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338" r:id="rId2"/>
    <p:sldId id="339" r:id="rId3"/>
    <p:sldId id="311" r:id="rId4"/>
    <p:sldId id="337" r:id="rId5"/>
    <p:sldId id="313" r:id="rId6"/>
    <p:sldId id="314" r:id="rId7"/>
    <p:sldId id="333" r:id="rId8"/>
    <p:sldId id="334" r:id="rId9"/>
    <p:sldId id="335" r:id="rId10"/>
    <p:sldId id="336" r:id="rId11"/>
    <p:sldId id="331" r:id="rId12"/>
    <p:sldId id="326" r:id="rId13"/>
    <p:sldId id="328" r:id="rId14"/>
    <p:sldId id="329" r:id="rId15"/>
    <p:sldId id="332" r:id="rId16"/>
    <p:sldId id="276"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1FE471B-3371-4DD3-B3F8-C6AD8311EF20}">
          <p14:sldIdLst>
            <p14:sldId id="338"/>
            <p14:sldId id="339"/>
          </p14:sldIdLst>
        </p14:section>
        <p14:section name="Untitled Section" id="{124035AF-2B7F-4DF1-ABC0-2C573793C0FA}">
          <p14:sldIdLst>
            <p14:sldId id="311"/>
            <p14:sldId id="337"/>
            <p14:sldId id="313"/>
            <p14:sldId id="314"/>
            <p14:sldId id="333"/>
            <p14:sldId id="334"/>
            <p14:sldId id="335"/>
            <p14:sldId id="336"/>
            <p14:sldId id="331"/>
            <p14:sldId id="326"/>
            <p14:sldId id="328"/>
            <p14:sldId id="329"/>
            <p14:sldId id="332"/>
            <p14:sldId id="27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565868"/>
    <a:srgbClr val="5F5F5F"/>
    <a:srgbClr val="80808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16" autoAdjust="0"/>
    <p:restoredTop sz="94602" autoAdjust="0"/>
  </p:normalViewPr>
  <p:slideViewPr>
    <p:cSldViewPr>
      <p:cViewPr varScale="1">
        <p:scale>
          <a:sx n="109" d="100"/>
          <a:sy n="109" d="100"/>
        </p:scale>
        <p:origin x="1692"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F89B81-A4D3-4CAE-8F5F-D9CD1F7BB015}" type="doc">
      <dgm:prSet loTypeId="urn:microsoft.com/office/officeart/2005/8/layout/radial5" loCatId="cycle" qsTypeId="urn:microsoft.com/office/officeart/2005/8/quickstyle/simple3" qsCatId="simple" csTypeId="urn:microsoft.com/office/officeart/2005/8/colors/colorful4" csCatId="colorful" phldr="1"/>
      <dgm:spPr/>
      <dgm:t>
        <a:bodyPr/>
        <a:lstStyle/>
        <a:p>
          <a:endParaRPr lang="en-US"/>
        </a:p>
      </dgm:t>
    </dgm:pt>
    <dgm:pt modelId="{6ECD8A9E-A187-41DF-8F48-492DD3873689}">
      <dgm:prSet phldrT="[Text]" custT="1">
        <dgm:style>
          <a:lnRef idx="2">
            <a:schemeClr val="accent3">
              <a:shade val="50000"/>
            </a:schemeClr>
          </a:lnRef>
          <a:fillRef idx="1">
            <a:schemeClr val="accent3"/>
          </a:fillRef>
          <a:effectRef idx="0">
            <a:schemeClr val="accent3"/>
          </a:effectRef>
          <a:fontRef idx="minor">
            <a:schemeClr val="lt1"/>
          </a:fontRef>
        </dgm:style>
      </dgm:prSet>
      <dgm:spPr/>
      <dgm:t>
        <a:bodyPr/>
        <a:lstStyle/>
        <a:p>
          <a:pPr algn="ctr"/>
          <a:r>
            <a:rPr lang="en-US" sz="1600" b="1" smtClean="0"/>
            <a:t>Điều kiện thuận lợi</a:t>
          </a:r>
          <a:endParaRPr lang="en-US" sz="1600" b="1"/>
        </a:p>
      </dgm:t>
    </dgm:pt>
    <dgm:pt modelId="{58343538-A648-4D83-BCC3-F2F6606ECEED}" type="parTrans" cxnId="{A422FCEC-F18B-4C13-BD6F-25CFDDF558BA}">
      <dgm:prSet/>
      <dgm:spPr/>
      <dgm:t>
        <a:bodyPr/>
        <a:lstStyle/>
        <a:p>
          <a:endParaRPr lang="en-US"/>
        </a:p>
      </dgm:t>
    </dgm:pt>
    <dgm:pt modelId="{CBA3D3FD-81EE-4B12-ADCF-102AF7A6AD21}" type="sibTrans" cxnId="{A422FCEC-F18B-4C13-BD6F-25CFDDF558BA}">
      <dgm:prSet/>
      <dgm:spPr/>
      <dgm:t>
        <a:bodyPr/>
        <a:lstStyle/>
        <a:p>
          <a:endParaRPr lang="en-US"/>
        </a:p>
      </dgm:t>
    </dgm:pt>
    <dgm:pt modelId="{10D6014D-BACF-4DA9-B9CF-440D4FDEC12D}">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dirty="0" err="1" smtClean="0"/>
            <a:t>Nông</a:t>
          </a:r>
          <a:r>
            <a:rPr lang="en-US" sz="1600" dirty="0" smtClean="0"/>
            <a:t> </a:t>
          </a:r>
          <a:r>
            <a:rPr lang="en-US" sz="1600" dirty="0" err="1" smtClean="0"/>
            <a:t>sản</a:t>
          </a:r>
          <a:r>
            <a:rPr lang="en-US" sz="1600" dirty="0" smtClean="0"/>
            <a:t> </a:t>
          </a:r>
          <a:r>
            <a:rPr lang="en-US" sz="1600" dirty="0" err="1" smtClean="0"/>
            <a:t>ưu</a:t>
          </a:r>
          <a:r>
            <a:rPr lang="en-US" sz="1600" dirty="0" smtClean="0"/>
            <a:t> </a:t>
          </a:r>
          <a:r>
            <a:rPr lang="en-US" sz="1600" dirty="0" err="1" smtClean="0"/>
            <a:t>thế</a:t>
          </a:r>
          <a:endParaRPr lang="en-US" sz="1600" baseline="0" dirty="0"/>
        </a:p>
      </dgm:t>
    </dgm:pt>
    <dgm:pt modelId="{AFD6E709-7962-4D11-80DD-BA6C75100962}" type="parTrans" cxnId="{4F939030-E478-4E05-9328-8CDF7A53B289}">
      <dgm:prSet/>
      <dgm:spPr/>
      <dgm:t>
        <a:bodyPr/>
        <a:lstStyle/>
        <a:p>
          <a:endParaRPr lang="en-US"/>
        </a:p>
      </dgm:t>
    </dgm:pt>
    <dgm:pt modelId="{AC6EB1CD-E903-45F4-8713-83B9862B5F35}" type="sibTrans" cxnId="{4F939030-E478-4E05-9328-8CDF7A53B289}">
      <dgm:prSet/>
      <dgm:spPr/>
      <dgm:t>
        <a:bodyPr/>
        <a:lstStyle/>
        <a:p>
          <a:endParaRPr lang="en-US"/>
        </a:p>
      </dgm:t>
    </dgm:pt>
    <dgm:pt modelId="{7839E853-0225-4010-90F0-338A5E32C22F}">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600" smtClean="0"/>
            <a:t>Nguồn nhân lực</a:t>
          </a:r>
          <a:endParaRPr lang="en-US" sz="1600"/>
        </a:p>
      </dgm:t>
    </dgm:pt>
    <dgm:pt modelId="{03F3B255-0E90-4997-8B14-D235E01E54CE}" type="parTrans" cxnId="{E925D8C3-B90C-4728-8231-398D574B312C}">
      <dgm:prSet/>
      <dgm:spPr/>
      <dgm:t>
        <a:bodyPr/>
        <a:lstStyle/>
        <a:p>
          <a:endParaRPr lang="en-US"/>
        </a:p>
      </dgm:t>
    </dgm:pt>
    <dgm:pt modelId="{35852A20-71AD-4993-B273-72995BB5AB82}" type="sibTrans" cxnId="{E925D8C3-B90C-4728-8231-398D574B312C}">
      <dgm:prSet/>
      <dgm:spPr/>
      <dgm:t>
        <a:bodyPr/>
        <a:lstStyle/>
        <a:p>
          <a:endParaRPr lang="en-US"/>
        </a:p>
      </dgm:t>
    </dgm:pt>
    <dgm:pt modelId="{9184B6AA-43D5-4D23-885D-07ED6DE53B43}">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1600" smtClean="0"/>
            <a:t>Tài nguyên nguồn nước</a:t>
          </a:r>
          <a:endParaRPr lang="en-US" sz="1600"/>
        </a:p>
      </dgm:t>
    </dgm:pt>
    <dgm:pt modelId="{858E3103-C68E-4CAA-9692-BFDB48EBF32B}" type="parTrans" cxnId="{5AE50238-5119-4A16-B7BD-5F3D5B0F3394}">
      <dgm:prSet/>
      <dgm:spPr/>
      <dgm:t>
        <a:bodyPr/>
        <a:lstStyle/>
        <a:p>
          <a:endParaRPr lang="en-US"/>
        </a:p>
      </dgm:t>
    </dgm:pt>
    <dgm:pt modelId="{CA03C4FF-9851-400F-B12F-4D4092FBC835}" type="sibTrans" cxnId="{5AE50238-5119-4A16-B7BD-5F3D5B0F3394}">
      <dgm:prSet/>
      <dgm:spPr/>
      <dgm:t>
        <a:bodyPr/>
        <a:lstStyle/>
        <a:p>
          <a:endParaRPr lang="en-US"/>
        </a:p>
      </dgm:t>
    </dgm:pt>
    <dgm:pt modelId="{B88C0E61-28AC-4395-A689-E775275B7B6D}">
      <dgm:prSet phldrT="[Text]" custT="1">
        <dgm:style>
          <a:lnRef idx="3">
            <a:schemeClr val="lt1"/>
          </a:lnRef>
          <a:fillRef idx="1">
            <a:schemeClr val="accent1"/>
          </a:fillRef>
          <a:effectRef idx="1">
            <a:schemeClr val="accent1"/>
          </a:effectRef>
          <a:fontRef idx="minor">
            <a:schemeClr val="lt1"/>
          </a:fontRef>
        </dgm:style>
      </dgm:prSet>
      <dgm:spPr/>
      <dgm:t>
        <a:bodyPr/>
        <a:lstStyle/>
        <a:p>
          <a:r>
            <a:rPr lang="en-US" sz="1600" smtClean="0"/>
            <a:t>Điều kiện sinh thái</a:t>
          </a:r>
          <a:endParaRPr lang="en-US" sz="1600"/>
        </a:p>
      </dgm:t>
    </dgm:pt>
    <dgm:pt modelId="{D8796909-D3BF-48B2-B149-E8C6E464FD9B}" type="parTrans" cxnId="{7ED4A9C9-AD8C-4470-9B92-2DA5BEA59D4C}">
      <dgm:prSet/>
      <dgm:spPr/>
      <dgm:t>
        <a:bodyPr/>
        <a:lstStyle/>
        <a:p>
          <a:endParaRPr lang="en-US"/>
        </a:p>
      </dgm:t>
    </dgm:pt>
    <dgm:pt modelId="{7D6F8111-1967-429B-A807-A7DF47AE5B59}" type="sibTrans" cxnId="{7ED4A9C9-AD8C-4470-9B92-2DA5BEA59D4C}">
      <dgm:prSet/>
      <dgm:spPr/>
      <dgm:t>
        <a:bodyPr/>
        <a:lstStyle/>
        <a:p>
          <a:endParaRPr lang="en-US"/>
        </a:p>
      </dgm:t>
    </dgm:pt>
    <dgm:pt modelId="{DA5912D0-034B-410E-9505-B2668B6BA247}">
      <dgm:prSet phldrT="[Text]" custT="1">
        <dgm:style>
          <a:lnRef idx="1">
            <a:schemeClr val="accent2"/>
          </a:lnRef>
          <a:fillRef idx="2">
            <a:schemeClr val="accent2"/>
          </a:fillRef>
          <a:effectRef idx="1">
            <a:schemeClr val="accent2"/>
          </a:effectRef>
          <a:fontRef idx="minor">
            <a:schemeClr val="dk1"/>
          </a:fontRef>
        </dgm:style>
      </dgm:prSet>
      <dgm:spPr/>
      <dgm:t>
        <a:bodyPr/>
        <a:lstStyle/>
        <a:p>
          <a:r>
            <a:rPr lang="en-US" sz="1600" smtClean="0"/>
            <a:t>Tài nguyên đất đai</a:t>
          </a:r>
          <a:endParaRPr lang="en-US" sz="1600"/>
        </a:p>
      </dgm:t>
    </dgm:pt>
    <dgm:pt modelId="{BF37FAAC-BC89-401D-B9A1-FD2F24314562}" type="parTrans" cxnId="{E1170CB0-B4C6-45FB-BC6D-41F07865ABC5}">
      <dgm:prSet/>
      <dgm:spPr/>
      <dgm:t>
        <a:bodyPr/>
        <a:lstStyle/>
        <a:p>
          <a:endParaRPr lang="en-US"/>
        </a:p>
      </dgm:t>
    </dgm:pt>
    <dgm:pt modelId="{F689B18D-B1DC-4817-86CF-42FAFAD9089E}" type="sibTrans" cxnId="{E1170CB0-B4C6-45FB-BC6D-41F07865ABC5}">
      <dgm:prSet/>
      <dgm:spPr/>
      <dgm:t>
        <a:bodyPr/>
        <a:lstStyle/>
        <a:p>
          <a:endParaRPr lang="en-US"/>
        </a:p>
      </dgm:t>
    </dgm:pt>
    <dgm:pt modelId="{131E1665-FFA1-4C53-A3B2-D78137687A0F}">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en-US" sz="1600" dirty="0" err="1" smtClean="0"/>
            <a:t>Sự</a:t>
          </a:r>
          <a:r>
            <a:rPr lang="en-US" sz="1600" dirty="0" smtClean="0"/>
            <a:t> </a:t>
          </a:r>
          <a:r>
            <a:rPr lang="en-US" sz="1600" dirty="0" err="1" smtClean="0"/>
            <a:t>quan</a:t>
          </a:r>
          <a:r>
            <a:rPr lang="en-US" sz="1600" dirty="0" smtClean="0"/>
            <a:t> </a:t>
          </a:r>
          <a:r>
            <a:rPr lang="en-US" sz="1600" dirty="0" err="1" smtClean="0"/>
            <a:t>tâm</a:t>
          </a:r>
          <a:r>
            <a:rPr lang="en-US" sz="1600" dirty="0" smtClean="0"/>
            <a:t>, </a:t>
          </a:r>
          <a:r>
            <a:rPr lang="en-US" sz="1600" dirty="0" err="1" smtClean="0"/>
            <a:t>lãnh</a:t>
          </a:r>
          <a:r>
            <a:rPr lang="en-US" sz="1600" dirty="0" smtClean="0"/>
            <a:t> </a:t>
          </a:r>
          <a:r>
            <a:rPr lang="en-US" sz="1600" dirty="0" err="1" smtClean="0"/>
            <a:t>đạo</a:t>
          </a:r>
          <a:r>
            <a:rPr lang="en-US" sz="1600" dirty="0" smtClean="0"/>
            <a:t> </a:t>
          </a:r>
          <a:r>
            <a:rPr lang="en-US" sz="1600" dirty="0" err="1" smtClean="0"/>
            <a:t>chỉ</a:t>
          </a:r>
          <a:r>
            <a:rPr lang="en-US" sz="1600" dirty="0" smtClean="0"/>
            <a:t> </a:t>
          </a:r>
          <a:r>
            <a:rPr lang="en-US" sz="1600" dirty="0" err="1" smtClean="0"/>
            <a:t>đạo</a:t>
          </a:r>
          <a:endParaRPr lang="en-US" sz="1600" dirty="0"/>
        </a:p>
      </dgm:t>
    </dgm:pt>
    <dgm:pt modelId="{9AF77E82-AC8A-4E9D-B641-81235C8938F2}" type="parTrans" cxnId="{B5C4CE4A-91EE-4003-B2C7-E299F482212A}">
      <dgm:prSet/>
      <dgm:spPr/>
      <dgm:t>
        <a:bodyPr/>
        <a:lstStyle/>
        <a:p>
          <a:endParaRPr lang="en-US"/>
        </a:p>
      </dgm:t>
    </dgm:pt>
    <dgm:pt modelId="{7308038D-9DB0-4B17-B43C-EEC719BC8964}" type="sibTrans" cxnId="{B5C4CE4A-91EE-4003-B2C7-E299F482212A}">
      <dgm:prSet/>
      <dgm:spPr/>
      <dgm:t>
        <a:bodyPr/>
        <a:lstStyle/>
        <a:p>
          <a:endParaRPr lang="en-US"/>
        </a:p>
      </dgm:t>
    </dgm:pt>
    <dgm:pt modelId="{FFF51867-D28F-4567-9980-4A4E21757C90}" type="pres">
      <dgm:prSet presAssocID="{B7F89B81-A4D3-4CAE-8F5F-D9CD1F7BB015}" presName="Name0" presStyleCnt="0">
        <dgm:presLayoutVars>
          <dgm:chMax val="1"/>
          <dgm:dir/>
          <dgm:animLvl val="ctr"/>
          <dgm:resizeHandles val="exact"/>
        </dgm:presLayoutVars>
      </dgm:prSet>
      <dgm:spPr/>
      <dgm:t>
        <a:bodyPr/>
        <a:lstStyle/>
        <a:p>
          <a:endParaRPr lang="en-US"/>
        </a:p>
      </dgm:t>
    </dgm:pt>
    <dgm:pt modelId="{90850F20-C41D-4BA4-8C86-6DCF7BF237C8}" type="pres">
      <dgm:prSet presAssocID="{6ECD8A9E-A187-41DF-8F48-492DD3873689}" presName="centerShape" presStyleLbl="node0" presStyleIdx="0" presStyleCnt="1" custScaleX="123104" custScaleY="120273"/>
      <dgm:spPr/>
      <dgm:t>
        <a:bodyPr/>
        <a:lstStyle/>
        <a:p>
          <a:endParaRPr lang="en-US"/>
        </a:p>
      </dgm:t>
    </dgm:pt>
    <dgm:pt modelId="{B11D6B0B-545A-49EA-AA9E-E5FA48E574DA}" type="pres">
      <dgm:prSet presAssocID="{AFD6E709-7962-4D11-80DD-BA6C75100962}" presName="parTrans" presStyleLbl="sibTrans2D1" presStyleIdx="0" presStyleCnt="6"/>
      <dgm:spPr/>
      <dgm:t>
        <a:bodyPr/>
        <a:lstStyle/>
        <a:p>
          <a:endParaRPr lang="en-US"/>
        </a:p>
      </dgm:t>
    </dgm:pt>
    <dgm:pt modelId="{712F1B33-BD40-4EF8-AE77-2DEB75B7C0C9}" type="pres">
      <dgm:prSet presAssocID="{AFD6E709-7962-4D11-80DD-BA6C75100962}" presName="connectorText" presStyleLbl="sibTrans2D1" presStyleIdx="0" presStyleCnt="6"/>
      <dgm:spPr/>
      <dgm:t>
        <a:bodyPr/>
        <a:lstStyle/>
        <a:p>
          <a:endParaRPr lang="en-US"/>
        </a:p>
      </dgm:t>
    </dgm:pt>
    <dgm:pt modelId="{F0E28A29-1756-4175-BFBD-5334860A60C7}" type="pres">
      <dgm:prSet presAssocID="{10D6014D-BACF-4DA9-B9CF-440D4FDEC12D}" presName="node" presStyleLbl="node1" presStyleIdx="0" presStyleCnt="6">
        <dgm:presLayoutVars>
          <dgm:bulletEnabled val="1"/>
        </dgm:presLayoutVars>
      </dgm:prSet>
      <dgm:spPr/>
      <dgm:t>
        <a:bodyPr/>
        <a:lstStyle/>
        <a:p>
          <a:endParaRPr lang="en-US"/>
        </a:p>
      </dgm:t>
    </dgm:pt>
    <dgm:pt modelId="{D0CBEE53-EE14-4890-872C-4EFB18AEF2BA}" type="pres">
      <dgm:prSet presAssocID="{03F3B255-0E90-4997-8B14-D235E01E54CE}" presName="parTrans" presStyleLbl="sibTrans2D1" presStyleIdx="1" presStyleCnt="6"/>
      <dgm:spPr/>
      <dgm:t>
        <a:bodyPr/>
        <a:lstStyle/>
        <a:p>
          <a:endParaRPr lang="en-US"/>
        </a:p>
      </dgm:t>
    </dgm:pt>
    <dgm:pt modelId="{486C785D-B92C-4B35-B748-EE21D7065772}" type="pres">
      <dgm:prSet presAssocID="{03F3B255-0E90-4997-8B14-D235E01E54CE}" presName="connectorText" presStyleLbl="sibTrans2D1" presStyleIdx="1" presStyleCnt="6"/>
      <dgm:spPr/>
      <dgm:t>
        <a:bodyPr/>
        <a:lstStyle/>
        <a:p>
          <a:endParaRPr lang="en-US"/>
        </a:p>
      </dgm:t>
    </dgm:pt>
    <dgm:pt modelId="{91F07232-D1E1-4D8F-BD6D-43145F840B91}" type="pres">
      <dgm:prSet presAssocID="{7839E853-0225-4010-90F0-338A5E32C22F}" presName="node" presStyleLbl="node1" presStyleIdx="1" presStyleCnt="6" custRadScaleRad="102050" custRadScaleInc="-2591">
        <dgm:presLayoutVars>
          <dgm:bulletEnabled val="1"/>
        </dgm:presLayoutVars>
      </dgm:prSet>
      <dgm:spPr/>
      <dgm:t>
        <a:bodyPr/>
        <a:lstStyle/>
        <a:p>
          <a:endParaRPr lang="en-US"/>
        </a:p>
      </dgm:t>
    </dgm:pt>
    <dgm:pt modelId="{E9E32BB3-076B-4CA6-B7F3-6F1A4B69E1F8}" type="pres">
      <dgm:prSet presAssocID="{858E3103-C68E-4CAA-9692-BFDB48EBF32B}" presName="parTrans" presStyleLbl="sibTrans2D1" presStyleIdx="2" presStyleCnt="6"/>
      <dgm:spPr/>
      <dgm:t>
        <a:bodyPr/>
        <a:lstStyle/>
        <a:p>
          <a:endParaRPr lang="en-US"/>
        </a:p>
      </dgm:t>
    </dgm:pt>
    <dgm:pt modelId="{34ACC968-32F2-4402-A850-F228A3EDD529}" type="pres">
      <dgm:prSet presAssocID="{858E3103-C68E-4CAA-9692-BFDB48EBF32B}" presName="connectorText" presStyleLbl="sibTrans2D1" presStyleIdx="2" presStyleCnt="6"/>
      <dgm:spPr/>
      <dgm:t>
        <a:bodyPr/>
        <a:lstStyle/>
        <a:p>
          <a:endParaRPr lang="en-US"/>
        </a:p>
      </dgm:t>
    </dgm:pt>
    <dgm:pt modelId="{BD8D291B-BEA0-4BBB-A88B-CC92269F87A5}" type="pres">
      <dgm:prSet presAssocID="{9184B6AA-43D5-4D23-885D-07ED6DE53B43}" presName="node" presStyleLbl="node1" presStyleIdx="2" presStyleCnt="6" custScaleX="99574" custScaleY="95022">
        <dgm:presLayoutVars>
          <dgm:bulletEnabled val="1"/>
        </dgm:presLayoutVars>
      </dgm:prSet>
      <dgm:spPr/>
      <dgm:t>
        <a:bodyPr/>
        <a:lstStyle/>
        <a:p>
          <a:endParaRPr lang="en-US"/>
        </a:p>
      </dgm:t>
    </dgm:pt>
    <dgm:pt modelId="{FE2D573B-7D02-4B12-BD8B-39310B331B53}" type="pres">
      <dgm:prSet presAssocID="{D8796909-D3BF-48B2-B149-E8C6E464FD9B}" presName="parTrans" presStyleLbl="sibTrans2D1" presStyleIdx="3" presStyleCnt="6"/>
      <dgm:spPr/>
      <dgm:t>
        <a:bodyPr/>
        <a:lstStyle/>
        <a:p>
          <a:endParaRPr lang="en-US"/>
        </a:p>
      </dgm:t>
    </dgm:pt>
    <dgm:pt modelId="{4B33CBE9-19E5-4085-BD73-1817395F4E94}" type="pres">
      <dgm:prSet presAssocID="{D8796909-D3BF-48B2-B149-E8C6E464FD9B}" presName="connectorText" presStyleLbl="sibTrans2D1" presStyleIdx="3" presStyleCnt="6"/>
      <dgm:spPr/>
      <dgm:t>
        <a:bodyPr/>
        <a:lstStyle/>
        <a:p>
          <a:endParaRPr lang="en-US"/>
        </a:p>
      </dgm:t>
    </dgm:pt>
    <dgm:pt modelId="{52177541-5987-45A1-90F7-817E9A378ABF}" type="pres">
      <dgm:prSet presAssocID="{B88C0E61-28AC-4395-A689-E775275B7B6D}" presName="node" presStyleLbl="node1" presStyleIdx="3" presStyleCnt="6">
        <dgm:presLayoutVars>
          <dgm:bulletEnabled val="1"/>
        </dgm:presLayoutVars>
      </dgm:prSet>
      <dgm:spPr/>
      <dgm:t>
        <a:bodyPr/>
        <a:lstStyle/>
        <a:p>
          <a:endParaRPr lang="en-US"/>
        </a:p>
      </dgm:t>
    </dgm:pt>
    <dgm:pt modelId="{1F5179D5-863C-4029-B4CB-01A42D9E662A}" type="pres">
      <dgm:prSet presAssocID="{BF37FAAC-BC89-401D-B9A1-FD2F24314562}" presName="parTrans" presStyleLbl="sibTrans2D1" presStyleIdx="4" presStyleCnt="6"/>
      <dgm:spPr/>
      <dgm:t>
        <a:bodyPr/>
        <a:lstStyle/>
        <a:p>
          <a:endParaRPr lang="en-US"/>
        </a:p>
      </dgm:t>
    </dgm:pt>
    <dgm:pt modelId="{8A62A5E9-34C9-448C-A3DA-1E80AC5C551D}" type="pres">
      <dgm:prSet presAssocID="{BF37FAAC-BC89-401D-B9A1-FD2F24314562}" presName="connectorText" presStyleLbl="sibTrans2D1" presStyleIdx="4" presStyleCnt="6"/>
      <dgm:spPr/>
      <dgm:t>
        <a:bodyPr/>
        <a:lstStyle/>
        <a:p>
          <a:endParaRPr lang="en-US"/>
        </a:p>
      </dgm:t>
    </dgm:pt>
    <dgm:pt modelId="{449118AA-F3DA-44DB-A229-D2F5FD997B3A}" type="pres">
      <dgm:prSet presAssocID="{DA5912D0-034B-410E-9505-B2668B6BA247}" presName="node" presStyleLbl="node1" presStyleIdx="4" presStyleCnt="6">
        <dgm:presLayoutVars>
          <dgm:bulletEnabled val="1"/>
        </dgm:presLayoutVars>
      </dgm:prSet>
      <dgm:spPr/>
      <dgm:t>
        <a:bodyPr/>
        <a:lstStyle/>
        <a:p>
          <a:endParaRPr lang="en-US"/>
        </a:p>
      </dgm:t>
    </dgm:pt>
    <dgm:pt modelId="{FE77EF80-65CC-461F-8049-42FD0A64A10A}" type="pres">
      <dgm:prSet presAssocID="{9AF77E82-AC8A-4E9D-B641-81235C8938F2}" presName="parTrans" presStyleLbl="sibTrans2D1" presStyleIdx="5" presStyleCnt="6"/>
      <dgm:spPr/>
      <dgm:t>
        <a:bodyPr/>
        <a:lstStyle/>
        <a:p>
          <a:endParaRPr lang="en-US"/>
        </a:p>
      </dgm:t>
    </dgm:pt>
    <dgm:pt modelId="{84D6DCA5-24DC-4840-B977-BFC2C9E44ECA}" type="pres">
      <dgm:prSet presAssocID="{9AF77E82-AC8A-4E9D-B641-81235C8938F2}" presName="connectorText" presStyleLbl="sibTrans2D1" presStyleIdx="5" presStyleCnt="6"/>
      <dgm:spPr/>
      <dgm:t>
        <a:bodyPr/>
        <a:lstStyle/>
        <a:p>
          <a:endParaRPr lang="en-US"/>
        </a:p>
      </dgm:t>
    </dgm:pt>
    <dgm:pt modelId="{EAE2A366-4086-4AF7-8E72-4FDB722E6AA2}" type="pres">
      <dgm:prSet presAssocID="{131E1665-FFA1-4C53-A3B2-D78137687A0F}" presName="node" presStyleLbl="node1" presStyleIdx="5" presStyleCnt="6">
        <dgm:presLayoutVars>
          <dgm:bulletEnabled val="1"/>
        </dgm:presLayoutVars>
      </dgm:prSet>
      <dgm:spPr/>
      <dgm:t>
        <a:bodyPr/>
        <a:lstStyle/>
        <a:p>
          <a:endParaRPr lang="en-US"/>
        </a:p>
      </dgm:t>
    </dgm:pt>
  </dgm:ptLst>
  <dgm:cxnLst>
    <dgm:cxn modelId="{7ED4A9C9-AD8C-4470-9B92-2DA5BEA59D4C}" srcId="{6ECD8A9E-A187-41DF-8F48-492DD3873689}" destId="{B88C0E61-28AC-4395-A689-E775275B7B6D}" srcOrd="3" destOrd="0" parTransId="{D8796909-D3BF-48B2-B149-E8C6E464FD9B}" sibTransId="{7D6F8111-1967-429B-A807-A7DF47AE5B59}"/>
    <dgm:cxn modelId="{FE4E0A59-5911-4920-8C87-62C77E664F6D}" type="presOf" srcId="{9184B6AA-43D5-4D23-885D-07ED6DE53B43}" destId="{BD8D291B-BEA0-4BBB-A88B-CC92269F87A5}" srcOrd="0" destOrd="0" presId="urn:microsoft.com/office/officeart/2005/8/layout/radial5"/>
    <dgm:cxn modelId="{2CAA28C7-FBE8-4B26-BAE9-4457B66F39DD}" type="presOf" srcId="{9AF77E82-AC8A-4E9D-B641-81235C8938F2}" destId="{FE77EF80-65CC-461F-8049-42FD0A64A10A}" srcOrd="0" destOrd="0" presId="urn:microsoft.com/office/officeart/2005/8/layout/radial5"/>
    <dgm:cxn modelId="{0B604136-CC0B-4F63-A8E9-D617B5A3D499}" type="presOf" srcId="{AFD6E709-7962-4D11-80DD-BA6C75100962}" destId="{B11D6B0B-545A-49EA-AA9E-E5FA48E574DA}" srcOrd="0" destOrd="0" presId="urn:microsoft.com/office/officeart/2005/8/layout/radial5"/>
    <dgm:cxn modelId="{5AE50238-5119-4A16-B7BD-5F3D5B0F3394}" srcId="{6ECD8A9E-A187-41DF-8F48-492DD3873689}" destId="{9184B6AA-43D5-4D23-885D-07ED6DE53B43}" srcOrd="2" destOrd="0" parTransId="{858E3103-C68E-4CAA-9692-BFDB48EBF32B}" sibTransId="{CA03C4FF-9851-400F-B12F-4D4092FBC835}"/>
    <dgm:cxn modelId="{CB3D52DF-4958-4450-B382-0FC765A1C5ED}" type="presOf" srcId="{DA5912D0-034B-410E-9505-B2668B6BA247}" destId="{449118AA-F3DA-44DB-A229-D2F5FD997B3A}" srcOrd="0" destOrd="0" presId="urn:microsoft.com/office/officeart/2005/8/layout/radial5"/>
    <dgm:cxn modelId="{8A225FB5-B180-4008-80AF-0E45C901A0E8}" type="presOf" srcId="{7839E853-0225-4010-90F0-338A5E32C22F}" destId="{91F07232-D1E1-4D8F-BD6D-43145F840B91}" srcOrd="0" destOrd="0" presId="urn:microsoft.com/office/officeart/2005/8/layout/radial5"/>
    <dgm:cxn modelId="{07A407AB-5491-41BE-B5DB-3619438E61EC}" type="presOf" srcId="{B7F89B81-A4D3-4CAE-8F5F-D9CD1F7BB015}" destId="{FFF51867-D28F-4567-9980-4A4E21757C90}" srcOrd="0" destOrd="0" presId="urn:microsoft.com/office/officeart/2005/8/layout/radial5"/>
    <dgm:cxn modelId="{D77311B3-B7E5-44AD-96FC-D606817C9BF2}" type="presOf" srcId="{858E3103-C68E-4CAA-9692-BFDB48EBF32B}" destId="{E9E32BB3-076B-4CA6-B7F3-6F1A4B69E1F8}" srcOrd="0" destOrd="0" presId="urn:microsoft.com/office/officeart/2005/8/layout/radial5"/>
    <dgm:cxn modelId="{287D8C70-AF92-402A-8C1A-A0072B56CA0F}" type="presOf" srcId="{BF37FAAC-BC89-401D-B9A1-FD2F24314562}" destId="{1F5179D5-863C-4029-B4CB-01A42D9E662A}" srcOrd="0" destOrd="0" presId="urn:microsoft.com/office/officeart/2005/8/layout/radial5"/>
    <dgm:cxn modelId="{A422FCEC-F18B-4C13-BD6F-25CFDDF558BA}" srcId="{B7F89B81-A4D3-4CAE-8F5F-D9CD1F7BB015}" destId="{6ECD8A9E-A187-41DF-8F48-492DD3873689}" srcOrd="0" destOrd="0" parTransId="{58343538-A648-4D83-BCC3-F2F6606ECEED}" sibTransId="{CBA3D3FD-81EE-4B12-ADCF-102AF7A6AD21}"/>
    <dgm:cxn modelId="{47BE950D-E2FF-4AB0-B5EA-B13F85E054FD}" type="presOf" srcId="{9AF77E82-AC8A-4E9D-B641-81235C8938F2}" destId="{84D6DCA5-24DC-4840-B977-BFC2C9E44ECA}" srcOrd="1" destOrd="0" presId="urn:microsoft.com/office/officeart/2005/8/layout/radial5"/>
    <dgm:cxn modelId="{E925D8C3-B90C-4728-8231-398D574B312C}" srcId="{6ECD8A9E-A187-41DF-8F48-492DD3873689}" destId="{7839E853-0225-4010-90F0-338A5E32C22F}" srcOrd="1" destOrd="0" parTransId="{03F3B255-0E90-4997-8B14-D235E01E54CE}" sibTransId="{35852A20-71AD-4993-B273-72995BB5AB82}"/>
    <dgm:cxn modelId="{E1170CB0-B4C6-45FB-BC6D-41F07865ABC5}" srcId="{6ECD8A9E-A187-41DF-8F48-492DD3873689}" destId="{DA5912D0-034B-410E-9505-B2668B6BA247}" srcOrd="4" destOrd="0" parTransId="{BF37FAAC-BC89-401D-B9A1-FD2F24314562}" sibTransId="{F689B18D-B1DC-4817-86CF-42FAFAD9089E}"/>
    <dgm:cxn modelId="{84E0623F-45C3-476E-9F7E-164DC4C2B576}" type="presOf" srcId="{858E3103-C68E-4CAA-9692-BFDB48EBF32B}" destId="{34ACC968-32F2-4402-A850-F228A3EDD529}" srcOrd="1" destOrd="0" presId="urn:microsoft.com/office/officeart/2005/8/layout/radial5"/>
    <dgm:cxn modelId="{8585A136-84A7-441F-8507-EF08019C1D41}" type="presOf" srcId="{BF37FAAC-BC89-401D-B9A1-FD2F24314562}" destId="{8A62A5E9-34C9-448C-A3DA-1E80AC5C551D}" srcOrd="1" destOrd="0" presId="urn:microsoft.com/office/officeart/2005/8/layout/radial5"/>
    <dgm:cxn modelId="{75F4EE6D-21E0-433B-BB7B-779E3D8F57ED}" type="presOf" srcId="{6ECD8A9E-A187-41DF-8F48-492DD3873689}" destId="{90850F20-C41D-4BA4-8C86-6DCF7BF237C8}" srcOrd="0" destOrd="0" presId="urn:microsoft.com/office/officeart/2005/8/layout/radial5"/>
    <dgm:cxn modelId="{AE6645EF-0B1E-4900-9451-52E17CC8D7FB}" type="presOf" srcId="{B88C0E61-28AC-4395-A689-E775275B7B6D}" destId="{52177541-5987-45A1-90F7-817E9A378ABF}" srcOrd="0" destOrd="0" presId="urn:microsoft.com/office/officeart/2005/8/layout/radial5"/>
    <dgm:cxn modelId="{5D9DAA04-61FE-459E-8951-F74CF173DD20}" type="presOf" srcId="{AFD6E709-7962-4D11-80DD-BA6C75100962}" destId="{712F1B33-BD40-4EF8-AE77-2DEB75B7C0C9}" srcOrd="1" destOrd="0" presId="urn:microsoft.com/office/officeart/2005/8/layout/radial5"/>
    <dgm:cxn modelId="{4F939030-E478-4E05-9328-8CDF7A53B289}" srcId="{6ECD8A9E-A187-41DF-8F48-492DD3873689}" destId="{10D6014D-BACF-4DA9-B9CF-440D4FDEC12D}" srcOrd="0" destOrd="0" parTransId="{AFD6E709-7962-4D11-80DD-BA6C75100962}" sibTransId="{AC6EB1CD-E903-45F4-8713-83B9862B5F35}"/>
    <dgm:cxn modelId="{8E128DB2-42F4-47D0-90B8-D49FCA7E48AB}" type="presOf" srcId="{03F3B255-0E90-4997-8B14-D235E01E54CE}" destId="{D0CBEE53-EE14-4890-872C-4EFB18AEF2BA}" srcOrd="0" destOrd="0" presId="urn:microsoft.com/office/officeart/2005/8/layout/radial5"/>
    <dgm:cxn modelId="{B0002409-8F42-4FBD-ABD0-431ECD2837C5}" type="presOf" srcId="{10D6014D-BACF-4DA9-B9CF-440D4FDEC12D}" destId="{F0E28A29-1756-4175-BFBD-5334860A60C7}" srcOrd="0" destOrd="0" presId="urn:microsoft.com/office/officeart/2005/8/layout/radial5"/>
    <dgm:cxn modelId="{FE580B48-7535-432C-BD46-30DAB764DAEC}" type="presOf" srcId="{D8796909-D3BF-48B2-B149-E8C6E464FD9B}" destId="{FE2D573B-7D02-4B12-BD8B-39310B331B53}" srcOrd="0" destOrd="0" presId="urn:microsoft.com/office/officeart/2005/8/layout/radial5"/>
    <dgm:cxn modelId="{07E870FC-9118-4EC9-9B52-8D81E9AFCE02}" type="presOf" srcId="{D8796909-D3BF-48B2-B149-E8C6E464FD9B}" destId="{4B33CBE9-19E5-4085-BD73-1817395F4E94}" srcOrd="1" destOrd="0" presId="urn:microsoft.com/office/officeart/2005/8/layout/radial5"/>
    <dgm:cxn modelId="{B5C4CE4A-91EE-4003-B2C7-E299F482212A}" srcId="{6ECD8A9E-A187-41DF-8F48-492DD3873689}" destId="{131E1665-FFA1-4C53-A3B2-D78137687A0F}" srcOrd="5" destOrd="0" parTransId="{9AF77E82-AC8A-4E9D-B641-81235C8938F2}" sibTransId="{7308038D-9DB0-4B17-B43C-EEC719BC8964}"/>
    <dgm:cxn modelId="{4A5BE429-5C50-4CD0-9B17-C40C1C1C4711}" type="presOf" srcId="{131E1665-FFA1-4C53-A3B2-D78137687A0F}" destId="{EAE2A366-4086-4AF7-8E72-4FDB722E6AA2}" srcOrd="0" destOrd="0" presId="urn:microsoft.com/office/officeart/2005/8/layout/radial5"/>
    <dgm:cxn modelId="{88596BA4-3577-4339-B408-96FB00C56C52}" type="presOf" srcId="{03F3B255-0E90-4997-8B14-D235E01E54CE}" destId="{486C785D-B92C-4B35-B748-EE21D7065772}" srcOrd="1" destOrd="0" presId="urn:microsoft.com/office/officeart/2005/8/layout/radial5"/>
    <dgm:cxn modelId="{E94336DA-D1EE-4633-8AF6-0D88144FCD32}" type="presParOf" srcId="{FFF51867-D28F-4567-9980-4A4E21757C90}" destId="{90850F20-C41D-4BA4-8C86-6DCF7BF237C8}" srcOrd="0" destOrd="0" presId="urn:microsoft.com/office/officeart/2005/8/layout/radial5"/>
    <dgm:cxn modelId="{36B1E91F-C272-4E9E-A5C0-C93CEA149133}" type="presParOf" srcId="{FFF51867-D28F-4567-9980-4A4E21757C90}" destId="{B11D6B0B-545A-49EA-AA9E-E5FA48E574DA}" srcOrd="1" destOrd="0" presId="urn:microsoft.com/office/officeart/2005/8/layout/radial5"/>
    <dgm:cxn modelId="{A88F9B91-34BA-41D0-A3DF-8E122E766024}" type="presParOf" srcId="{B11D6B0B-545A-49EA-AA9E-E5FA48E574DA}" destId="{712F1B33-BD40-4EF8-AE77-2DEB75B7C0C9}" srcOrd="0" destOrd="0" presId="urn:microsoft.com/office/officeart/2005/8/layout/radial5"/>
    <dgm:cxn modelId="{D857A574-C15A-4CC0-BB61-A7975D72EF49}" type="presParOf" srcId="{FFF51867-D28F-4567-9980-4A4E21757C90}" destId="{F0E28A29-1756-4175-BFBD-5334860A60C7}" srcOrd="2" destOrd="0" presId="urn:microsoft.com/office/officeart/2005/8/layout/radial5"/>
    <dgm:cxn modelId="{50BAA1C5-7678-4304-BA6D-0CBE2ADE451C}" type="presParOf" srcId="{FFF51867-D28F-4567-9980-4A4E21757C90}" destId="{D0CBEE53-EE14-4890-872C-4EFB18AEF2BA}" srcOrd="3" destOrd="0" presId="urn:microsoft.com/office/officeart/2005/8/layout/radial5"/>
    <dgm:cxn modelId="{8C53D41E-D30D-4EE0-A48D-8488A270B9E5}" type="presParOf" srcId="{D0CBEE53-EE14-4890-872C-4EFB18AEF2BA}" destId="{486C785D-B92C-4B35-B748-EE21D7065772}" srcOrd="0" destOrd="0" presId="urn:microsoft.com/office/officeart/2005/8/layout/radial5"/>
    <dgm:cxn modelId="{E8CA900E-AC30-4AC6-82D3-169C169FA50D}" type="presParOf" srcId="{FFF51867-D28F-4567-9980-4A4E21757C90}" destId="{91F07232-D1E1-4D8F-BD6D-43145F840B91}" srcOrd="4" destOrd="0" presId="urn:microsoft.com/office/officeart/2005/8/layout/radial5"/>
    <dgm:cxn modelId="{6E0E89F2-D62F-4C42-8583-DE15A0BECE3F}" type="presParOf" srcId="{FFF51867-D28F-4567-9980-4A4E21757C90}" destId="{E9E32BB3-076B-4CA6-B7F3-6F1A4B69E1F8}" srcOrd="5" destOrd="0" presId="urn:microsoft.com/office/officeart/2005/8/layout/radial5"/>
    <dgm:cxn modelId="{77DD70C3-F189-48C3-B7E4-D336DFA20442}" type="presParOf" srcId="{E9E32BB3-076B-4CA6-B7F3-6F1A4B69E1F8}" destId="{34ACC968-32F2-4402-A850-F228A3EDD529}" srcOrd="0" destOrd="0" presId="urn:microsoft.com/office/officeart/2005/8/layout/radial5"/>
    <dgm:cxn modelId="{BB181C7C-F2A1-4746-915B-138A8F1D8041}" type="presParOf" srcId="{FFF51867-D28F-4567-9980-4A4E21757C90}" destId="{BD8D291B-BEA0-4BBB-A88B-CC92269F87A5}" srcOrd="6" destOrd="0" presId="urn:microsoft.com/office/officeart/2005/8/layout/radial5"/>
    <dgm:cxn modelId="{EC0CE351-436C-4820-B6A8-FDE5EC0EEAAE}" type="presParOf" srcId="{FFF51867-D28F-4567-9980-4A4E21757C90}" destId="{FE2D573B-7D02-4B12-BD8B-39310B331B53}" srcOrd="7" destOrd="0" presId="urn:microsoft.com/office/officeart/2005/8/layout/radial5"/>
    <dgm:cxn modelId="{86F7D3F7-D19E-4F46-B912-AFB68ABBA490}" type="presParOf" srcId="{FE2D573B-7D02-4B12-BD8B-39310B331B53}" destId="{4B33CBE9-19E5-4085-BD73-1817395F4E94}" srcOrd="0" destOrd="0" presId="urn:microsoft.com/office/officeart/2005/8/layout/radial5"/>
    <dgm:cxn modelId="{0E4B07DD-DBB7-43A7-BA99-E996C03DE02D}" type="presParOf" srcId="{FFF51867-D28F-4567-9980-4A4E21757C90}" destId="{52177541-5987-45A1-90F7-817E9A378ABF}" srcOrd="8" destOrd="0" presId="urn:microsoft.com/office/officeart/2005/8/layout/radial5"/>
    <dgm:cxn modelId="{0D356CE8-4E69-44FE-8BAC-46FABFF1ED73}" type="presParOf" srcId="{FFF51867-D28F-4567-9980-4A4E21757C90}" destId="{1F5179D5-863C-4029-B4CB-01A42D9E662A}" srcOrd="9" destOrd="0" presId="urn:microsoft.com/office/officeart/2005/8/layout/radial5"/>
    <dgm:cxn modelId="{38494A7F-B880-423F-823D-4C1FF366CFB2}" type="presParOf" srcId="{1F5179D5-863C-4029-B4CB-01A42D9E662A}" destId="{8A62A5E9-34C9-448C-A3DA-1E80AC5C551D}" srcOrd="0" destOrd="0" presId="urn:microsoft.com/office/officeart/2005/8/layout/radial5"/>
    <dgm:cxn modelId="{5ADE1FD5-4791-4EBF-80A9-492840CB7615}" type="presParOf" srcId="{FFF51867-D28F-4567-9980-4A4E21757C90}" destId="{449118AA-F3DA-44DB-A229-D2F5FD997B3A}" srcOrd="10" destOrd="0" presId="urn:microsoft.com/office/officeart/2005/8/layout/radial5"/>
    <dgm:cxn modelId="{9A101F3B-1857-45B6-96BD-47C30C6A982C}" type="presParOf" srcId="{FFF51867-D28F-4567-9980-4A4E21757C90}" destId="{FE77EF80-65CC-461F-8049-42FD0A64A10A}" srcOrd="11" destOrd="0" presId="urn:microsoft.com/office/officeart/2005/8/layout/radial5"/>
    <dgm:cxn modelId="{055FC09F-5058-4E40-9F22-86CC9FA34A1A}" type="presParOf" srcId="{FE77EF80-65CC-461F-8049-42FD0A64A10A}" destId="{84D6DCA5-24DC-4840-B977-BFC2C9E44ECA}" srcOrd="0" destOrd="0" presId="urn:microsoft.com/office/officeart/2005/8/layout/radial5"/>
    <dgm:cxn modelId="{73A9E509-A2CE-4EB5-B382-87AC695F3C41}" type="presParOf" srcId="{FFF51867-D28F-4567-9980-4A4E21757C90}" destId="{EAE2A366-4086-4AF7-8E72-4FDB722E6AA2}"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2B3156F-9C5B-4F0F-9E7E-9A36FCE894C8}"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9164CA91-F2C1-4B71-9AA7-259198E34A31}">
      <dgm:prSet phldrT="[Text]" custT="1"/>
      <dgm:spPr/>
      <dgm:t>
        <a:bodyPr/>
        <a:lstStyle/>
        <a:p>
          <a:r>
            <a:rPr lang="en-US" sz="1400" smtClean="0">
              <a:latin typeface="Times New Roman" pitchFamily="18" charset="0"/>
              <a:cs typeface="Times New Roman" pitchFamily="18" charset="0"/>
            </a:rPr>
            <a:t>Vùng sản xuất</a:t>
          </a:r>
          <a:endParaRPr lang="en-US" sz="1400">
            <a:latin typeface="Times New Roman" pitchFamily="18" charset="0"/>
            <a:cs typeface="Times New Roman" pitchFamily="18" charset="0"/>
          </a:endParaRPr>
        </a:p>
      </dgm:t>
    </dgm:pt>
    <dgm:pt modelId="{361C1DD6-24EE-4855-A84C-CDE8151285B7}" type="parTrans" cxnId="{35E0A3AA-EDDD-4BBC-B934-4DBDA1281855}">
      <dgm:prSet/>
      <dgm:spPr/>
      <dgm:t>
        <a:bodyPr/>
        <a:lstStyle/>
        <a:p>
          <a:endParaRPr lang="en-US"/>
        </a:p>
      </dgm:t>
    </dgm:pt>
    <dgm:pt modelId="{F88F2EF5-A414-4765-B096-F6C38943632C}" type="sibTrans" cxnId="{35E0A3AA-EDDD-4BBC-B934-4DBDA1281855}">
      <dgm:prSet/>
      <dgm:spPr/>
      <dgm:t>
        <a:bodyPr/>
        <a:lstStyle/>
        <a:p>
          <a:endParaRPr lang="en-US"/>
        </a:p>
      </dgm:t>
    </dgm:pt>
    <dgm:pt modelId="{117F7738-13C9-4B0D-8132-1BFCB745CC6F}">
      <dgm:prSet phldrT="[Text]">
        <dgm:style>
          <a:lnRef idx="1">
            <a:schemeClr val="accent1"/>
          </a:lnRef>
          <a:fillRef idx="2">
            <a:schemeClr val="accent1"/>
          </a:fillRef>
          <a:effectRef idx="1">
            <a:schemeClr val="accent1"/>
          </a:effectRef>
          <a:fontRef idx="minor">
            <a:schemeClr val="dk1"/>
          </a:fontRef>
        </dgm:style>
      </dgm:prSet>
      <dgm:spPr/>
      <dgm:t>
        <a:bodyPr/>
        <a:lstStyle/>
        <a:p>
          <a:r>
            <a:rPr lang="en-US" smtClean="0">
              <a:solidFill>
                <a:schemeClr val="tx1"/>
              </a:solidFill>
              <a:latin typeface="Times New Roman" pitchFamily="18" charset="0"/>
              <a:cs typeface="Times New Roman" pitchFamily="18" charset="0"/>
            </a:rPr>
            <a:t>Hình thành các vùng sản xuất tập trung</a:t>
          </a:r>
          <a:endParaRPr lang="en-US">
            <a:latin typeface="Times New Roman" pitchFamily="18" charset="0"/>
            <a:cs typeface="Times New Roman" pitchFamily="18" charset="0"/>
          </a:endParaRPr>
        </a:p>
      </dgm:t>
    </dgm:pt>
    <dgm:pt modelId="{11890478-5B7A-48C4-B7F5-A4495ED4F50D}" type="parTrans" cxnId="{0E99125B-B933-415D-AE8B-149CE4E8CF7E}">
      <dgm:prSet/>
      <dgm:spPr/>
      <dgm:t>
        <a:bodyPr/>
        <a:lstStyle/>
        <a:p>
          <a:endParaRPr lang="en-US"/>
        </a:p>
      </dgm:t>
    </dgm:pt>
    <dgm:pt modelId="{C90454F7-DDF8-47C4-A1F8-5A7256ABFECC}" type="sibTrans" cxnId="{0E99125B-B933-415D-AE8B-149CE4E8CF7E}">
      <dgm:prSet/>
      <dgm:spPr/>
      <dgm:t>
        <a:bodyPr/>
        <a:lstStyle/>
        <a:p>
          <a:endParaRPr lang="en-US"/>
        </a:p>
      </dgm:t>
    </dgm:pt>
    <dgm:pt modelId="{9D9CD615-79C7-4FAD-9E9C-04C9A9D8F993}">
      <dgm:prSet phldrT="[Text]" custT="1"/>
      <dgm:spPr/>
      <dgm:t>
        <a:bodyPr/>
        <a:lstStyle/>
        <a:p>
          <a:r>
            <a:rPr lang="en-US" sz="1400" smtClean="0">
              <a:latin typeface="Times New Roman" pitchFamily="18" charset="0"/>
              <a:cs typeface="Times New Roman" pitchFamily="18" charset="0"/>
            </a:rPr>
            <a:t>Mô hình mới</a:t>
          </a:r>
        </a:p>
      </dgm:t>
    </dgm:pt>
    <dgm:pt modelId="{94F6F384-E232-4439-9A7D-2176F587B775}" type="parTrans" cxnId="{A3C83A45-EE68-47AD-81D6-57313D13169D}">
      <dgm:prSet/>
      <dgm:spPr/>
      <dgm:t>
        <a:bodyPr/>
        <a:lstStyle/>
        <a:p>
          <a:endParaRPr lang="en-US"/>
        </a:p>
      </dgm:t>
    </dgm:pt>
    <dgm:pt modelId="{AD453122-BB88-4A02-B0EF-926275CE4013}" type="sibTrans" cxnId="{A3C83A45-EE68-47AD-81D6-57313D13169D}">
      <dgm:prSet/>
      <dgm:spPr/>
      <dgm:t>
        <a:bodyPr/>
        <a:lstStyle/>
        <a:p>
          <a:endParaRPr lang="en-US"/>
        </a:p>
      </dgm:t>
    </dgm:pt>
    <dgm:pt modelId="{1384B750-B9C8-49E0-AC79-E36D4FDA0B6A}">
      <dgm:prSet phldrT="[Text]">
        <dgm:style>
          <a:lnRef idx="1">
            <a:schemeClr val="accent4"/>
          </a:lnRef>
          <a:fillRef idx="2">
            <a:schemeClr val="accent4"/>
          </a:fillRef>
          <a:effectRef idx="1">
            <a:schemeClr val="accent4"/>
          </a:effectRef>
          <a:fontRef idx="minor">
            <a:schemeClr val="dk1"/>
          </a:fontRef>
        </dgm:style>
      </dgm:prSet>
      <dgm:spPr/>
      <dgm:t>
        <a:bodyPr/>
        <a:lstStyle/>
        <a:p>
          <a:r>
            <a:rPr lang="en-US" smtClean="0">
              <a:solidFill>
                <a:schemeClr val="tx1"/>
              </a:solidFill>
              <a:latin typeface="Times New Roman" pitchFamily="18" charset="0"/>
              <a:cs typeface="Times New Roman" pitchFamily="18" charset="0"/>
            </a:rPr>
            <a:t>Có nhiều mô hình sản xuất mới, tiên tiến, hiện đại và được nhân rộng ra toàn tỉnh</a:t>
          </a:r>
          <a:endParaRPr lang="en-US">
            <a:latin typeface="Times New Roman" pitchFamily="18" charset="0"/>
            <a:cs typeface="Times New Roman" pitchFamily="18" charset="0"/>
          </a:endParaRPr>
        </a:p>
      </dgm:t>
    </dgm:pt>
    <dgm:pt modelId="{0A9113CF-271C-44A6-AF12-4F4DC276CCCF}" type="parTrans" cxnId="{626F6106-7387-47AE-8681-7C633D9F8C79}">
      <dgm:prSet/>
      <dgm:spPr/>
      <dgm:t>
        <a:bodyPr/>
        <a:lstStyle/>
        <a:p>
          <a:endParaRPr lang="en-US"/>
        </a:p>
      </dgm:t>
    </dgm:pt>
    <dgm:pt modelId="{A30F30E4-932D-444B-A277-7B41605EAD90}" type="sibTrans" cxnId="{626F6106-7387-47AE-8681-7C633D9F8C79}">
      <dgm:prSet/>
      <dgm:spPr/>
      <dgm:t>
        <a:bodyPr/>
        <a:lstStyle/>
        <a:p>
          <a:endParaRPr lang="en-US"/>
        </a:p>
      </dgm:t>
    </dgm:pt>
    <dgm:pt modelId="{700BF876-B327-4AF0-B616-E0C240B8F431}">
      <dgm:prSet phldrT="[Text]" custT="1"/>
      <dgm:spPr/>
      <dgm:t>
        <a:bodyPr/>
        <a:lstStyle/>
        <a:p>
          <a:r>
            <a:rPr lang="en-US" sz="1400" smtClean="0">
              <a:latin typeface="Times New Roman" pitchFamily="18" charset="0"/>
              <a:cs typeface="Times New Roman" pitchFamily="18" charset="0"/>
            </a:rPr>
            <a:t>Kết quả</a:t>
          </a:r>
        </a:p>
        <a:p>
          <a:r>
            <a:rPr lang="en-US" sz="1400" smtClean="0">
              <a:latin typeface="Times New Roman" pitchFamily="18" charset="0"/>
              <a:cs typeface="Times New Roman" pitchFamily="18" charset="0"/>
            </a:rPr>
            <a:t>năm 2022</a:t>
          </a:r>
          <a:endParaRPr lang="en-US" sz="1400">
            <a:latin typeface="Times New Roman" pitchFamily="18" charset="0"/>
            <a:cs typeface="Times New Roman" pitchFamily="18" charset="0"/>
          </a:endParaRPr>
        </a:p>
      </dgm:t>
    </dgm:pt>
    <dgm:pt modelId="{6F7B7A80-4AF5-4CDE-9330-ED5F96CC0F2A}" type="parTrans" cxnId="{AEC5EF92-2993-49F3-A0CE-402765D2E45F}">
      <dgm:prSet/>
      <dgm:spPr/>
      <dgm:t>
        <a:bodyPr/>
        <a:lstStyle/>
        <a:p>
          <a:endParaRPr lang="en-US"/>
        </a:p>
      </dgm:t>
    </dgm:pt>
    <dgm:pt modelId="{07036A81-556F-4D16-B1F7-2C191A67969D}" type="sibTrans" cxnId="{AEC5EF92-2993-49F3-A0CE-402765D2E45F}">
      <dgm:prSet/>
      <dgm:spPr/>
      <dgm:t>
        <a:bodyPr/>
        <a:lstStyle/>
        <a:p>
          <a:endParaRPr lang="en-US"/>
        </a:p>
      </dgm:t>
    </dgm:pt>
    <dgm:pt modelId="{1C1A37D2-04F2-4905-B5BC-416032CA7966}">
      <dgm:prSet custT="1">
        <dgm:style>
          <a:lnRef idx="1">
            <a:schemeClr val="accent2"/>
          </a:lnRef>
          <a:fillRef idx="2">
            <a:schemeClr val="accent2"/>
          </a:fillRef>
          <a:effectRef idx="1">
            <a:schemeClr val="accent2"/>
          </a:effectRef>
          <a:fontRef idx="minor">
            <a:schemeClr val="dk1"/>
          </a:fontRef>
        </dgm:style>
      </dgm:prSet>
      <dgm:spPr/>
      <dgm:t>
        <a:bodyPr/>
        <a:lstStyle/>
        <a:p>
          <a:pPr algn="just"/>
          <a:r>
            <a:rPr lang="en-US" sz="2400" smtClean="0">
              <a:latin typeface="Times New Roman" pitchFamily="18" charset="0"/>
              <a:cs typeface="Times New Roman" pitchFamily="18" charset="0"/>
            </a:rPr>
            <a:t>Năm 2022: T</a:t>
          </a:r>
          <a:r>
            <a:rPr lang="vi-VN" sz="2400" smtClean="0">
              <a:latin typeface="Times New Roman" pitchFamily="18" charset="0"/>
              <a:cs typeface="Times New Roman" pitchFamily="18" charset="0"/>
            </a:rPr>
            <a:t>oàn tỉnh có 65.308 ha, chiếm 21,8% tổng diện tích canh tác toàn tỉnh</a:t>
          </a:r>
          <a:r>
            <a:rPr lang="en-US" sz="2400" smtClean="0">
              <a:latin typeface="Times New Roman" pitchFamily="18" charset="0"/>
              <a:cs typeface="Times New Roman" pitchFamily="18" charset="0"/>
            </a:rPr>
            <a:t>.</a:t>
          </a:r>
          <a:endParaRPr lang="en-US" sz="2400" i="1">
            <a:latin typeface="Times New Roman" pitchFamily="18" charset="0"/>
            <a:cs typeface="Times New Roman" pitchFamily="18" charset="0"/>
          </a:endParaRPr>
        </a:p>
      </dgm:t>
    </dgm:pt>
    <dgm:pt modelId="{D3615080-6102-48BF-ABDB-EB85CA5F40BD}" type="parTrans" cxnId="{B4A4A96F-136C-415B-9A54-0C1A42BA6718}">
      <dgm:prSet/>
      <dgm:spPr/>
      <dgm:t>
        <a:bodyPr/>
        <a:lstStyle/>
        <a:p>
          <a:endParaRPr lang="en-US"/>
        </a:p>
      </dgm:t>
    </dgm:pt>
    <dgm:pt modelId="{C6087C55-B63B-4172-9636-687B96CDAA88}" type="sibTrans" cxnId="{B4A4A96F-136C-415B-9A54-0C1A42BA6718}">
      <dgm:prSet/>
      <dgm:spPr/>
      <dgm:t>
        <a:bodyPr/>
        <a:lstStyle/>
        <a:p>
          <a:endParaRPr lang="en-US"/>
        </a:p>
      </dgm:t>
    </dgm:pt>
    <dgm:pt modelId="{010E2A23-BBEE-45CA-8357-C96917396627}">
      <dgm:prSet custT="1">
        <dgm:style>
          <a:lnRef idx="1">
            <a:schemeClr val="accent2"/>
          </a:lnRef>
          <a:fillRef idx="2">
            <a:schemeClr val="accent2"/>
          </a:fillRef>
          <a:effectRef idx="1">
            <a:schemeClr val="accent2"/>
          </a:effectRef>
          <a:fontRef idx="minor">
            <a:schemeClr val="dk1"/>
          </a:fontRef>
        </dgm:style>
      </dgm:prSet>
      <dgm:spPr/>
      <dgm:t>
        <a:bodyPr/>
        <a:lstStyle/>
        <a:p>
          <a:pPr algn="just"/>
          <a:r>
            <a:rPr lang="en-US" sz="2400" smtClean="0">
              <a:latin typeface="Times New Roman" pitchFamily="18" charset="0"/>
              <a:cs typeface="Times New Roman" pitchFamily="18" charset="0"/>
            </a:rPr>
            <a:t>T</a:t>
          </a:r>
          <a:r>
            <a:rPr lang="vi-VN" sz="2400" smtClean="0">
              <a:latin typeface="Times New Roman" pitchFamily="18" charset="0"/>
              <a:cs typeface="Times New Roman" pitchFamily="18" charset="0"/>
            </a:rPr>
            <a:t>rong đó</a:t>
          </a:r>
          <a:r>
            <a:rPr lang="en-US" sz="2400" smtClean="0">
              <a:latin typeface="Times New Roman" pitchFamily="18" charset="0"/>
              <a:cs typeface="Times New Roman" pitchFamily="18" charset="0"/>
            </a:rPr>
            <a:t>:</a:t>
          </a:r>
          <a:r>
            <a:rPr lang="vi-VN" sz="2400" smtClean="0">
              <a:latin typeface="Times New Roman" pitchFamily="18" charset="0"/>
              <a:cs typeface="Times New Roman" pitchFamily="18" charset="0"/>
            </a:rPr>
            <a:t> 25.830 ha rau; 3.035 ha hoa; 3.559 ha chè; 20.404 ha cà phê; 5.045 ha lúa; 6.885 ha cây ăn quả; 167 ha cây dược liệu; 20 ha nấm và 363 ha cây trồng khác </a:t>
          </a:r>
          <a:r>
            <a:rPr lang="vi-VN" sz="2400" i="1" smtClean="0">
              <a:latin typeface="Times New Roman" pitchFamily="18" charset="0"/>
              <a:cs typeface="Times New Roman" pitchFamily="18" charset="0"/>
            </a:rPr>
            <a:t>(vườn ươm, dâu tây, phúc bồn tử, ...).</a:t>
          </a:r>
          <a:endParaRPr lang="en-US" sz="2400" i="1">
            <a:latin typeface="Times New Roman" pitchFamily="18" charset="0"/>
            <a:cs typeface="Times New Roman" pitchFamily="18" charset="0"/>
          </a:endParaRPr>
        </a:p>
      </dgm:t>
    </dgm:pt>
    <dgm:pt modelId="{7EC787F4-F410-471C-B2A1-4D895BCA73F8}" type="parTrans" cxnId="{C96D6915-1885-486F-AA0D-F087301618E1}">
      <dgm:prSet/>
      <dgm:spPr/>
      <dgm:t>
        <a:bodyPr/>
        <a:lstStyle/>
        <a:p>
          <a:endParaRPr lang="en-US"/>
        </a:p>
      </dgm:t>
    </dgm:pt>
    <dgm:pt modelId="{7FCA46B7-C5EC-41A9-8A8D-86CDC06624E5}" type="sibTrans" cxnId="{C96D6915-1885-486F-AA0D-F087301618E1}">
      <dgm:prSet/>
      <dgm:spPr/>
      <dgm:t>
        <a:bodyPr/>
        <a:lstStyle/>
        <a:p>
          <a:endParaRPr lang="en-US"/>
        </a:p>
      </dgm:t>
    </dgm:pt>
    <dgm:pt modelId="{1767774D-FF13-4707-8E08-2CFD1D8A2261}" type="pres">
      <dgm:prSet presAssocID="{D2B3156F-9C5B-4F0F-9E7E-9A36FCE894C8}" presName="linearFlow" presStyleCnt="0">
        <dgm:presLayoutVars>
          <dgm:dir/>
          <dgm:animLvl val="lvl"/>
          <dgm:resizeHandles val="exact"/>
        </dgm:presLayoutVars>
      </dgm:prSet>
      <dgm:spPr/>
      <dgm:t>
        <a:bodyPr/>
        <a:lstStyle/>
        <a:p>
          <a:endParaRPr lang="en-US"/>
        </a:p>
      </dgm:t>
    </dgm:pt>
    <dgm:pt modelId="{B3291681-C227-4D73-87B4-B41F6BEB5A9A}" type="pres">
      <dgm:prSet presAssocID="{9164CA91-F2C1-4B71-9AA7-259198E34A31}" presName="composite" presStyleCnt="0"/>
      <dgm:spPr/>
    </dgm:pt>
    <dgm:pt modelId="{3D17CB26-CBC1-424F-9CD0-84540EE15CA3}" type="pres">
      <dgm:prSet presAssocID="{9164CA91-F2C1-4B71-9AA7-259198E34A31}" presName="parentText" presStyleLbl="alignNode1" presStyleIdx="0" presStyleCnt="3">
        <dgm:presLayoutVars>
          <dgm:chMax val="1"/>
          <dgm:bulletEnabled val="1"/>
        </dgm:presLayoutVars>
      </dgm:prSet>
      <dgm:spPr/>
      <dgm:t>
        <a:bodyPr/>
        <a:lstStyle/>
        <a:p>
          <a:endParaRPr lang="en-US"/>
        </a:p>
      </dgm:t>
    </dgm:pt>
    <dgm:pt modelId="{342D0118-A94B-4161-BFD6-C5565CDDAFAD}" type="pres">
      <dgm:prSet presAssocID="{9164CA91-F2C1-4B71-9AA7-259198E34A31}" presName="descendantText" presStyleLbl="alignAcc1" presStyleIdx="0" presStyleCnt="3" custLinFactNeighborY="-5552">
        <dgm:presLayoutVars>
          <dgm:bulletEnabled val="1"/>
        </dgm:presLayoutVars>
      </dgm:prSet>
      <dgm:spPr/>
      <dgm:t>
        <a:bodyPr/>
        <a:lstStyle/>
        <a:p>
          <a:endParaRPr lang="en-US"/>
        </a:p>
      </dgm:t>
    </dgm:pt>
    <dgm:pt modelId="{3B064BE7-AF38-4C19-AF56-66C3E1F762C5}" type="pres">
      <dgm:prSet presAssocID="{F88F2EF5-A414-4765-B096-F6C38943632C}" presName="sp" presStyleCnt="0"/>
      <dgm:spPr/>
    </dgm:pt>
    <dgm:pt modelId="{46C00D71-F157-4F1E-8CF2-2F4EB64EB0B4}" type="pres">
      <dgm:prSet presAssocID="{9D9CD615-79C7-4FAD-9E9C-04C9A9D8F993}" presName="composite" presStyleCnt="0"/>
      <dgm:spPr/>
    </dgm:pt>
    <dgm:pt modelId="{E1F6747F-3C26-4B0A-922C-22A8DF9B4A6E}" type="pres">
      <dgm:prSet presAssocID="{9D9CD615-79C7-4FAD-9E9C-04C9A9D8F993}" presName="parentText" presStyleLbl="alignNode1" presStyleIdx="1" presStyleCnt="3" custLinFactNeighborY="9017">
        <dgm:presLayoutVars>
          <dgm:chMax val="1"/>
          <dgm:bulletEnabled val="1"/>
        </dgm:presLayoutVars>
      </dgm:prSet>
      <dgm:spPr/>
      <dgm:t>
        <a:bodyPr/>
        <a:lstStyle/>
        <a:p>
          <a:endParaRPr lang="en-US"/>
        </a:p>
      </dgm:t>
    </dgm:pt>
    <dgm:pt modelId="{8EE2E7C7-9394-4971-8F0C-8E32B0CDE997}" type="pres">
      <dgm:prSet presAssocID="{9D9CD615-79C7-4FAD-9E9C-04C9A9D8F993}" presName="descendantText" presStyleLbl="alignAcc1" presStyleIdx="1" presStyleCnt="3" custLinFactNeighborY="9277">
        <dgm:presLayoutVars>
          <dgm:bulletEnabled val="1"/>
        </dgm:presLayoutVars>
      </dgm:prSet>
      <dgm:spPr/>
      <dgm:t>
        <a:bodyPr/>
        <a:lstStyle/>
        <a:p>
          <a:endParaRPr lang="en-US"/>
        </a:p>
      </dgm:t>
    </dgm:pt>
    <dgm:pt modelId="{7B5A2524-0A40-4E12-B578-E3B5CC229668}" type="pres">
      <dgm:prSet presAssocID="{AD453122-BB88-4A02-B0EF-926275CE4013}" presName="sp" presStyleCnt="0"/>
      <dgm:spPr/>
    </dgm:pt>
    <dgm:pt modelId="{0B21A25E-867D-494A-B9A4-73B3F2AC150A}" type="pres">
      <dgm:prSet presAssocID="{700BF876-B327-4AF0-B616-E0C240B8F431}" presName="composite" presStyleCnt="0"/>
      <dgm:spPr/>
    </dgm:pt>
    <dgm:pt modelId="{8189772F-A8DF-4061-A4CB-6233B7119D40}" type="pres">
      <dgm:prSet presAssocID="{700BF876-B327-4AF0-B616-E0C240B8F431}" presName="parentText" presStyleLbl="alignNode1" presStyleIdx="2" presStyleCnt="3">
        <dgm:presLayoutVars>
          <dgm:chMax val="1"/>
          <dgm:bulletEnabled val="1"/>
        </dgm:presLayoutVars>
      </dgm:prSet>
      <dgm:spPr/>
      <dgm:t>
        <a:bodyPr/>
        <a:lstStyle/>
        <a:p>
          <a:endParaRPr lang="en-US"/>
        </a:p>
      </dgm:t>
    </dgm:pt>
    <dgm:pt modelId="{57FA9B7C-DD8B-4341-975B-19C677187231}" type="pres">
      <dgm:prSet presAssocID="{700BF876-B327-4AF0-B616-E0C240B8F431}" presName="descendantText" presStyleLbl="alignAcc1" presStyleIdx="2" presStyleCnt="3" custScaleY="223480" custLinFactNeighborY="8852">
        <dgm:presLayoutVars>
          <dgm:bulletEnabled val="1"/>
        </dgm:presLayoutVars>
      </dgm:prSet>
      <dgm:spPr/>
      <dgm:t>
        <a:bodyPr/>
        <a:lstStyle/>
        <a:p>
          <a:endParaRPr lang="en-US"/>
        </a:p>
      </dgm:t>
    </dgm:pt>
  </dgm:ptLst>
  <dgm:cxnLst>
    <dgm:cxn modelId="{A3C83A45-EE68-47AD-81D6-57313D13169D}" srcId="{D2B3156F-9C5B-4F0F-9E7E-9A36FCE894C8}" destId="{9D9CD615-79C7-4FAD-9E9C-04C9A9D8F993}" srcOrd="1" destOrd="0" parTransId="{94F6F384-E232-4439-9A7D-2176F587B775}" sibTransId="{AD453122-BB88-4A02-B0EF-926275CE4013}"/>
    <dgm:cxn modelId="{127F1D50-B94F-40C1-A056-48C27CF8FAAA}" type="presOf" srcId="{700BF876-B327-4AF0-B616-E0C240B8F431}" destId="{8189772F-A8DF-4061-A4CB-6233B7119D40}" srcOrd="0" destOrd="0" presId="urn:microsoft.com/office/officeart/2005/8/layout/chevron2"/>
    <dgm:cxn modelId="{B4A4A96F-136C-415B-9A54-0C1A42BA6718}" srcId="{700BF876-B327-4AF0-B616-E0C240B8F431}" destId="{1C1A37D2-04F2-4905-B5BC-416032CA7966}" srcOrd="0" destOrd="0" parTransId="{D3615080-6102-48BF-ABDB-EB85CA5F40BD}" sibTransId="{C6087C55-B63B-4172-9636-687B96CDAA88}"/>
    <dgm:cxn modelId="{E365D6F2-E052-4BD4-9CC0-B36D79E378D9}" type="presOf" srcId="{117F7738-13C9-4B0D-8132-1BFCB745CC6F}" destId="{342D0118-A94B-4161-BFD6-C5565CDDAFAD}" srcOrd="0" destOrd="0" presId="urn:microsoft.com/office/officeart/2005/8/layout/chevron2"/>
    <dgm:cxn modelId="{626F6106-7387-47AE-8681-7C633D9F8C79}" srcId="{9D9CD615-79C7-4FAD-9E9C-04C9A9D8F993}" destId="{1384B750-B9C8-49E0-AC79-E36D4FDA0B6A}" srcOrd="0" destOrd="0" parTransId="{0A9113CF-271C-44A6-AF12-4F4DC276CCCF}" sibTransId="{A30F30E4-932D-444B-A277-7B41605EAD90}"/>
    <dgm:cxn modelId="{AD359AD6-3094-4B1E-901B-538FA5DE9F7E}" type="presOf" srcId="{9D9CD615-79C7-4FAD-9E9C-04C9A9D8F993}" destId="{E1F6747F-3C26-4B0A-922C-22A8DF9B4A6E}" srcOrd="0" destOrd="0" presId="urn:microsoft.com/office/officeart/2005/8/layout/chevron2"/>
    <dgm:cxn modelId="{92EF866E-6934-4B06-9282-23B4C2F689BB}" type="presOf" srcId="{9164CA91-F2C1-4B71-9AA7-259198E34A31}" destId="{3D17CB26-CBC1-424F-9CD0-84540EE15CA3}" srcOrd="0" destOrd="0" presId="urn:microsoft.com/office/officeart/2005/8/layout/chevron2"/>
    <dgm:cxn modelId="{C96D6915-1885-486F-AA0D-F087301618E1}" srcId="{700BF876-B327-4AF0-B616-E0C240B8F431}" destId="{010E2A23-BBEE-45CA-8357-C96917396627}" srcOrd="1" destOrd="0" parTransId="{7EC787F4-F410-471C-B2A1-4D895BCA73F8}" sibTransId="{7FCA46B7-C5EC-41A9-8A8D-86CDC06624E5}"/>
    <dgm:cxn modelId="{26528EDE-133F-4C55-AB52-AA2BDD2A2A32}" type="presOf" srcId="{1C1A37D2-04F2-4905-B5BC-416032CA7966}" destId="{57FA9B7C-DD8B-4341-975B-19C677187231}" srcOrd="0" destOrd="0" presId="urn:microsoft.com/office/officeart/2005/8/layout/chevron2"/>
    <dgm:cxn modelId="{35E0A3AA-EDDD-4BBC-B934-4DBDA1281855}" srcId="{D2B3156F-9C5B-4F0F-9E7E-9A36FCE894C8}" destId="{9164CA91-F2C1-4B71-9AA7-259198E34A31}" srcOrd="0" destOrd="0" parTransId="{361C1DD6-24EE-4855-A84C-CDE8151285B7}" sibTransId="{F88F2EF5-A414-4765-B096-F6C38943632C}"/>
    <dgm:cxn modelId="{306E9896-5518-4755-9B69-BEA1AAB3B33D}" type="presOf" srcId="{D2B3156F-9C5B-4F0F-9E7E-9A36FCE894C8}" destId="{1767774D-FF13-4707-8E08-2CFD1D8A2261}" srcOrd="0" destOrd="0" presId="urn:microsoft.com/office/officeart/2005/8/layout/chevron2"/>
    <dgm:cxn modelId="{B86827EC-109B-4DB7-8C91-E59D3F595416}" type="presOf" srcId="{1384B750-B9C8-49E0-AC79-E36D4FDA0B6A}" destId="{8EE2E7C7-9394-4971-8F0C-8E32B0CDE997}" srcOrd="0" destOrd="0" presId="urn:microsoft.com/office/officeart/2005/8/layout/chevron2"/>
    <dgm:cxn modelId="{0E99125B-B933-415D-AE8B-149CE4E8CF7E}" srcId="{9164CA91-F2C1-4B71-9AA7-259198E34A31}" destId="{117F7738-13C9-4B0D-8132-1BFCB745CC6F}" srcOrd="0" destOrd="0" parTransId="{11890478-5B7A-48C4-B7F5-A4495ED4F50D}" sibTransId="{C90454F7-DDF8-47C4-A1F8-5A7256ABFECC}"/>
    <dgm:cxn modelId="{AEC5EF92-2993-49F3-A0CE-402765D2E45F}" srcId="{D2B3156F-9C5B-4F0F-9E7E-9A36FCE894C8}" destId="{700BF876-B327-4AF0-B616-E0C240B8F431}" srcOrd="2" destOrd="0" parTransId="{6F7B7A80-4AF5-4CDE-9330-ED5F96CC0F2A}" sibTransId="{07036A81-556F-4D16-B1F7-2C191A67969D}"/>
    <dgm:cxn modelId="{6CBB94C9-5810-46A5-8E14-B3FC06237B39}" type="presOf" srcId="{010E2A23-BBEE-45CA-8357-C96917396627}" destId="{57FA9B7C-DD8B-4341-975B-19C677187231}" srcOrd="0" destOrd="1" presId="urn:microsoft.com/office/officeart/2005/8/layout/chevron2"/>
    <dgm:cxn modelId="{8FFB13F8-F85D-487F-A4FD-AD4D2F0DBCE0}" type="presParOf" srcId="{1767774D-FF13-4707-8E08-2CFD1D8A2261}" destId="{B3291681-C227-4D73-87B4-B41F6BEB5A9A}" srcOrd="0" destOrd="0" presId="urn:microsoft.com/office/officeart/2005/8/layout/chevron2"/>
    <dgm:cxn modelId="{458AA876-729A-4ED8-9C96-BB2A84EF94EE}" type="presParOf" srcId="{B3291681-C227-4D73-87B4-B41F6BEB5A9A}" destId="{3D17CB26-CBC1-424F-9CD0-84540EE15CA3}" srcOrd="0" destOrd="0" presId="urn:microsoft.com/office/officeart/2005/8/layout/chevron2"/>
    <dgm:cxn modelId="{2DFC4257-7017-42E6-B5E6-B0B206FD7CA4}" type="presParOf" srcId="{B3291681-C227-4D73-87B4-B41F6BEB5A9A}" destId="{342D0118-A94B-4161-BFD6-C5565CDDAFAD}" srcOrd="1" destOrd="0" presId="urn:microsoft.com/office/officeart/2005/8/layout/chevron2"/>
    <dgm:cxn modelId="{A026E921-BFE4-46D0-AACC-330517A182A6}" type="presParOf" srcId="{1767774D-FF13-4707-8E08-2CFD1D8A2261}" destId="{3B064BE7-AF38-4C19-AF56-66C3E1F762C5}" srcOrd="1" destOrd="0" presId="urn:microsoft.com/office/officeart/2005/8/layout/chevron2"/>
    <dgm:cxn modelId="{7BA64109-6CB6-4D22-BB69-4B56DC96B688}" type="presParOf" srcId="{1767774D-FF13-4707-8E08-2CFD1D8A2261}" destId="{46C00D71-F157-4F1E-8CF2-2F4EB64EB0B4}" srcOrd="2" destOrd="0" presId="urn:microsoft.com/office/officeart/2005/8/layout/chevron2"/>
    <dgm:cxn modelId="{24D0575F-02D4-4BD5-AA96-D50AEB5E5B40}" type="presParOf" srcId="{46C00D71-F157-4F1E-8CF2-2F4EB64EB0B4}" destId="{E1F6747F-3C26-4B0A-922C-22A8DF9B4A6E}" srcOrd="0" destOrd="0" presId="urn:microsoft.com/office/officeart/2005/8/layout/chevron2"/>
    <dgm:cxn modelId="{FF2925F8-6605-457E-95DC-33557E5D4785}" type="presParOf" srcId="{46C00D71-F157-4F1E-8CF2-2F4EB64EB0B4}" destId="{8EE2E7C7-9394-4971-8F0C-8E32B0CDE997}" srcOrd="1" destOrd="0" presId="urn:microsoft.com/office/officeart/2005/8/layout/chevron2"/>
    <dgm:cxn modelId="{F4713D9C-8D85-43D8-86A6-7DB9F6688C9D}" type="presParOf" srcId="{1767774D-FF13-4707-8E08-2CFD1D8A2261}" destId="{7B5A2524-0A40-4E12-B578-E3B5CC229668}" srcOrd="3" destOrd="0" presId="urn:microsoft.com/office/officeart/2005/8/layout/chevron2"/>
    <dgm:cxn modelId="{6AD9D577-9A5A-4594-A4F5-6F6A84BCBA3B}" type="presParOf" srcId="{1767774D-FF13-4707-8E08-2CFD1D8A2261}" destId="{0B21A25E-867D-494A-B9A4-73B3F2AC150A}" srcOrd="4" destOrd="0" presId="urn:microsoft.com/office/officeart/2005/8/layout/chevron2"/>
    <dgm:cxn modelId="{C92E9DFF-9EE3-45C3-9742-58D140FC7E60}" type="presParOf" srcId="{0B21A25E-867D-494A-B9A4-73B3F2AC150A}" destId="{8189772F-A8DF-4061-A4CB-6233B7119D40}" srcOrd="0" destOrd="0" presId="urn:microsoft.com/office/officeart/2005/8/layout/chevron2"/>
    <dgm:cxn modelId="{5754A987-E06A-40CD-97E6-92736BD9728A}" type="presParOf" srcId="{0B21A25E-867D-494A-B9A4-73B3F2AC150A}" destId="{57FA9B7C-DD8B-4341-975B-19C67718723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B6E2B5-7ACD-40F3-A2B9-2915ED8396A1}" type="doc">
      <dgm:prSet loTypeId="urn:microsoft.com/office/officeart/2005/8/layout/hProcess9" loCatId="process" qsTypeId="urn:microsoft.com/office/officeart/2005/8/quickstyle/simple1" qsCatId="simple" csTypeId="urn:microsoft.com/office/officeart/2005/8/colors/colorful3" csCatId="colorful" phldr="1"/>
      <dgm:spPr/>
    </dgm:pt>
    <dgm:pt modelId="{A7CB80EB-6C8D-4D8C-9AA3-5177827E8A3F}">
      <dgm:prSet phldrT="[Text]"/>
      <dgm:spPr/>
      <dgm:t>
        <a:bodyPr/>
        <a:lstStyle/>
        <a:p>
          <a:r>
            <a:rPr lang="en-US" dirty="0" err="1" smtClean="0"/>
            <a:t>Đi</a:t>
          </a:r>
          <a:r>
            <a:rPr lang="en-US" dirty="0" smtClean="0"/>
            <a:t> </a:t>
          </a:r>
          <a:r>
            <a:rPr lang="en-US" dirty="0" err="1" smtClean="0"/>
            <a:t>ngay</a:t>
          </a:r>
          <a:r>
            <a:rPr lang="en-US" dirty="0" smtClean="0"/>
            <a:t>, </a:t>
          </a:r>
          <a:r>
            <a:rPr lang="en-US" dirty="0" err="1" smtClean="0"/>
            <a:t>đi</a:t>
          </a:r>
          <a:r>
            <a:rPr lang="en-US" dirty="0" smtClean="0"/>
            <a:t> </a:t>
          </a:r>
          <a:r>
            <a:rPr lang="en-US" dirty="0" err="1" smtClean="0"/>
            <a:t>nhanh</a:t>
          </a:r>
          <a:r>
            <a:rPr lang="en-US" dirty="0" smtClean="0"/>
            <a:t>, </a:t>
          </a:r>
          <a:r>
            <a:rPr lang="en-US" dirty="0" err="1" smtClean="0"/>
            <a:t>đi</a:t>
          </a:r>
          <a:r>
            <a:rPr lang="en-US" dirty="0" smtClean="0"/>
            <a:t> </a:t>
          </a:r>
          <a:r>
            <a:rPr lang="en-US" dirty="0" err="1" smtClean="0"/>
            <a:t>chính</a:t>
          </a:r>
          <a:r>
            <a:rPr lang="en-US" dirty="0" smtClean="0"/>
            <a:t> </a:t>
          </a:r>
          <a:r>
            <a:rPr lang="en-US" dirty="0" err="1" smtClean="0"/>
            <a:t>xác</a:t>
          </a:r>
          <a:endParaRPr lang="en-US" dirty="0"/>
        </a:p>
      </dgm:t>
    </dgm:pt>
    <dgm:pt modelId="{58B224FD-33A2-4244-8579-99EB6ADEDBE8}" type="parTrans" cxnId="{403D3F79-D778-4AD1-9FF9-83560D8A1656}">
      <dgm:prSet/>
      <dgm:spPr/>
      <dgm:t>
        <a:bodyPr/>
        <a:lstStyle/>
        <a:p>
          <a:endParaRPr lang="en-US"/>
        </a:p>
      </dgm:t>
    </dgm:pt>
    <dgm:pt modelId="{F8C28B90-5703-4CDE-B449-02DBDA711193}" type="sibTrans" cxnId="{403D3F79-D778-4AD1-9FF9-83560D8A1656}">
      <dgm:prSet/>
      <dgm:spPr/>
      <dgm:t>
        <a:bodyPr/>
        <a:lstStyle/>
        <a:p>
          <a:endParaRPr lang="en-US"/>
        </a:p>
      </dgm:t>
    </dgm:pt>
    <dgm:pt modelId="{4DFEB544-5E6F-4339-A4EB-AE9E8B984004}">
      <dgm:prSet phldrT="[Text]"/>
      <dgm:spPr/>
      <dgm:t>
        <a:bodyPr/>
        <a:lstStyle/>
        <a:p>
          <a:r>
            <a:rPr lang="en-US" smtClean="0"/>
            <a:t>Lựa chọn cây trồng, vật nuôi có lợi thế so sánh</a:t>
          </a:r>
          <a:endParaRPr lang="en-US"/>
        </a:p>
      </dgm:t>
    </dgm:pt>
    <dgm:pt modelId="{4EDF5153-8F81-4EBA-9FBE-1AE1EB380684}" type="parTrans" cxnId="{99AC7FB4-98D2-46E9-AA0A-1E5E45B7A0F8}">
      <dgm:prSet/>
      <dgm:spPr/>
      <dgm:t>
        <a:bodyPr/>
        <a:lstStyle/>
        <a:p>
          <a:endParaRPr lang="en-US"/>
        </a:p>
      </dgm:t>
    </dgm:pt>
    <dgm:pt modelId="{7A9B0CF1-8599-471E-8C36-DAD4D6AA88C0}" type="sibTrans" cxnId="{99AC7FB4-98D2-46E9-AA0A-1E5E45B7A0F8}">
      <dgm:prSet/>
      <dgm:spPr/>
      <dgm:t>
        <a:bodyPr/>
        <a:lstStyle/>
        <a:p>
          <a:endParaRPr lang="en-US"/>
        </a:p>
      </dgm:t>
    </dgm:pt>
    <dgm:pt modelId="{B2B107C3-549A-42BD-A471-D34DDE2E540A}">
      <dgm:prSet phldrT="[Text]"/>
      <dgm:spPr/>
      <dgm:t>
        <a:bodyPr/>
        <a:lstStyle/>
        <a:p>
          <a:r>
            <a:rPr lang="en-US" smtClean="0"/>
            <a:t>Công nghệ ứng dụng phù hợp với mục tiêu sản xuất, kinh doanh là chính</a:t>
          </a:r>
          <a:endParaRPr lang="en-US"/>
        </a:p>
      </dgm:t>
    </dgm:pt>
    <dgm:pt modelId="{F15572CD-76A4-44C9-9D29-E45E20262594}" type="parTrans" cxnId="{8D98F73F-20C9-4E2B-84C2-766386A06FFF}">
      <dgm:prSet/>
      <dgm:spPr/>
      <dgm:t>
        <a:bodyPr/>
        <a:lstStyle/>
        <a:p>
          <a:endParaRPr lang="en-US"/>
        </a:p>
      </dgm:t>
    </dgm:pt>
    <dgm:pt modelId="{EA390C4E-1072-4A1C-8D10-821F63F41FBA}" type="sibTrans" cxnId="{8D98F73F-20C9-4E2B-84C2-766386A06FFF}">
      <dgm:prSet/>
      <dgm:spPr/>
      <dgm:t>
        <a:bodyPr/>
        <a:lstStyle/>
        <a:p>
          <a:endParaRPr lang="en-US"/>
        </a:p>
      </dgm:t>
    </dgm:pt>
    <dgm:pt modelId="{16451643-C1D4-48C2-A7E5-2CEB036CAF43}" type="pres">
      <dgm:prSet presAssocID="{A0B6E2B5-7ACD-40F3-A2B9-2915ED8396A1}" presName="CompostProcess" presStyleCnt="0">
        <dgm:presLayoutVars>
          <dgm:dir/>
          <dgm:resizeHandles val="exact"/>
        </dgm:presLayoutVars>
      </dgm:prSet>
      <dgm:spPr/>
    </dgm:pt>
    <dgm:pt modelId="{3C360562-3922-4284-895C-7166E8D43808}" type="pres">
      <dgm:prSet presAssocID="{A0B6E2B5-7ACD-40F3-A2B9-2915ED8396A1}" presName="arrow" presStyleLbl="bgShp" presStyleIdx="0" presStyleCnt="1" custLinFactNeighborX="2941" custLinFactNeighborY="-1183"/>
      <dgm:spPr/>
    </dgm:pt>
    <dgm:pt modelId="{C1394037-8336-42EE-8871-53619F0A5691}" type="pres">
      <dgm:prSet presAssocID="{A0B6E2B5-7ACD-40F3-A2B9-2915ED8396A1}" presName="linearProcess" presStyleCnt="0"/>
      <dgm:spPr/>
    </dgm:pt>
    <dgm:pt modelId="{B99D2160-E87D-4D24-9D52-61A2345E4164}" type="pres">
      <dgm:prSet presAssocID="{A7CB80EB-6C8D-4D8C-9AA3-5177827E8A3F}" presName="textNode" presStyleLbl="node1" presStyleIdx="0" presStyleCnt="3">
        <dgm:presLayoutVars>
          <dgm:bulletEnabled val="1"/>
        </dgm:presLayoutVars>
      </dgm:prSet>
      <dgm:spPr/>
      <dgm:t>
        <a:bodyPr/>
        <a:lstStyle/>
        <a:p>
          <a:endParaRPr lang="en-US"/>
        </a:p>
      </dgm:t>
    </dgm:pt>
    <dgm:pt modelId="{E0A9BAF3-BB62-415B-855E-7DCFC719C57C}" type="pres">
      <dgm:prSet presAssocID="{F8C28B90-5703-4CDE-B449-02DBDA711193}" presName="sibTrans" presStyleCnt="0"/>
      <dgm:spPr/>
    </dgm:pt>
    <dgm:pt modelId="{2258897C-C4E6-4220-8C7E-18AB402BE18A}" type="pres">
      <dgm:prSet presAssocID="{4DFEB544-5E6F-4339-A4EB-AE9E8B984004}" presName="textNode" presStyleLbl="node1" presStyleIdx="1" presStyleCnt="3">
        <dgm:presLayoutVars>
          <dgm:bulletEnabled val="1"/>
        </dgm:presLayoutVars>
      </dgm:prSet>
      <dgm:spPr/>
      <dgm:t>
        <a:bodyPr/>
        <a:lstStyle/>
        <a:p>
          <a:endParaRPr lang="en-US"/>
        </a:p>
      </dgm:t>
    </dgm:pt>
    <dgm:pt modelId="{D137CFB1-697A-41C4-BD77-560767AC6024}" type="pres">
      <dgm:prSet presAssocID="{7A9B0CF1-8599-471E-8C36-DAD4D6AA88C0}" presName="sibTrans" presStyleCnt="0"/>
      <dgm:spPr/>
    </dgm:pt>
    <dgm:pt modelId="{373385DD-400A-488F-808E-73EBCB2595E8}" type="pres">
      <dgm:prSet presAssocID="{B2B107C3-549A-42BD-A471-D34DDE2E540A}" presName="textNode" presStyleLbl="node1" presStyleIdx="2" presStyleCnt="3">
        <dgm:presLayoutVars>
          <dgm:bulletEnabled val="1"/>
        </dgm:presLayoutVars>
      </dgm:prSet>
      <dgm:spPr/>
      <dgm:t>
        <a:bodyPr/>
        <a:lstStyle/>
        <a:p>
          <a:endParaRPr lang="en-US"/>
        </a:p>
      </dgm:t>
    </dgm:pt>
  </dgm:ptLst>
  <dgm:cxnLst>
    <dgm:cxn modelId="{403D3F79-D778-4AD1-9FF9-83560D8A1656}" srcId="{A0B6E2B5-7ACD-40F3-A2B9-2915ED8396A1}" destId="{A7CB80EB-6C8D-4D8C-9AA3-5177827E8A3F}" srcOrd="0" destOrd="0" parTransId="{58B224FD-33A2-4244-8579-99EB6ADEDBE8}" sibTransId="{F8C28B90-5703-4CDE-B449-02DBDA711193}"/>
    <dgm:cxn modelId="{99AC7FB4-98D2-46E9-AA0A-1E5E45B7A0F8}" srcId="{A0B6E2B5-7ACD-40F3-A2B9-2915ED8396A1}" destId="{4DFEB544-5E6F-4339-A4EB-AE9E8B984004}" srcOrd="1" destOrd="0" parTransId="{4EDF5153-8F81-4EBA-9FBE-1AE1EB380684}" sibTransId="{7A9B0CF1-8599-471E-8C36-DAD4D6AA88C0}"/>
    <dgm:cxn modelId="{4969FDE9-BE82-47C1-881B-32047CA4058B}" type="presOf" srcId="{B2B107C3-549A-42BD-A471-D34DDE2E540A}" destId="{373385DD-400A-488F-808E-73EBCB2595E8}" srcOrd="0" destOrd="0" presId="urn:microsoft.com/office/officeart/2005/8/layout/hProcess9"/>
    <dgm:cxn modelId="{2660E5AD-55C3-4A8F-A302-3CAE302CDBA2}" type="presOf" srcId="{4DFEB544-5E6F-4339-A4EB-AE9E8B984004}" destId="{2258897C-C4E6-4220-8C7E-18AB402BE18A}" srcOrd="0" destOrd="0" presId="urn:microsoft.com/office/officeart/2005/8/layout/hProcess9"/>
    <dgm:cxn modelId="{73A693F9-E7F5-4B81-987F-69F8BC48339E}" type="presOf" srcId="{A7CB80EB-6C8D-4D8C-9AA3-5177827E8A3F}" destId="{B99D2160-E87D-4D24-9D52-61A2345E4164}" srcOrd="0" destOrd="0" presId="urn:microsoft.com/office/officeart/2005/8/layout/hProcess9"/>
    <dgm:cxn modelId="{9720475D-2B3B-4733-865C-0060661D7E0D}" type="presOf" srcId="{A0B6E2B5-7ACD-40F3-A2B9-2915ED8396A1}" destId="{16451643-C1D4-48C2-A7E5-2CEB036CAF43}" srcOrd="0" destOrd="0" presId="urn:microsoft.com/office/officeart/2005/8/layout/hProcess9"/>
    <dgm:cxn modelId="{8D98F73F-20C9-4E2B-84C2-766386A06FFF}" srcId="{A0B6E2B5-7ACD-40F3-A2B9-2915ED8396A1}" destId="{B2B107C3-549A-42BD-A471-D34DDE2E540A}" srcOrd="2" destOrd="0" parTransId="{F15572CD-76A4-44C9-9D29-E45E20262594}" sibTransId="{EA390C4E-1072-4A1C-8D10-821F63F41FBA}"/>
    <dgm:cxn modelId="{7472D39B-A94F-4A6F-8FE5-68411E341520}" type="presParOf" srcId="{16451643-C1D4-48C2-A7E5-2CEB036CAF43}" destId="{3C360562-3922-4284-895C-7166E8D43808}" srcOrd="0" destOrd="0" presId="urn:microsoft.com/office/officeart/2005/8/layout/hProcess9"/>
    <dgm:cxn modelId="{F54D48A1-FF28-4F24-9305-6DF1F0F3E8D9}" type="presParOf" srcId="{16451643-C1D4-48C2-A7E5-2CEB036CAF43}" destId="{C1394037-8336-42EE-8871-53619F0A5691}" srcOrd="1" destOrd="0" presId="urn:microsoft.com/office/officeart/2005/8/layout/hProcess9"/>
    <dgm:cxn modelId="{5D7144E7-07DA-46AF-85ED-AC4197AC42D2}" type="presParOf" srcId="{C1394037-8336-42EE-8871-53619F0A5691}" destId="{B99D2160-E87D-4D24-9D52-61A2345E4164}" srcOrd="0" destOrd="0" presId="urn:microsoft.com/office/officeart/2005/8/layout/hProcess9"/>
    <dgm:cxn modelId="{D5E6DF6F-C098-4CFD-B139-1925A838AAA4}" type="presParOf" srcId="{C1394037-8336-42EE-8871-53619F0A5691}" destId="{E0A9BAF3-BB62-415B-855E-7DCFC719C57C}" srcOrd="1" destOrd="0" presId="urn:microsoft.com/office/officeart/2005/8/layout/hProcess9"/>
    <dgm:cxn modelId="{2F0566CD-490A-413D-A85D-A41BF12CC22F}" type="presParOf" srcId="{C1394037-8336-42EE-8871-53619F0A5691}" destId="{2258897C-C4E6-4220-8C7E-18AB402BE18A}" srcOrd="2" destOrd="0" presId="urn:microsoft.com/office/officeart/2005/8/layout/hProcess9"/>
    <dgm:cxn modelId="{92E84F80-A37E-420B-A680-D583B50CF7D4}" type="presParOf" srcId="{C1394037-8336-42EE-8871-53619F0A5691}" destId="{D137CFB1-697A-41C4-BD77-560767AC6024}" srcOrd="3" destOrd="0" presId="urn:microsoft.com/office/officeart/2005/8/layout/hProcess9"/>
    <dgm:cxn modelId="{55D18CC4-4C22-4327-99FD-DA9363C0CB0F}" type="presParOf" srcId="{C1394037-8336-42EE-8871-53619F0A5691}" destId="{373385DD-400A-488F-808E-73EBCB2595E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5A41CD-23D3-4B5C-91F4-1A58FE6E2F39}" type="doc">
      <dgm:prSet loTypeId="urn:microsoft.com/office/officeart/2005/8/layout/hierarchy3" loCatId="relationship" qsTypeId="urn:microsoft.com/office/officeart/2005/8/quickstyle/3d4" qsCatId="3D" csTypeId="urn:microsoft.com/office/officeart/2005/8/colors/colorful3" csCatId="colorful" phldr="1"/>
      <dgm:spPr/>
      <dgm:t>
        <a:bodyPr/>
        <a:lstStyle/>
        <a:p>
          <a:endParaRPr lang="en-US"/>
        </a:p>
      </dgm:t>
    </dgm:pt>
    <dgm:pt modelId="{2B299C99-B0A4-43F1-BBD6-605FD347022F}">
      <dgm:prSet phldrT="[Text]" custT="1">
        <dgm:style>
          <a:lnRef idx="1">
            <a:schemeClr val="accent1"/>
          </a:lnRef>
          <a:fillRef idx="2">
            <a:schemeClr val="accent1"/>
          </a:fillRef>
          <a:effectRef idx="1">
            <a:schemeClr val="accent1"/>
          </a:effectRef>
          <a:fontRef idx="minor">
            <a:schemeClr val="dk1"/>
          </a:fontRef>
        </dgm:style>
      </dgm:prSet>
      <dgm:spPr/>
      <dgm:t>
        <a:bodyPr/>
        <a:lstStyle/>
        <a:p>
          <a:r>
            <a:rPr lang="en-US" sz="2000" b="1" smtClean="0">
              <a:latin typeface="Times New Roman" pitchFamily="18" charset="0"/>
              <a:cs typeface="Times New Roman" pitchFamily="18" charset="0"/>
            </a:rPr>
            <a:t>Ứng dụng trong sản xuất trồng trọt</a:t>
          </a:r>
          <a:endParaRPr lang="en-US" sz="2000" b="1">
            <a:latin typeface="Times New Roman" pitchFamily="18" charset="0"/>
            <a:cs typeface="Times New Roman" pitchFamily="18" charset="0"/>
          </a:endParaRPr>
        </a:p>
      </dgm:t>
    </dgm:pt>
    <dgm:pt modelId="{F1A71C01-1E04-41E2-A93F-ACFE8A5B71D5}" type="parTrans" cxnId="{0EBD9390-B667-4380-9E76-48BC38EBBA77}">
      <dgm:prSet/>
      <dgm:spPr/>
      <dgm:t>
        <a:bodyPr/>
        <a:lstStyle/>
        <a:p>
          <a:endParaRPr lang="en-US"/>
        </a:p>
      </dgm:t>
    </dgm:pt>
    <dgm:pt modelId="{5FAF8515-E993-4564-92B9-58E3ED735186}" type="sibTrans" cxnId="{0EBD9390-B667-4380-9E76-48BC38EBBA77}">
      <dgm:prSet/>
      <dgm:spPr/>
      <dgm:t>
        <a:bodyPr/>
        <a:lstStyle/>
        <a:p>
          <a:endParaRPr lang="en-US"/>
        </a:p>
      </dgm:t>
    </dgm:pt>
    <dgm:pt modelId="{4C060DCA-9AC1-4451-8935-1134AB0B376D}">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en-US" sz="1400" smtClean="0">
              <a:latin typeface="Times New Roman" pitchFamily="18" charset="0"/>
              <a:cs typeface="Times New Roman" pitchFamily="18" charset="0"/>
            </a:rPr>
            <a:t>Trên địa bàn TP Đà Lạt có 300ha trồng hoa cúc sử dụng</a:t>
          </a:r>
          <a:r>
            <a:rPr lang="vi-VN" sz="1400" smtClean="0">
              <a:latin typeface="Times New Roman" pitchFamily="18" charset="0"/>
              <a:cs typeface="Times New Roman" pitchFamily="18" charset="0"/>
            </a:rPr>
            <a:t> đèn Led thay thế đèn Compact 20W</a:t>
          </a:r>
          <a:endParaRPr lang="en-US" sz="1400">
            <a:latin typeface="Times New Roman" pitchFamily="18" charset="0"/>
            <a:cs typeface="Times New Roman" pitchFamily="18" charset="0"/>
          </a:endParaRPr>
        </a:p>
      </dgm:t>
    </dgm:pt>
    <dgm:pt modelId="{D6F8370B-B721-4F26-A466-D582DAB27639}" type="parTrans" cxnId="{05D312F9-A5EB-4523-830B-5F797AB541EB}">
      <dgm:prSet/>
      <dgm:spPr/>
      <dgm:t>
        <a:bodyPr/>
        <a:lstStyle/>
        <a:p>
          <a:endParaRPr lang="en-US"/>
        </a:p>
      </dgm:t>
    </dgm:pt>
    <dgm:pt modelId="{22287615-F109-4D2C-B0F6-ACD07FBA046B}" type="sibTrans" cxnId="{05D312F9-A5EB-4523-830B-5F797AB541EB}">
      <dgm:prSet/>
      <dgm:spPr/>
      <dgm:t>
        <a:bodyPr/>
        <a:lstStyle/>
        <a:p>
          <a:endParaRPr lang="en-US"/>
        </a:p>
      </dgm:t>
    </dgm:pt>
    <dgm:pt modelId="{1D271B7D-D1D4-453F-A384-BA05CB41E809}">
      <dgm:prSet phldrT="[Text]" custT="1">
        <dgm:style>
          <a:lnRef idx="1">
            <a:schemeClr val="accent4"/>
          </a:lnRef>
          <a:fillRef idx="2">
            <a:schemeClr val="accent4"/>
          </a:fillRef>
          <a:effectRef idx="1">
            <a:schemeClr val="accent4"/>
          </a:effectRef>
          <a:fontRef idx="minor">
            <a:schemeClr val="dk1"/>
          </a:fontRef>
        </dgm:style>
      </dgm:prSet>
      <dgm:spPr/>
      <dgm:t>
        <a:bodyPr/>
        <a:lstStyle/>
        <a:p>
          <a:r>
            <a:rPr lang="vi-VN" sz="2000" b="1" i="0" smtClean="0">
              <a:latin typeface="Times New Roman" pitchFamily="18" charset="0"/>
              <a:cs typeface="Times New Roman" pitchFamily="18" charset="0"/>
            </a:rPr>
            <a:t>Ứng dụng trong chăn nuôi</a:t>
          </a:r>
          <a:endParaRPr lang="en-US" sz="2000" b="1" i="0">
            <a:latin typeface="Times New Roman" pitchFamily="18" charset="0"/>
            <a:cs typeface="Times New Roman" pitchFamily="18" charset="0"/>
          </a:endParaRPr>
        </a:p>
      </dgm:t>
    </dgm:pt>
    <dgm:pt modelId="{8237E19B-5188-4E10-87D4-7FD3053FD24A}" type="parTrans" cxnId="{90C84B09-F071-4A4A-A121-33B5DA9C3358}">
      <dgm:prSet/>
      <dgm:spPr/>
      <dgm:t>
        <a:bodyPr/>
        <a:lstStyle/>
        <a:p>
          <a:endParaRPr lang="en-US"/>
        </a:p>
      </dgm:t>
    </dgm:pt>
    <dgm:pt modelId="{3A22EE67-2F5A-4687-B844-D3C5A388CF6D}" type="sibTrans" cxnId="{90C84B09-F071-4A4A-A121-33B5DA9C3358}">
      <dgm:prSet/>
      <dgm:spPr/>
      <dgm:t>
        <a:bodyPr/>
        <a:lstStyle/>
        <a:p>
          <a:endParaRPr lang="en-US"/>
        </a:p>
      </dgm:t>
    </dgm:pt>
    <dgm:pt modelId="{AE80C541-7E67-4164-B061-BDBE4FFCABD1}">
      <dgm:prSet phldrT="[Text]" custT="1">
        <dgm:style>
          <a:lnRef idx="1">
            <a:schemeClr val="accent4"/>
          </a:lnRef>
          <a:fillRef idx="2">
            <a:schemeClr val="accent4"/>
          </a:fillRef>
          <a:effectRef idx="1">
            <a:schemeClr val="accent4"/>
          </a:effectRef>
          <a:fontRef idx="minor">
            <a:schemeClr val="dk1"/>
          </a:fontRef>
        </dgm:style>
      </dgm:prSet>
      <dgm:spPr/>
      <dgm:t>
        <a:bodyPr/>
        <a:lstStyle/>
        <a:p>
          <a:pPr algn="just"/>
          <a:r>
            <a:rPr lang="en-US" sz="1400" smtClean="0">
              <a:latin typeface="Times New Roman" pitchFamily="18" charset="0"/>
              <a:cs typeface="Times New Roman" pitchFamily="18" charset="0"/>
            </a:rPr>
            <a:t>S</a:t>
          </a:r>
          <a:r>
            <a:rPr lang="vi-VN" sz="1400" smtClean="0">
              <a:latin typeface="Times New Roman" pitchFamily="18" charset="0"/>
              <a:cs typeface="Times New Roman" pitchFamily="18" charset="0"/>
            </a:rPr>
            <a:t>ử dụng máy liên hợp, phối trộn khẩu phần thức ăn hoàn chỉnh theo phương pháp TMR (Total mixing rotation)</a:t>
          </a:r>
          <a:endParaRPr lang="en-US" sz="1400">
            <a:latin typeface="Times New Roman" pitchFamily="18" charset="0"/>
            <a:cs typeface="Times New Roman" pitchFamily="18" charset="0"/>
          </a:endParaRPr>
        </a:p>
      </dgm:t>
    </dgm:pt>
    <dgm:pt modelId="{95698749-4E47-4EE0-A925-8CD6019929C6}" type="parTrans" cxnId="{E22BB80E-7F2A-4DE7-83D9-B4EB7266D11D}">
      <dgm:prSet/>
      <dgm:spPr/>
      <dgm:t>
        <a:bodyPr/>
        <a:lstStyle/>
        <a:p>
          <a:endParaRPr lang="en-US"/>
        </a:p>
      </dgm:t>
    </dgm:pt>
    <dgm:pt modelId="{08973396-3A15-4FB9-80A1-3C1600D3FE19}" type="sibTrans" cxnId="{E22BB80E-7F2A-4DE7-83D9-B4EB7266D11D}">
      <dgm:prSet/>
      <dgm:spPr/>
      <dgm:t>
        <a:bodyPr/>
        <a:lstStyle/>
        <a:p>
          <a:endParaRPr lang="en-US"/>
        </a:p>
      </dgm:t>
    </dgm:pt>
    <dgm:pt modelId="{37D377C2-6FBE-4138-B126-B59B8A3C9F27}">
      <dgm:prSet phldrT="[Text]" custT="1">
        <dgm:style>
          <a:lnRef idx="1">
            <a:schemeClr val="accent4"/>
          </a:lnRef>
          <a:fillRef idx="2">
            <a:schemeClr val="accent4"/>
          </a:fillRef>
          <a:effectRef idx="1">
            <a:schemeClr val="accent4"/>
          </a:effectRef>
          <a:fontRef idx="minor">
            <a:schemeClr val="dk1"/>
          </a:fontRef>
        </dgm:style>
      </dgm:prSet>
      <dgm:spPr/>
      <dgm:t>
        <a:bodyPr/>
        <a:lstStyle/>
        <a:p>
          <a:pPr algn="just"/>
          <a:r>
            <a:rPr lang="en-US" sz="1400" smtClean="0">
              <a:latin typeface="Times New Roman" pitchFamily="18" charset="0"/>
              <a:cs typeface="Times New Roman" pitchFamily="18" charset="0"/>
            </a:rPr>
            <a:t>S</a:t>
          </a:r>
          <a:r>
            <a:rPr lang="vi-VN" sz="1400" smtClean="0">
              <a:latin typeface="Times New Roman" pitchFamily="18" charset="0"/>
              <a:cs typeface="Times New Roman" pitchFamily="18" charset="0"/>
            </a:rPr>
            <a:t>ử dụng robot đẩy thức ăn tự động</a:t>
          </a:r>
          <a:r>
            <a:rPr lang="en-US" sz="1400" smtClean="0">
              <a:latin typeface="Times New Roman" pitchFamily="18" charset="0"/>
              <a:cs typeface="Times New Roman" pitchFamily="18" charset="0"/>
            </a:rPr>
            <a:t>. S</a:t>
          </a:r>
          <a:r>
            <a:rPr lang="vi-VN" sz="1400" smtClean="0">
              <a:latin typeface="Times New Roman" pitchFamily="18" charset="0"/>
              <a:cs typeface="Times New Roman" pitchFamily="18" charset="0"/>
            </a:rPr>
            <a:t>ử dụng hệ thống vắt sữa tự động rotary</a:t>
          </a:r>
          <a:r>
            <a:rPr lang="en-US" sz="1400" smtClean="0">
              <a:latin typeface="Times New Roman" pitchFamily="18" charset="0"/>
              <a:cs typeface="Times New Roman" pitchFamily="18" charset="0"/>
            </a:rPr>
            <a:t>,…</a:t>
          </a:r>
          <a:endParaRPr lang="en-US" sz="1400">
            <a:latin typeface="Times New Roman" pitchFamily="18" charset="0"/>
            <a:cs typeface="Times New Roman" pitchFamily="18" charset="0"/>
          </a:endParaRPr>
        </a:p>
      </dgm:t>
    </dgm:pt>
    <dgm:pt modelId="{B03089D6-EDD0-4B79-BD3B-607F9BE59396}" type="parTrans" cxnId="{A525D77A-EAF1-4658-9DDF-02BA9F8C9ACF}">
      <dgm:prSet/>
      <dgm:spPr/>
      <dgm:t>
        <a:bodyPr/>
        <a:lstStyle/>
        <a:p>
          <a:endParaRPr lang="en-US"/>
        </a:p>
      </dgm:t>
    </dgm:pt>
    <dgm:pt modelId="{615F064E-8A19-4359-9568-63BB128755BF}" type="sibTrans" cxnId="{A525D77A-EAF1-4658-9DDF-02BA9F8C9ACF}">
      <dgm:prSet/>
      <dgm:spPr/>
      <dgm:t>
        <a:bodyPr/>
        <a:lstStyle/>
        <a:p>
          <a:endParaRPr lang="en-US"/>
        </a:p>
      </dgm:t>
    </dgm:pt>
    <dgm:pt modelId="{261E68D5-3C28-4DE1-8406-BEF86411DD30}">
      <dgm:prSet phldrT="[Text]" custT="1">
        <dgm:style>
          <a:lnRef idx="1">
            <a:schemeClr val="accent4"/>
          </a:lnRef>
          <a:fillRef idx="2">
            <a:schemeClr val="accent4"/>
          </a:fillRef>
          <a:effectRef idx="1">
            <a:schemeClr val="accent4"/>
          </a:effectRef>
          <a:fontRef idx="minor">
            <a:schemeClr val="dk1"/>
          </a:fontRef>
        </dgm:style>
      </dgm:prSet>
      <dgm:spPr/>
      <dgm:t>
        <a:bodyPr/>
        <a:lstStyle/>
        <a:p>
          <a:pPr algn="just"/>
          <a:r>
            <a:rPr lang="en-US" sz="1400" smtClean="0">
              <a:latin typeface="Times New Roman" pitchFamily="18" charset="0"/>
              <a:cs typeface="Times New Roman" pitchFamily="18" charset="0"/>
            </a:rPr>
            <a:t>G</a:t>
          </a:r>
          <a:r>
            <a:rPr lang="vi-VN" sz="1400" smtClean="0">
              <a:latin typeface="Times New Roman" pitchFamily="18" charset="0"/>
              <a:cs typeface="Times New Roman" pitchFamily="18" charset="0"/>
            </a:rPr>
            <a:t>ắn chíp điện tử (SCR) để theo dõi tình </a:t>
          </a:r>
          <a:r>
            <a:rPr lang="en-US" sz="1400" smtClean="0">
              <a:latin typeface="Times New Roman" pitchFamily="18" charset="0"/>
              <a:cs typeface="Times New Roman" pitchFamily="18" charset="0"/>
            </a:rPr>
            <a:t>vật nuôi, </a:t>
          </a:r>
          <a:r>
            <a:rPr lang="vi-VN" sz="1400" smtClean="0">
              <a:latin typeface="Times New Roman" pitchFamily="18" charset="0"/>
              <a:cs typeface="Times New Roman" pitchFamily="18" charset="0"/>
            </a:rPr>
            <a:t>hệ thống massa tự độnghệ thống massa tự động</a:t>
          </a:r>
          <a:endParaRPr lang="en-US" sz="1400">
            <a:latin typeface="Times New Roman" pitchFamily="18" charset="0"/>
            <a:cs typeface="Times New Roman" pitchFamily="18" charset="0"/>
          </a:endParaRPr>
        </a:p>
      </dgm:t>
    </dgm:pt>
    <dgm:pt modelId="{44736FE1-7ADE-44E9-8A23-8D477830ED27}" type="parTrans" cxnId="{A6A2FEBB-5F7F-418D-AA48-59B545AFB13D}">
      <dgm:prSet/>
      <dgm:spPr/>
      <dgm:t>
        <a:bodyPr/>
        <a:lstStyle/>
        <a:p>
          <a:endParaRPr lang="en-US"/>
        </a:p>
      </dgm:t>
    </dgm:pt>
    <dgm:pt modelId="{51B973D2-5E9A-4473-BFE0-8225153D4B45}" type="sibTrans" cxnId="{A6A2FEBB-5F7F-418D-AA48-59B545AFB13D}">
      <dgm:prSet/>
      <dgm:spPr/>
      <dgm:t>
        <a:bodyPr/>
        <a:lstStyle/>
        <a:p>
          <a:endParaRPr lang="en-US"/>
        </a:p>
      </dgm:t>
    </dgm:pt>
    <dgm:pt modelId="{4C1B0741-3C27-47C9-896B-53B601B4DC68}">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vi-VN" sz="1400" smtClean="0">
              <a:latin typeface="Times New Roman" pitchFamily="18" charset="0"/>
              <a:cs typeface="Times New Roman" pitchFamily="18" charset="0"/>
            </a:rPr>
            <a:t>Có trên 241,82 ha sử dụng công nghệ IoT của Công ty Mimozatek</a:t>
          </a:r>
          <a:r>
            <a:rPr lang="en-US" sz="1400" smtClean="0">
              <a:latin typeface="Times New Roman" pitchFamily="18" charset="0"/>
              <a:cs typeface="Times New Roman" pitchFamily="18" charset="0"/>
            </a:rPr>
            <a:t>Có trên 241,82 ha sử dụng công nghệ IoT của Công ty Mimozatek</a:t>
          </a:r>
          <a:endParaRPr lang="en-US" sz="1400">
            <a:latin typeface="Times New Roman" pitchFamily="18" charset="0"/>
            <a:cs typeface="Times New Roman" pitchFamily="18" charset="0"/>
          </a:endParaRPr>
        </a:p>
      </dgm:t>
    </dgm:pt>
    <dgm:pt modelId="{78701364-B1E6-4370-A9B0-984AFC8A883C}" type="parTrans" cxnId="{EC568D83-EAA0-4066-A00B-FD46A2EDAD0B}">
      <dgm:prSet/>
      <dgm:spPr/>
      <dgm:t>
        <a:bodyPr/>
        <a:lstStyle/>
        <a:p>
          <a:endParaRPr lang="en-US"/>
        </a:p>
      </dgm:t>
    </dgm:pt>
    <dgm:pt modelId="{17CE745E-A2EF-4AE9-8778-AC21537968DC}" type="sibTrans" cxnId="{EC568D83-EAA0-4066-A00B-FD46A2EDAD0B}">
      <dgm:prSet/>
      <dgm:spPr/>
      <dgm:t>
        <a:bodyPr/>
        <a:lstStyle/>
        <a:p>
          <a:endParaRPr lang="en-US"/>
        </a:p>
      </dgm:t>
    </dgm:pt>
    <dgm:pt modelId="{C504A0E1-1EDA-46CE-BFDF-DCB929489198}">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vi-VN" sz="1400" smtClean="0">
              <a:latin typeface="Times New Roman" pitchFamily="18" charset="0"/>
              <a:cs typeface="Times New Roman" pitchFamily="18" charset="0"/>
            </a:rPr>
            <a:t>Trong sản xuất trồng trọt toàn tỉnh có trên 465 ha ứng dụng công nghệ nhà kính thông minh (227,3 ha rau; 222,2 ha hoa; 5,5 ha dâu tây và 10 ha chè chất lượng cao)</a:t>
          </a:r>
          <a:endParaRPr lang="en-US" sz="1400">
            <a:latin typeface="Times New Roman" pitchFamily="18" charset="0"/>
            <a:cs typeface="Times New Roman" pitchFamily="18" charset="0"/>
          </a:endParaRPr>
        </a:p>
      </dgm:t>
    </dgm:pt>
    <dgm:pt modelId="{034C6C6F-FAD6-45FA-A5C6-C9082523EC75}" type="parTrans" cxnId="{35749C3B-9D46-4C63-9C7E-8F5C67456EDA}">
      <dgm:prSet/>
      <dgm:spPr/>
      <dgm:t>
        <a:bodyPr/>
        <a:lstStyle/>
        <a:p>
          <a:endParaRPr lang="en-US"/>
        </a:p>
      </dgm:t>
    </dgm:pt>
    <dgm:pt modelId="{E6D25A17-182C-45D2-8679-E18A9029D466}" type="sibTrans" cxnId="{35749C3B-9D46-4C63-9C7E-8F5C67456EDA}">
      <dgm:prSet/>
      <dgm:spPr/>
      <dgm:t>
        <a:bodyPr/>
        <a:lstStyle/>
        <a:p>
          <a:endParaRPr lang="en-US"/>
        </a:p>
      </dgm:t>
    </dgm:pt>
    <dgm:pt modelId="{34DDE01A-9AC7-4420-A3AA-AAA22939C08D}">
      <dgm:prSet phldrT="[Text]" custT="1">
        <dgm:style>
          <a:lnRef idx="1">
            <a:schemeClr val="accent1"/>
          </a:lnRef>
          <a:fillRef idx="2">
            <a:schemeClr val="accent1"/>
          </a:fillRef>
          <a:effectRef idx="1">
            <a:schemeClr val="accent1"/>
          </a:effectRef>
          <a:fontRef idx="minor">
            <a:schemeClr val="dk1"/>
          </a:fontRef>
        </dgm:style>
      </dgm:prSet>
      <dgm:spPr/>
      <dgm:t>
        <a:bodyPr/>
        <a:lstStyle/>
        <a:p>
          <a:pPr algn="just"/>
          <a:r>
            <a:rPr lang="vi-VN" sz="1400" smtClean="0">
              <a:latin typeface="Times New Roman" pitchFamily="18" charset="0"/>
              <a:cs typeface="Times New Roman" pitchFamily="18" charset="0"/>
            </a:rPr>
            <a:t>Trong khâu sơ chế, phân loại nông sản áp dụng nông nghiệp thông minh sử dụng máy rửa và phân loại dựa trên màu sắc và kích thước của sản phẩm</a:t>
          </a:r>
          <a:endParaRPr lang="en-US" sz="1400">
            <a:latin typeface="Times New Roman" pitchFamily="18" charset="0"/>
            <a:cs typeface="Times New Roman" pitchFamily="18" charset="0"/>
          </a:endParaRPr>
        </a:p>
      </dgm:t>
    </dgm:pt>
    <dgm:pt modelId="{597185E1-1B1B-4895-8BD0-F2BED15D668F}" type="parTrans" cxnId="{9EE5B67F-98B9-4CD0-92CE-D726EF7612A5}">
      <dgm:prSet/>
      <dgm:spPr/>
      <dgm:t>
        <a:bodyPr/>
        <a:lstStyle/>
        <a:p>
          <a:endParaRPr lang="en-US"/>
        </a:p>
      </dgm:t>
    </dgm:pt>
    <dgm:pt modelId="{6E379160-7187-497D-93B0-2DFC5FF0ADFF}" type="sibTrans" cxnId="{9EE5B67F-98B9-4CD0-92CE-D726EF7612A5}">
      <dgm:prSet/>
      <dgm:spPr/>
      <dgm:t>
        <a:bodyPr/>
        <a:lstStyle/>
        <a:p>
          <a:endParaRPr lang="en-US"/>
        </a:p>
      </dgm:t>
    </dgm:pt>
    <dgm:pt modelId="{F118F48B-E093-436A-BD75-FC321283DDCC}" type="pres">
      <dgm:prSet presAssocID="{AC5A41CD-23D3-4B5C-91F4-1A58FE6E2F39}" presName="diagram" presStyleCnt="0">
        <dgm:presLayoutVars>
          <dgm:chPref val="1"/>
          <dgm:dir/>
          <dgm:animOne val="branch"/>
          <dgm:animLvl val="lvl"/>
          <dgm:resizeHandles/>
        </dgm:presLayoutVars>
      </dgm:prSet>
      <dgm:spPr/>
      <dgm:t>
        <a:bodyPr/>
        <a:lstStyle/>
        <a:p>
          <a:endParaRPr lang="en-US"/>
        </a:p>
      </dgm:t>
    </dgm:pt>
    <dgm:pt modelId="{0DD730E6-0841-490D-B5DD-A63A93C2E9F9}" type="pres">
      <dgm:prSet presAssocID="{2B299C99-B0A4-43F1-BBD6-605FD347022F}" presName="root" presStyleCnt="0"/>
      <dgm:spPr/>
    </dgm:pt>
    <dgm:pt modelId="{4AE0653C-F11A-411F-A227-302CA15CCC84}" type="pres">
      <dgm:prSet presAssocID="{2B299C99-B0A4-43F1-BBD6-605FD347022F}" presName="rootComposite" presStyleCnt="0"/>
      <dgm:spPr/>
    </dgm:pt>
    <dgm:pt modelId="{5E516484-21F9-4E8C-8244-83F6A654C4A6}" type="pres">
      <dgm:prSet presAssocID="{2B299C99-B0A4-43F1-BBD6-605FD347022F}" presName="rootText" presStyleLbl="node1" presStyleIdx="0" presStyleCnt="2" custScaleX="263926"/>
      <dgm:spPr/>
      <dgm:t>
        <a:bodyPr/>
        <a:lstStyle/>
        <a:p>
          <a:endParaRPr lang="en-US"/>
        </a:p>
      </dgm:t>
    </dgm:pt>
    <dgm:pt modelId="{B1B53FD5-B1C7-45EF-8FE5-5D52FF4256B1}" type="pres">
      <dgm:prSet presAssocID="{2B299C99-B0A4-43F1-BBD6-605FD347022F}" presName="rootConnector" presStyleLbl="node1" presStyleIdx="0" presStyleCnt="2"/>
      <dgm:spPr/>
      <dgm:t>
        <a:bodyPr/>
        <a:lstStyle/>
        <a:p>
          <a:endParaRPr lang="en-US"/>
        </a:p>
      </dgm:t>
    </dgm:pt>
    <dgm:pt modelId="{16BAC2E1-F419-469E-B252-03D3157F4C2F}" type="pres">
      <dgm:prSet presAssocID="{2B299C99-B0A4-43F1-BBD6-605FD347022F}" presName="childShape" presStyleCnt="0"/>
      <dgm:spPr/>
    </dgm:pt>
    <dgm:pt modelId="{913DD900-59C7-47F8-9049-90B57463FB65}" type="pres">
      <dgm:prSet presAssocID="{D6F8370B-B721-4F26-A466-D582DAB27639}" presName="Name13" presStyleLbl="parChTrans1D2" presStyleIdx="0" presStyleCnt="7"/>
      <dgm:spPr/>
      <dgm:t>
        <a:bodyPr/>
        <a:lstStyle/>
        <a:p>
          <a:endParaRPr lang="en-US"/>
        </a:p>
      </dgm:t>
    </dgm:pt>
    <dgm:pt modelId="{E8C9CB6D-5404-4575-A4AA-E66FC39634AF}" type="pres">
      <dgm:prSet presAssocID="{4C060DCA-9AC1-4451-8935-1134AB0B376D}" presName="childText" presStyleLbl="bgAcc1" presStyleIdx="0" presStyleCnt="7" custScaleX="307428">
        <dgm:presLayoutVars>
          <dgm:bulletEnabled val="1"/>
        </dgm:presLayoutVars>
      </dgm:prSet>
      <dgm:spPr/>
      <dgm:t>
        <a:bodyPr/>
        <a:lstStyle/>
        <a:p>
          <a:endParaRPr lang="en-US"/>
        </a:p>
      </dgm:t>
    </dgm:pt>
    <dgm:pt modelId="{7C6208CC-639D-41CA-8D7B-5E7F4CD126D9}" type="pres">
      <dgm:prSet presAssocID="{78701364-B1E6-4370-A9B0-984AFC8A883C}" presName="Name13" presStyleLbl="parChTrans1D2" presStyleIdx="1" presStyleCnt="7"/>
      <dgm:spPr/>
      <dgm:t>
        <a:bodyPr/>
        <a:lstStyle/>
        <a:p>
          <a:endParaRPr lang="en-US"/>
        </a:p>
      </dgm:t>
    </dgm:pt>
    <dgm:pt modelId="{FCED860A-9EA6-457C-A0F4-43B5020DF93E}" type="pres">
      <dgm:prSet presAssocID="{4C1B0741-3C27-47C9-896B-53B601B4DC68}" presName="childText" presStyleLbl="bgAcc1" presStyleIdx="1" presStyleCnt="7" custScaleX="306460" custScaleY="132027">
        <dgm:presLayoutVars>
          <dgm:bulletEnabled val="1"/>
        </dgm:presLayoutVars>
      </dgm:prSet>
      <dgm:spPr/>
      <dgm:t>
        <a:bodyPr/>
        <a:lstStyle/>
        <a:p>
          <a:endParaRPr lang="en-US"/>
        </a:p>
      </dgm:t>
    </dgm:pt>
    <dgm:pt modelId="{875D7898-ED29-41D8-82A0-9477D03A9CCD}" type="pres">
      <dgm:prSet presAssocID="{034C6C6F-FAD6-45FA-A5C6-C9082523EC75}" presName="Name13" presStyleLbl="parChTrans1D2" presStyleIdx="2" presStyleCnt="7"/>
      <dgm:spPr/>
      <dgm:t>
        <a:bodyPr/>
        <a:lstStyle/>
        <a:p>
          <a:endParaRPr lang="en-US"/>
        </a:p>
      </dgm:t>
    </dgm:pt>
    <dgm:pt modelId="{10EBDAE8-51D8-462E-BD0D-2C5C5ACFDFE4}" type="pres">
      <dgm:prSet presAssocID="{C504A0E1-1EDA-46CE-BFDF-DCB929489198}" presName="childText" presStyleLbl="bgAcc1" presStyleIdx="2" presStyleCnt="7" custScaleX="256715" custScaleY="187562">
        <dgm:presLayoutVars>
          <dgm:bulletEnabled val="1"/>
        </dgm:presLayoutVars>
      </dgm:prSet>
      <dgm:spPr/>
      <dgm:t>
        <a:bodyPr/>
        <a:lstStyle/>
        <a:p>
          <a:endParaRPr lang="en-US"/>
        </a:p>
      </dgm:t>
    </dgm:pt>
    <dgm:pt modelId="{AE76CF75-ABCA-42EC-86EC-7EE93560093E}" type="pres">
      <dgm:prSet presAssocID="{597185E1-1B1B-4895-8BD0-F2BED15D668F}" presName="Name13" presStyleLbl="parChTrans1D2" presStyleIdx="3" presStyleCnt="7"/>
      <dgm:spPr/>
      <dgm:t>
        <a:bodyPr/>
        <a:lstStyle/>
        <a:p>
          <a:endParaRPr lang="en-US"/>
        </a:p>
      </dgm:t>
    </dgm:pt>
    <dgm:pt modelId="{265BFF2F-0901-4199-859A-5A9771092037}" type="pres">
      <dgm:prSet presAssocID="{34DDE01A-9AC7-4420-A3AA-AAA22939C08D}" presName="childText" presStyleLbl="bgAcc1" presStyleIdx="3" presStyleCnt="7" custScaleX="299254" custScaleY="173610">
        <dgm:presLayoutVars>
          <dgm:bulletEnabled val="1"/>
        </dgm:presLayoutVars>
      </dgm:prSet>
      <dgm:spPr/>
      <dgm:t>
        <a:bodyPr/>
        <a:lstStyle/>
        <a:p>
          <a:endParaRPr lang="en-US"/>
        </a:p>
      </dgm:t>
    </dgm:pt>
    <dgm:pt modelId="{B5B82E05-BE11-4DB7-AC73-AA5483FC9381}" type="pres">
      <dgm:prSet presAssocID="{1D271B7D-D1D4-453F-A384-BA05CB41E809}" presName="root" presStyleCnt="0"/>
      <dgm:spPr/>
    </dgm:pt>
    <dgm:pt modelId="{1A3E06E3-43EA-4EDB-BFE4-2D2A0292C2B2}" type="pres">
      <dgm:prSet presAssocID="{1D271B7D-D1D4-453F-A384-BA05CB41E809}" presName="rootComposite" presStyleCnt="0"/>
      <dgm:spPr/>
    </dgm:pt>
    <dgm:pt modelId="{DD3D9C6D-FAF3-4D59-88DC-23848C960FAF}" type="pres">
      <dgm:prSet presAssocID="{1D271B7D-D1D4-453F-A384-BA05CB41E809}" presName="rootText" presStyleLbl="node1" presStyleIdx="1" presStyleCnt="2" custScaleX="299101" custLinFactNeighborX="1610"/>
      <dgm:spPr/>
      <dgm:t>
        <a:bodyPr/>
        <a:lstStyle/>
        <a:p>
          <a:endParaRPr lang="en-US"/>
        </a:p>
      </dgm:t>
    </dgm:pt>
    <dgm:pt modelId="{B8126DC0-D051-4116-8E07-50ED82F3289D}" type="pres">
      <dgm:prSet presAssocID="{1D271B7D-D1D4-453F-A384-BA05CB41E809}" presName="rootConnector" presStyleLbl="node1" presStyleIdx="1" presStyleCnt="2"/>
      <dgm:spPr/>
      <dgm:t>
        <a:bodyPr/>
        <a:lstStyle/>
        <a:p>
          <a:endParaRPr lang="en-US"/>
        </a:p>
      </dgm:t>
    </dgm:pt>
    <dgm:pt modelId="{F1D2A3B3-49DA-4452-866D-E34F41398E26}" type="pres">
      <dgm:prSet presAssocID="{1D271B7D-D1D4-453F-A384-BA05CB41E809}" presName="childShape" presStyleCnt="0"/>
      <dgm:spPr/>
    </dgm:pt>
    <dgm:pt modelId="{B8D1259E-71B0-46C4-A774-A0E351A6415D}" type="pres">
      <dgm:prSet presAssocID="{95698749-4E47-4EE0-A925-8CD6019929C6}" presName="Name13" presStyleLbl="parChTrans1D2" presStyleIdx="4" presStyleCnt="7"/>
      <dgm:spPr/>
      <dgm:t>
        <a:bodyPr/>
        <a:lstStyle/>
        <a:p>
          <a:endParaRPr lang="en-US"/>
        </a:p>
      </dgm:t>
    </dgm:pt>
    <dgm:pt modelId="{9C97C7FA-A30A-4854-B157-DB0FBD851ED7}" type="pres">
      <dgm:prSet presAssocID="{AE80C541-7E67-4164-B061-BDBE4FFCABD1}" presName="childText" presStyleLbl="bgAcc1" presStyleIdx="4" presStyleCnt="7" custScaleX="289877" custScaleY="161547">
        <dgm:presLayoutVars>
          <dgm:bulletEnabled val="1"/>
        </dgm:presLayoutVars>
      </dgm:prSet>
      <dgm:spPr/>
      <dgm:t>
        <a:bodyPr/>
        <a:lstStyle/>
        <a:p>
          <a:endParaRPr lang="en-US"/>
        </a:p>
      </dgm:t>
    </dgm:pt>
    <dgm:pt modelId="{D0A3FB2E-CECA-47CE-8989-2ABD8DA009C2}" type="pres">
      <dgm:prSet presAssocID="{B03089D6-EDD0-4B79-BD3B-607F9BE59396}" presName="Name13" presStyleLbl="parChTrans1D2" presStyleIdx="5" presStyleCnt="7"/>
      <dgm:spPr/>
      <dgm:t>
        <a:bodyPr/>
        <a:lstStyle/>
        <a:p>
          <a:endParaRPr lang="en-US"/>
        </a:p>
      </dgm:t>
    </dgm:pt>
    <dgm:pt modelId="{785DABAD-782F-432C-A2DA-2C232F7150DA}" type="pres">
      <dgm:prSet presAssocID="{37D377C2-6FBE-4138-B126-B59B8A3C9F27}" presName="childText" presStyleLbl="bgAcc1" presStyleIdx="5" presStyleCnt="7" custScaleX="291866" custScaleY="198795">
        <dgm:presLayoutVars>
          <dgm:bulletEnabled val="1"/>
        </dgm:presLayoutVars>
      </dgm:prSet>
      <dgm:spPr/>
      <dgm:t>
        <a:bodyPr/>
        <a:lstStyle/>
        <a:p>
          <a:endParaRPr lang="en-US"/>
        </a:p>
      </dgm:t>
    </dgm:pt>
    <dgm:pt modelId="{378503F0-EA78-4348-9294-930AF5D0521D}" type="pres">
      <dgm:prSet presAssocID="{44736FE1-7ADE-44E9-8A23-8D477830ED27}" presName="Name13" presStyleLbl="parChTrans1D2" presStyleIdx="6" presStyleCnt="7"/>
      <dgm:spPr/>
      <dgm:t>
        <a:bodyPr/>
        <a:lstStyle/>
        <a:p>
          <a:endParaRPr lang="en-US"/>
        </a:p>
      </dgm:t>
    </dgm:pt>
    <dgm:pt modelId="{2363ABC2-F086-44BC-8E80-B4CE65AD379E}" type="pres">
      <dgm:prSet presAssocID="{261E68D5-3C28-4DE1-8406-BEF86411DD30}" presName="childText" presStyleLbl="bgAcc1" presStyleIdx="6" presStyleCnt="7" custScaleX="293968" custScaleY="221375" custLinFactNeighborY="-6983">
        <dgm:presLayoutVars>
          <dgm:bulletEnabled val="1"/>
        </dgm:presLayoutVars>
      </dgm:prSet>
      <dgm:spPr/>
      <dgm:t>
        <a:bodyPr/>
        <a:lstStyle/>
        <a:p>
          <a:endParaRPr lang="en-US"/>
        </a:p>
      </dgm:t>
    </dgm:pt>
  </dgm:ptLst>
  <dgm:cxnLst>
    <dgm:cxn modelId="{E6450DEC-39BB-4E8A-A441-40BA30243D37}" type="presOf" srcId="{1D271B7D-D1D4-453F-A384-BA05CB41E809}" destId="{DD3D9C6D-FAF3-4D59-88DC-23848C960FAF}" srcOrd="0" destOrd="0" presId="urn:microsoft.com/office/officeart/2005/8/layout/hierarchy3"/>
    <dgm:cxn modelId="{E22BB80E-7F2A-4DE7-83D9-B4EB7266D11D}" srcId="{1D271B7D-D1D4-453F-A384-BA05CB41E809}" destId="{AE80C541-7E67-4164-B061-BDBE4FFCABD1}" srcOrd="0" destOrd="0" parTransId="{95698749-4E47-4EE0-A925-8CD6019929C6}" sibTransId="{08973396-3A15-4FB9-80A1-3C1600D3FE19}"/>
    <dgm:cxn modelId="{98BF19C0-E5A4-4A0B-92D0-C787D0DB7D2A}" type="presOf" srcId="{4C1B0741-3C27-47C9-896B-53B601B4DC68}" destId="{FCED860A-9EA6-457C-A0F4-43B5020DF93E}" srcOrd="0" destOrd="0" presId="urn:microsoft.com/office/officeart/2005/8/layout/hierarchy3"/>
    <dgm:cxn modelId="{1C6D60B6-1221-4FED-91C6-947DFA36CD92}" type="presOf" srcId="{1D271B7D-D1D4-453F-A384-BA05CB41E809}" destId="{B8126DC0-D051-4116-8E07-50ED82F3289D}" srcOrd="1" destOrd="0" presId="urn:microsoft.com/office/officeart/2005/8/layout/hierarchy3"/>
    <dgm:cxn modelId="{F5BF9DCE-D7E2-405B-A55C-66EE65859779}" type="presOf" srcId="{AE80C541-7E67-4164-B061-BDBE4FFCABD1}" destId="{9C97C7FA-A30A-4854-B157-DB0FBD851ED7}" srcOrd="0" destOrd="0" presId="urn:microsoft.com/office/officeart/2005/8/layout/hierarchy3"/>
    <dgm:cxn modelId="{20439310-CB35-46ED-B658-96118236F976}" type="presOf" srcId="{2B299C99-B0A4-43F1-BBD6-605FD347022F}" destId="{B1B53FD5-B1C7-45EF-8FE5-5D52FF4256B1}" srcOrd="1" destOrd="0" presId="urn:microsoft.com/office/officeart/2005/8/layout/hierarchy3"/>
    <dgm:cxn modelId="{07DB15B7-469E-4D86-B357-1D611707299B}" type="presOf" srcId="{95698749-4E47-4EE0-A925-8CD6019929C6}" destId="{B8D1259E-71B0-46C4-A774-A0E351A6415D}" srcOrd="0" destOrd="0" presId="urn:microsoft.com/office/officeart/2005/8/layout/hierarchy3"/>
    <dgm:cxn modelId="{2DB72F16-5072-44F6-B41C-67A2525E3641}" type="presOf" srcId="{78701364-B1E6-4370-A9B0-984AFC8A883C}" destId="{7C6208CC-639D-41CA-8D7B-5E7F4CD126D9}" srcOrd="0" destOrd="0" presId="urn:microsoft.com/office/officeart/2005/8/layout/hierarchy3"/>
    <dgm:cxn modelId="{A525D77A-EAF1-4658-9DDF-02BA9F8C9ACF}" srcId="{1D271B7D-D1D4-453F-A384-BA05CB41E809}" destId="{37D377C2-6FBE-4138-B126-B59B8A3C9F27}" srcOrd="1" destOrd="0" parTransId="{B03089D6-EDD0-4B79-BD3B-607F9BE59396}" sibTransId="{615F064E-8A19-4359-9568-63BB128755BF}"/>
    <dgm:cxn modelId="{99F82947-19B1-4D8C-A038-C0F10A0FAA02}" type="presOf" srcId="{D6F8370B-B721-4F26-A466-D582DAB27639}" destId="{913DD900-59C7-47F8-9049-90B57463FB65}" srcOrd="0" destOrd="0" presId="urn:microsoft.com/office/officeart/2005/8/layout/hierarchy3"/>
    <dgm:cxn modelId="{0AC501E9-7222-4B76-8FE5-028BE080808F}" type="presOf" srcId="{44736FE1-7ADE-44E9-8A23-8D477830ED27}" destId="{378503F0-EA78-4348-9294-930AF5D0521D}" srcOrd="0" destOrd="0" presId="urn:microsoft.com/office/officeart/2005/8/layout/hierarchy3"/>
    <dgm:cxn modelId="{D29500FC-1607-4AD1-85A6-0597F2C52039}" type="presOf" srcId="{37D377C2-6FBE-4138-B126-B59B8A3C9F27}" destId="{785DABAD-782F-432C-A2DA-2C232F7150DA}" srcOrd="0" destOrd="0" presId="urn:microsoft.com/office/officeart/2005/8/layout/hierarchy3"/>
    <dgm:cxn modelId="{05D312F9-A5EB-4523-830B-5F797AB541EB}" srcId="{2B299C99-B0A4-43F1-BBD6-605FD347022F}" destId="{4C060DCA-9AC1-4451-8935-1134AB0B376D}" srcOrd="0" destOrd="0" parTransId="{D6F8370B-B721-4F26-A466-D582DAB27639}" sibTransId="{22287615-F109-4D2C-B0F6-ACD07FBA046B}"/>
    <dgm:cxn modelId="{0EBD9390-B667-4380-9E76-48BC38EBBA77}" srcId="{AC5A41CD-23D3-4B5C-91F4-1A58FE6E2F39}" destId="{2B299C99-B0A4-43F1-BBD6-605FD347022F}" srcOrd="0" destOrd="0" parTransId="{F1A71C01-1E04-41E2-A93F-ACFE8A5B71D5}" sibTransId="{5FAF8515-E993-4564-92B9-58E3ED735186}"/>
    <dgm:cxn modelId="{35749C3B-9D46-4C63-9C7E-8F5C67456EDA}" srcId="{2B299C99-B0A4-43F1-BBD6-605FD347022F}" destId="{C504A0E1-1EDA-46CE-BFDF-DCB929489198}" srcOrd="2" destOrd="0" parTransId="{034C6C6F-FAD6-45FA-A5C6-C9082523EC75}" sibTransId="{E6D25A17-182C-45D2-8679-E18A9029D466}"/>
    <dgm:cxn modelId="{B48F9A0E-9D85-4C1B-91B4-F7ED7439EC50}" type="presOf" srcId="{B03089D6-EDD0-4B79-BD3B-607F9BE59396}" destId="{D0A3FB2E-CECA-47CE-8989-2ABD8DA009C2}" srcOrd="0" destOrd="0" presId="urn:microsoft.com/office/officeart/2005/8/layout/hierarchy3"/>
    <dgm:cxn modelId="{1CA4D07F-465D-447B-9361-0DCC8CD3F068}" type="presOf" srcId="{4C060DCA-9AC1-4451-8935-1134AB0B376D}" destId="{E8C9CB6D-5404-4575-A4AA-E66FC39634AF}" srcOrd="0" destOrd="0" presId="urn:microsoft.com/office/officeart/2005/8/layout/hierarchy3"/>
    <dgm:cxn modelId="{B1F6C6C0-3D0E-4275-AF71-19577467CB1F}" type="presOf" srcId="{2B299C99-B0A4-43F1-BBD6-605FD347022F}" destId="{5E516484-21F9-4E8C-8244-83F6A654C4A6}" srcOrd="0" destOrd="0" presId="urn:microsoft.com/office/officeart/2005/8/layout/hierarchy3"/>
    <dgm:cxn modelId="{90C84B09-F071-4A4A-A121-33B5DA9C3358}" srcId="{AC5A41CD-23D3-4B5C-91F4-1A58FE6E2F39}" destId="{1D271B7D-D1D4-453F-A384-BA05CB41E809}" srcOrd="1" destOrd="0" parTransId="{8237E19B-5188-4E10-87D4-7FD3053FD24A}" sibTransId="{3A22EE67-2F5A-4687-B844-D3C5A388CF6D}"/>
    <dgm:cxn modelId="{EC568D83-EAA0-4066-A00B-FD46A2EDAD0B}" srcId="{2B299C99-B0A4-43F1-BBD6-605FD347022F}" destId="{4C1B0741-3C27-47C9-896B-53B601B4DC68}" srcOrd="1" destOrd="0" parTransId="{78701364-B1E6-4370-A9B0-984AFC8A883C}" sibTransId="{17CE745E-A2EF-4AE9-8778-AC21537968DC}"/>
    <dgm:cxn modelId="{A8218DC0-165F-49FC-B5B9-ECC8FABBD4CA}" type="presOf" srcId="{261E68D5-3C28-4DE1-8406-BEF86411DD30}" destId="{2363ABC2-F086-44BC-8E80-B4CE65AD379E}" srcOrd="0" destOrd="0" presId="urn:microsoft.com/office/officeart/2005/8/layout/hierarchy3"/>
    <dgm:cxn modelId="{BB73436E-EEF4-457E-B973-767552C4D7A6}" type="presOf" srcId="{34DDE01A-9AC7-4420-A3AA-AAA22939C08D}" destId="{265BFF2F-0901-4199-859A-5A9771092037}" srcOrd="0" destOrd="0" presId="urn:microsoft.com/office/officeart/2005/8/layout/hierarchy3"/>
    <dgm:cxn modelId="{9EE5B67F-98B9-4CD0-92CE-D726EF7612A5}" srcId="{2B299C99-B0A4-43F1-BBD6-605FD347022F}" destId="{34DDE01A-9AC7-4420-A3AA-AAA22939C08D}" srcOrd="3" destOrd="0" parTransId="{597185E1-1B1B-4895-8BD0-F2BED15D668F}" sibTransId="{6E379160-7187-497D-93B0-2DFC5FF0ADFF}"/>
    <dgm:cxn modelId="{43693AF8-128C-4EB2-8B3C-C9A5F867D662}" type="presOf" srcId="{C504A0E1-1EDA-46CE-BFDF-DCB929489198}" destId="{10EBDAE8-51D8-462E-BD0D-2C5C5ACFDFE4}" srcOrd="0" destOrd="0" presId="urn:microsoft.com/office/officeart/2005/8/layout/hierarchy3"/>
    <dgm:cxn modelId="{95ACA3DE-40F0-4677-B166-CE29DDA76201}" type="presOf" srcId="{AC5A41CD-23D3-4B5C-91F4-1A58FE6E2F39}" destId="{F118F48B-E093-436A-BD75-FC321283DDCC}" srcOrd="0" destOrd="0" presId="urn:microsoft.com/office/officeart/2005/8/layout/hierarchy3"/>
    <dgm:cxn modelId="{9111AEA6-662E-42C3-8A68-F9871F57CF0A}" type="presOf" srcId="{034C6C6F-FAD6-45FA-A5C6-C9082523EC75}" destId="{875D7898-ED29-41D8-82A0-9477D03A9CCD}" srcOrd="0" destOrd="0" presId="urn:microsoft.com/office/officeart/2005/8/layout/hierarchy3"/>
    <dgm:cxn modelId="{B9BF0F2B-F010-44E7-97E6-1386F7134663}" type="presOf" srcId="{597185E1-1B1B-4895-8BD0-F2BED15D668F}" destId="{AE76CF75-ABCA-42EC-86EC-7EE93560093E}" srcOrd="0" destOrd="0" presId="urn:microsoft.com/office/officeart/2005/8/layout/hierarchy3"/>
    <dgm:cxn modelId="{A6A2FEBB-5F7F-418D-AA48-59B545AFB13D}" srcId="{1D271B7D-D1D4-453F-A384-BA05CB41E809}" destId="{261E68D5-3C28-4DE1-8406-BEF86411DD30}" srcOrd="2" destOrd="0" parTransId="{44736FE1-7ADE-44E9-8A23-8D477830ED27}" sibTransId="{51B973D2-5E9A-4473-BFE0-8225153D4B45}"/>
    <dgm:cxn modelId="{075D2996-ABBB-4A92-8B30-4EF4ACB7EF48}" type="presParOf" srcId="{F118F48B-E093-436A-BD75-FC321283DDCC}" destId="{0DD730E6-0841-490D-B5DD-A63A93C2E9F9}" srcOrd="0" destOrd="0" presId="urn:microsoft.com/office/officeart/2005/8/layout/hierarchy3"/>
    <dgm:cxn modelId="{E9BDAEFC-B6FB-4046-A72C-A349689C59F7}" type="presParOf" srcId="{0DD730E6-0841-490D-B5DD-A63A93C2E9F9}" destId="{4AE0653C-F11A-411F-A227-302CA15CCC84}" srcOrd="0" destOrd="0" presId="urn:microsoft.com/office/officeart/2005/8/layout/hierarchy3"/>
    <dgm:cxn modelId="{C696A327-1932-465E-8F49-2D80304064C4}" type="presParOf" srcId="{4AE0653C-F11A-411F-A227-302CA15CCC84}" destId="{5E516484-21F9-4E8C-8244-83F6A654C4A6}" srcOrd="0" destOrd="0" presId="urn:microsoft.com/office/officeart/2005/8/layout/hierarchy3"/>
    <dgm:cxn modelId="{34DDA1DB-0663-454C-A53C-41155F1FF589}" type="presParOf" srcId="{4AE0653C-F11A-411F-A227-302CA15CCC84}" destId="{B1B53FD5-B1C7-45EF-8FE5-5D52FF4256B1}" srcOrd="1" destOrd="0" presId="urn:microsoft.com/office/officeart/2005/8/layout/hierarchy3"/>
    <dgm:cxn modelId="{C67FE761-0325-4815-836E-3B57DD6452A5}" type="presParOf" srcId="{0DD730E6-0841-490D-B5DD-A63A93C2E9F9}" destId="{16BAC2E1-F419-469E-B252-03D3157F4C2F}" srcOrd="1" destOrd="0" presId="urn:microsoft.com/office/officeart/2005/8/layout/hierarchy3"/>
    <dgm:cxn modelId="{90DF2579-5034-4120-BF9C-4E9BAF9ECBD1}" type="presParOf" srcId="{16BAC2E1-F419-469E-B252-03D3157F4C2F}" destId="{913DD900-59C7-47F8-9049-90B57463FB65}" srcOrd="0" destOrd="0" presId="urn:microsoft.com/office/officeart/2005/8/layout/hierarchy3"/>
    <dgm:cxn modelId="{BD320EED-5611-4082-98CB-D6C7C45390FA}" type="presParOf" srcId="{16BAC2E1-F419-469E-B252-03D3157F4C2F}" destId="{E8C9CB6D-5404-4575-A4AA-E66FC39634AF}" srcOrd="1" destOrd="0" presId="urn:microsoft.com/office/officeart/2005/8/layout/hierarchy3"/>
    <dgm:cxn modelId="{EA3A64D9-B917-4293-A4EA-802BBCDBA807}" type="presParOf" srcId="{16BAC2E1-F419-469E-B252-03D3157F4C2F}" destId="{7C6208CC-639D-41CA-8D7B-5E7F4CD126D9}" srcOrd="2" destOrd="0" presId="urn:microsoft.com/office/officeart/2005/8/layout/hierarchy3"/>
    <dgm:cxn modelId="{CE7EE54D-4B68-4EA9-8BC9-E7FC6CF32230}" type="presParOf" srcId="{16BAC2E1-F419-469E-B252-03D3157F4C2F}" destId="{FCED860A-9EA6-457C-A0F4-43B5020DF93E}" srcOrd="3" destOrd="0" presId="urn:microsoft.com/office/officeart/2005/8/layout/hierarchy3"/>
    <dgm:cxn modelId="{D6BF2B96-AB2C-47CF-8EFA-A0743D34AFA2}" type="presParOf" srcId="{16BAC2E1-F419-469E-B252-03D3157F4C2F}" destId="{875D7898-ED29-41D8-82A0-9477D03A9CCD}" srcOrd="4" destOrd="0" presId="urn:microsoft.com/office/officeart/2005/8/layout/hierarchy3"/>
    <dgm:cxn modelId="{42379207-FEA8-43AC-B7E4-18A091B7235D}" type="presParOf" srcId="{16BAC2E1-F419-469E-B252-03D3157F4C2F}" destId="{10EBDAE8-51D8-462E-BD0D-2C5C5ACFDFE4}" srcOrd="5" destOrd="0" presId="urn:microsoft.com/office/officeart/2005/8/layout/hierarchy3"/>
    <dgm:cxn modelId="{B586F821-9B45-42F6-AC69-B0E6A80F614B}" type="presParOf" srcId="{16BAC2E1-F419-469E-B252-03D3157F4C2F}" destId="{AE76CF75-ABCA-42EC-86EC-7EE93560093E}" srcOrd="6" destOrd="0" presId="urn:microsoft.com/office/officeart/2005/8/layout/hierarchy3"/>
    <dgm:cxn modelId="{0BB762DE-C62C-417F-8192-5267DC48ECB9}" type="presParOf" srcId="{16BAC2E1-F419-469E-B252-03D3157F4C2F}" destId="{265BFF2F-0901-4199-859A-5A9771092037}" srcOrd="7" destOrd="0" presId="urn:microsoft.com/office/officeart/2005/8/layout/hierarchy3"/>
    <dgm:cxn modelId="{08734396-F7C3-4608-9529-0D928184C409}" type="presParOf" srcId="{F118F48B-E093-436A-BD75-FC321283DDCC}" destId="{B5B82E05-BE11-4DB7-AC73-AA5483FC9381}" srcOrd="1" destOrd="0" presId="urn:microsoft.com/office/officeart/2005/8/layout/hierarchy3"/>
    <dgm:cxn modelId="{AFE8826B-19B3-42D5-B294-4088258F868E}" type="presParOf" srcId="{B5B82E05-BE11-4DB7-AC73-AA5483FC9381}" destId="{1A3E06E3-43EA-4EDB-BFE4-2D2A0292C2B2}" srcOrd="0" destOrd="0" presId="urn:microsoft.com/office/officeart/2005/8/layout/hierarchy3"/>
    <dgm:cxn modelId="{6A582B55-DCB7-401F-A421-5D535BC6ABDD}" type="presParOf" srcId="{1A3E06E3-43EA-4EDB-BFE4-2D2A0292C2B2}" destId="{DD3D9C6D-FAF3-4D59-88DC-23848C960FAF}" srcOrd="0" destOrd="0" presId="urn:microsoft.com/office/officeart/2005/8/layout/hierarchy3"/>
    <dgm:cxn modelId="{80C69134-1761-474D-9F63-3196C2AC6126}" type="presParOf" srcId="{1A3E06E3-43EA-4EDB-BFE4-2D2A0292C2B2}" destId="{B8126DC0-D051-4116-8E07-50ED82F3289D}" srcOrd="1" destOrd="0" presId="urn:microsoft.com/office/officeart/2005/8/layout/hierarchy3"/>
    <dgm:cxn modelId="{E5CA30D6-0FD5-4212-91E7-8F88391763B0}" type="presParOf" srcId="{B5B82E05-BE11-4DB7-AC73-AA5483FC9381}" destId="{F1D2A3B3-49DA-4452-866D-E34F41398E26}" srcOrd="1" destOrd="0" presId="urn:microsoft.com/office/officeart/2005/8/layout/hierarchy3"/>
    <dgm:cxn modelId="{3AC082ED-37AB-44F4-B9A7-A3F7F1350395}" type="presParOf" srcId="{F1D2A3B3-49DA-4452-866D-E34F41398E26}" destId="{B8D1259E-71B0-46C4-A774-A0E351A6415D}" srcOrd="0" destOrd="0" presId="urn:microsoft.com/office/officeart/2005/8/layout/hierarchy3"/>
    <dgm:cxn modelId="{546C540A-E448-4D7F-8EAD-D1F8C09E7B4C}" type="presParOf" srcId="{F1D2A3B3-49DA-4452-866D-E34F41398E26}" destId="{9C97C7FA-A30A-4854-B157-DB0FBD851ED7}" srcOrd="1" destOrd="0" presId="urn:microsoft.com/office/officeart/2005/8/layout/hierarchy3"/>
    <dgm:cxn modelId="{34E7281D-3FFF-4311-A81B-535D2EC4A43C}" type="presParOf" srcId="{F1D2A3B3-49DA-4452-866D-E34F41398E26}" destId="{D0A3FB2E-CECA-47CE-8989-2ABD8DA009C2}" srcOrd="2" destOrd="0" presId="urn:microsoft.com/office/officeart/2005/8/layout/hierarchy3"/>
    <dgm:cxn modelId="{45EEFA0B-670D-4A10-8518-B35BE3626F77}" type="presParOf" srcId="{F1D2A3B3-49DA-4452-866D-E34F41398E26}" destId="{785DABAD-782F-432C-A2DA-2C232F7150DA}" srcOrd="3" destOrd="0" presId="urn:microsoft.com/office/officeart/2005/8/layout/hierarchy3"/>
    <dgm:cxn modelId="{EE377E20-FEFE-448F-9024-F72EF32B9895}" type="presParOf" srcId="{F1D2A3B3-49DA-4452-866D-E34F41398E26}" destId="{378503F0-EA78-4348-9294-930AF5D0521D}" srcOrd="4" destOrd="0" presId="urn:microsoft.com/office/officeart/2005/8/layout/hierarchy3"/>
    <dgm:cxn modelId="{633202A9-2659-4E5C-9E4D-AA1AF031DC70}" type="presParOf" srcId="{F1D2A3B3-49DA-4452-866D-E34F41398E26}" destId="{2363ABC2-F086-44BC-8E80-B4CE65AD379E}"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50F20-C41D-4BA4-8C86-6DCF7BF237C8}">
      <dsp:nvSpPr>
        <dsp:cNvPr id="0" name=""/>
        <dsp:cNvSpPr/>
      </dsp:nvSpPr>
      <dsp:spPr>
        <a:xfrm>
          <a:off x="2971798" y="1771874"/>
          <a:ext cx="1676402" cy="1637850"/>
        </a:xfrm>
        <a:prstGeom prst="ellipse">
          <a:avLst/>
        </a:prstGeom>
        <a:solidFill>
          <a:schemeClr val="accent3"/>
        </a:solidFill>
        <a:ln w="55000" cap="flat" cmpd="thickThin" algn="ctr">
          <a:solidFill>
            <a:schemeClr val="accent3">
              <a:shade val="50000"/>
            </a:schemeClr>
          </a:solidFill>
          <a:prstDash val="solid"/>
        </a:ln>
        <a:effectLst/>
        <a:scene3d>
          <a:camera prst="orthographicFront"/>
          <a:lightRig rig="flat" dir="t"/>
        </a:scene3d>
        <a:sp3d/>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smtClean="0"/>
            <a:t>Điều kiện thuận lợi</a:t>
          </a:r>
          <a:endParaRPr lang="en-US" sz="1600" b="1" kern="1200"/>
        </a:p>
      </dsp:txBody>
      <dsp:txXfrm>
        <a:off x="3217301" y="2011732"/>
        <a:ext cx="1185396" cy="1158134"/>
      </dsp:txXfrm>
    </dsp:sp>
    <dsp:sp modelId="{B11D6B0B-545A-49EA-AA9E-E5FA48E574DA}">
      <dsp:nvSpPr>
        <dsp:cNvPr id="0" name=""/>
        <dsp:cNvSpPr/>
      </dsp:nvSpPr>
      <dsp:spPr>
        <a:xfrm rot="16200000">
          <a:off x="3702251" y="1343172"/>
          <a:ext cx="215497" cy="463004"/>
        </a:xfrm>
        <a:prstGeom prst="rightArrow">
          <a:avLst>
            <a:gd name="adj1" fmla="val 60000"/>
            <a:gd name="adj2" fmla="val 50000"/>
          </a:avLst>
        </a:prstGeom>
        <a:gradFill rotWithShape="0">
          <a:gsLst>
            <a:gs pos="0">
              <a:schemeClr val="accent4">
                <a:hueOff val="0"/>
                <a:satOff val="0"/>
                <a:lumOff val="0"/>
                <a:alphaOff val="0"/>
                <a:tint val="62000"/>
                <a:satMod val="180000"/>
              </a:schemeClr>
            </a:gs>
            <a:gs pos="65000">
              <a:schemeClr val="accent4">
                <a:hueOff val="0"/>
                <a:satOff val="0"/>
                <a:lumOff val="0"/>
                <a:alphaOff val="0"/>
                <a:tint val="32000"/>
                <a:satMod val="250000"/>
              </a:schemeClr>
            </a:gs>
            <a:gs pos="100000">
              <a:schemeClr val="accent4">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3734576" y="1468098"/>
        <a:ext cx="150848" cy="277802"/>
      </dsp:txXfrm>
    </dsp:sp>
    <dsp:sp modelId="{F0E28A29-1756-4175-BFBD-5334860A60C7}">
      <dsp:nvSpPr>
        <dsp:cNvPr id="0" name=""/>
        <dsp:cNvSpPr/>
      </dsp:nvSpPr>
      <dsp:spPr>
        <a:xfrm>
          <a:off x="3129111" y="3499"/>
          <a:ext cx="1361777" cy="1361777"/>
        </a:xfrm>
        <a:prstGeom prst="ellipse">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Nông</a:t>
          </a:r>
          <a:r>
            <a:rPr lang="en-US" sz="1600" kern="1200" dirty="0" smtClean="0"/>
            <a:t> </a:t>
          </a:r>
          <a:r>
            <a:rPr lang="en-US" sz="1600" kern="1200" dirty="0" err="1" smtClean="0"/>
            <a:t>sản</a:t>
          </a:r>
          <a:r>
            <a:rPr lang="en-US" sz="1600" kern="1200" dirty="0" smtClean="0"/>
            <a:t> </a:t>
          </a:r>
          <a:r>
            <a:rPr lang="en-US" sz="1600" kern="1200" dirty="0" err="1" smtClean="0"/>
            <a:t>ưu</a:t>
          </a:r>
          <a:r>
            <a:rPr lang="en-US" sz="1600" kern="1200" dirty="0" smtClean="0"/>
            <a:t> </a:t>
          </a:r>
          <a:r>
            <a:rPr lang="en-US" sz="1600" kern="1200" dirty="0" err="1" smtClean="0"/>
            <a:t>thế</a:t>
          </a:r>
          <a:endParaRPr lang="en-US" sz="1600" kern="1200" baseline="0" dirty="0"/>
        </a:p>
      </dsp:txBody>
      <dsp:txXfrm>
        <a:off x="3328539" y="202927"/>
        <a:ext cx="962921" cy="962921"/>
      </dsp:txXfrm>
    </dsp:sp>
    <dsp:sp modelId="{D0CBEE53-EE14-4890-872C-4EFB18AEF2BA}">
      <dsp:nvSpPr>
        <dsp:cNvPr id="0" name=""/>
        <dsp:cNvSpPr/>
      </dsp:nvSpPr>
      <dsp:spPr>
        <a:xfrm rot="19753362">
          <a:off x="4591170" y="1825929"/>
          <a:ext cx="228738" cy="463004"/>
        </a:xfrm>
        <a:prstGeom prst="rightArrow">
          <a:avLst>
            <a:gd name="adj1" fmla="val 60000"/>
            <a:gd name="adj2" fmla="val 50000"/>
          </a:avLst>
        </a:prstGeom>
        <a:gradFill rotWithShape="0">
          <a:gsLst>
            <a:gs pos="0">
              <a:schemeClr val="accent4">
                <a:hueOff val="243608"/>
                <a:satOff val="-4214"/>
                <a:lumOff val="-902"/>
                <a:alphaOff val="0"/>
                <a:tint val="62000"/>
                <a:satMod val="180000"/>
              </a:schemeClr>
            </a:gs>
            <a:gs pos="65000">
              <a:schemeClr val="accent4">
                <a:hueOff val="243608"/>
                <a:satOff val="-4214"/>
                <a:lumOff val="-902"/>
                <a:alphaOff val="0"/>
                <a:tint val="32000"/>
                <a:satMod val="250000"/>
              </a:schemeClr>
            </a:gs>
            <a:gs pos="100000">
              <a:schemeClr val="accent4">
                <a:hueOff val="243608"/>
                <a:satOff val="-4214"/>
                <a:lumOff val="-902"/>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4596002" y="1936087"/>
        <a:ext cx="160117" cy="277802"/>
      </dsp:txXfrm>
    </dsp:sp>
    <dsp:sp modelId="{91F07232-D1E1-4D8F-BD6D-43145F840B91}">
      <dsp:nvSpPr>
        <dsp:cNvPr id="0" name=""/>
        <dsp:cNvSpPr/>
      </dsp:nvSpPr>
      <dsp:spPr>
        <a:xfrm>
          <a:off x="4800606" y="914397"/>
          <a:ext cx="1361777" cy="1361777"/>
        </a:xfrm>
        <a:prstGeom prst="ellipse">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Nguồn nhân lực</a:t>
          </a:r>
          <a:endParaRPr lang="en-US" sz="1600" kern="1200"/>
        </a:p>
      </dsp:txBody>
      <dsp:txXfrm>
        <a:off x="5000034" y="1113825"/>
        <a:ext cx="962921" cy="962921"/>
      </dsp:txXfrm>
    </dsp:sp>
    <dsp:sp modelId="{E9E32BB3-076B-4CA6-B7F3-6F1A4B69E1F8}">
      <dsp:nvSpPr>
        <dsp:cNvPr id="0" name=""/>
        <dsp:cNvSpPr/>
      </dsp:nvSpPr>
      <dsp:spPr>
        <a:xfrm rot="1800000">
          <a:off x="4594145" y="2873733"/>
          <a:ext cx="213766" cy="463004"/>
        </a:xfrm>
        <a:prstGeom prst="rightArrow">
          <a:avLst>
            <a:gd name="adj1" fmla="val 60000"/>
            <a:gd name="adj2" fmla="val 50000"/>
          </a:avLst>
        </a:prstGeom>
        <a:gradFill rotWithShape="0">
          <a:gsLst>
            <a:gs pos="0">
              <a:schemeClr val="accent4">
                <a:hueOff val="487215"/>
                <a:satOff val="-8429"/>
                <a:lumOff val="-1804"/>
                <a:alphaOff val="0"/>
                <a:tint val="62000"/>
                <a:satMod val="180000"/>
              </a:schemeClr>
            </a:gs>
            <a:gs pos="65000">
              <a:schemeClr val="accent4">
                <a:hueOff val="487215"/>
                <a:satOff val="-8429"/>
                <a:lumOff val="-1804"/>
                <a:alphaOff val="0"/>
                <a:tint val="32000"/>
                <a:satMod val="250000"/>
              </a:schemeClr>
            </a:gs>
            <a:gs pos="100000">
              <a:schemeClr val="accent4">
                <a:hueOff val="487215"/>
                <a:satOff val="-8429"/>
                <a:lumOff val="-1804"/>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4598441" y="2950302"/>
        <a:ext cx="149636" cy="277802"/>
      </dsp:txXfrm>
    </dsp:sp>
    <dsp:sp modelId="{BD8D291B-BEA0-4BBB-A88B-CC92269F87A5}">
      <dsp:nvSpPr>
        <dsp:cNvPr id="0" name=""/>
        <dsp:cNvSpPr/>
      </dsp:nvSpPr>
      <dsp:spPr>
        <a:xfrm>
          <a:off x="4783013" y="2897012"/>
          <a:ext cx="1355976" cy="1293988"/>
        </a:xfrm>
        <a:prstGeom prst="ellipse">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Tài nguyên nguồn nước</a:t>
          </a:r>
          <a:endParaRPr lang="en-US" sz="1600" kern="1200"/>
        </a:p>
      </dsp:txBody>
      <dsp:txXfrm>
        <a:off x="4981591" y="3086512"/>
        <a:ext cx="958820" cy="914988"/>
      </dsp:txXfrm>
    </dsp:sp>
    <dsp:sp modelId="{FE2D573B-7D02-4B12-BD8B-39310B331B53}">
      <dsp:nvSpPr>
        <dsp:cNvPr id="0" name=""/>
        <dsp:cNvSpPr/>
      </dsp:nvSpPr>
      <dsp:spPr>
        <a:xfrm rot="5400000">
          <a:off x="3702251" y="3375423"/>
          <a:ext cx="215497" cy="463004"/>
        </a:xfrm>
        <a:prstGeom prst="rightArrow">
          <a:avLst>
            <a:gd name="adj1" fmla="val 60000"/>
            <a:gd name="adj2" fmla="val 50000"/>
          </a:avLst>
        </a:prstGeom>
        <a:gradFill rotWithShape="0">
          <a:gsLst>
            <a:gs pos="0">
              <a:schemeClr val="accent4">
                <a:hueOff val="730823"/>
                <a:satOff val="-12643"/>
                <a:lumOff val="-2706"/>
                <a:alphaOff val="0"/>
                <a:tint val="62000"/>
                <a:satMod val="180000"/>
              </a:schemeClr>
            </a:gs>
            <a:gs pos="65000">
              <a:schemeClr val="accent4">
                <a:hueOff val="730823"/>
                <a:satOff val="-12643"/>
                <a:lumOff val="-2706"/>
                <a:alphaOff val="0"/>
                <a:tint val="32000"/>
                <a:satMod val="250000"/>
              </a:schemeClr>
            </a:gs>
            <a:gs pos="100000">
              <a:schemeClr val="accent4">
                <a:hueOff val="730823"/>
                <a:satOff val="-12643"/>
                <a:lumOff val="-2706"/>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a:off x="3734576" y="3435700"/>
        <a:ext cx="150848" cy="277802"/>
      </dsp:txXfrm>
    </dsp:sp>
    <dsp:sp modelId="{52177541-5987-45A1-90F7-817E9A378ABF}">
      <dsp:nvSpPr>
        <dsp:cNvPr id="0" name=""/>
        <dsp:cNvSpPr/>
      </dsp:nvSpPr>
      <dsp:spPr>
        <a:xfrm>
          <a:off x="3129111" y="3816323"/>
          <a:ext cx="1361777" cy="1361777"/>
        </a:xfrm>
        <a:prstGeom prst="ellipse">
          <a:avLst/>
        </a:prstGeom>
        <a:solidFill>
          <a:schemeClr val="accent1"/>
        </a:solidFill>
        <a:ln w="63500" cap="flat" cmpd="thickThin" algn="ctr">
          <a:solidFill>
            <a:schemeClr val="lt1"/>
          </a:solidFill>
          <a:prstDash val="solid"/>
        </a:ln>
        <a:effectLst>
          <a:outerShdw blurRad="50800" dist="38100" dir="5400000" rotWithShape="0">
            <a:srgbClr val="000000">
              <a:alpha val="35000"/>
            </a:srgbClr>
          </a:outerShdw>
        </a:effectLst>
        <a:scene3d>
          <a:camera prst="orthographicFront"/>
          <a:lightRig rig="flat" dir="t"/>
        </a:scene3d>
        <a:sp3d/>
      </dsp:spPr>
      <dsp:style>
        <a:lnRef idx="3">
          <a:schemeClr val="lt1"/>
        </a:lnRef>
        <a:fillRef idx="1">
          <a:schemeClr val="accent1"/>
        </a:fillRef>
        <a:effectRef idx="1">
          <a:schemeClr val="accent1"/>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Điều kiện sinh thái</a:t>
          </a:r>
          <a:endParaRPr lang="en-US" sz="1600" kern="1200"/>
        </a:p>
      </dsp:txBody>
      <dsp:txXfrm>
        <a:off x="3328539" y="4015751"/>
        <a:ext cx="962921" cy="962921"/>
      </dsp:txXfrm>
    </dsp:sp>
    <dsp:sp modelId="{1F5179D5-863C-4029-B4CB-01A42D9E662A}">
      <dsp:nvSpPr>
        <dsp:cNvPr id="0" name=""/>
        <dsp:cNvSpPr/>
      </dsp:nvSpPr>
      <dsp:spPr>
        <a:xfrm rot="9000000">
          <a:off x="2819667" y="2871050"/>
          <a:ext cx="207902" cy="463004"/>
        </a:xfrm>
        <a:prstGeom prst="rightArrow">
          <a:avLst>
            <a:gd name="adj1" fmla="val 60000"/>
            <a:gd name="adj2" fmla="val 50000"/>
          </a:avLst>
        </a:prstGeom>
        <a:gradFill rotWithShape="0">
          <a:gsLst>
            <a:gs pos="0">
              <a:schemeClr val="accent4">
                <a:hueOff val="974430"/>
                <a:satOff val="-16858"/>
                <a:lumOff val="-3608"/>
                <a:alphaOff val="0"/>
                <a:tint val="62000"/>
                <a:satMod val="180000"/>
              </a:schemeClr>
            </a:gs>
            <a:gs pos="65000">
              <a:schemeClr val="accent4">
                <a:hueOff val="974430"/>
                <a:satOff val="-16858"/>
                <a:lumOff val="-3608"/>
                <a:alphaOff val="0"/>
                <a:tint val="32000"/>
                <a:satMod val="250000"/>
              </a:schemeClr>
            </a:gs>
            <a:gs pos="100000">
              <a:schemeClr val="accent4">
                <a:hueOff val="974430"/>
                <a:satOff val="-16858"/>
                <a:lumOff val="-3608"/>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2877860" y="2948058"/>
        <a:ext cx="145531" cy="277802"/>
      </dsp:txXfrm>
    </dsp:sp>
    <dsp:sp modelId="{449118AA-F3DA-44DB-A229-D2F5FD997B3A}">
      <dsp:nvSpPr>
        <dsp:cNvPr id="0" name=""/>
        <dsp:cNvSpPr/>
      </dsp:nvSpPr>
      <dsp:spPr>
        <a:xfrm>
          <a:off x="1478109" y="2863117"/>
          <a:ext cx="1361777" cy="1361777"/>
        </a:xfrm>
        <a:prstGeom prst="ellipse">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smtClean="0"/>
            <a:t>Tài nguyên đất đai</a:t>
          </a:r>
          <a:endParaRPr lang="en-US" sz="1600" kern="1200"/>
        </a:p>
      </dsp:txBody>
      <dsp:txXfrm>
        <a:off x="1677537" y="3062545"/>
        <a:ext cx="962921" cy="962921"/>
      </dsp:txXfrm>
    </dsp:sp>
    <dsp:sp modelId="{FE77EF80-65CC-461F-8049-42FD0A64A10A}">
      <dsp:nvSpPr>
        <dsp:cNvPr id="0" name=""/>
        <dsp:cNvSpPr/>
      </dsp:nvSpPr>
      <dsp:spPr>
        <a:xfrm rot="12600000">
          <a:off x="2819667" y="1847545"/>
          <a:ext cx="207902" cy="463004"/>
        </a:xfrm>
        <a:prstGeom prst="rightArrow">
          <a:avLst>
            <a:gd name="adj1" fmla="val 60000"/>
            <a:gd name="adj2" fmla="val 50000"/>
          </a:avLst>
        </a:prstGeom>
        <a:gradFill rotWithShape="0">
          <a:gsLst>
            <a:gs pos="0">
              <a:schemeClr val="accent4">
                <a:hueOff val="1218038"/>
                <a:satOff val="-21072"/>
                <a:lumOff val="-4510"/>
                <a:alphaOff val="0"/>
                <a:tint val="62000"/>
                <a:satMod val="180000"/>
              </a:schemeClr>
            </a:gs>
            <a:gs pos="65000">
              <a:schemeClr val="accent4">
                <a:hueOff val="1218038"/>
                <a:satOff val="-21072"/>
                <a:lumOff val="-4510"/>
                <a:alphaOff val="0"/>
                <a:tint val="32000"/>
                <a:satMod val="250000"/>
              </a:schemeClr>
            </a:gs>
            <a:gs pos="100000">
              <a:schemeClr val="accent4">
                <a:hueOff val="1218038"/>
                <a:satOff val="-21072"/>
                <a:lumOff val="-451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endParaRPr lang="en-US" sz="2500" kern="1200"/>
        </a:p>
      </dsp:txBody>
      <dsp:txXfrm rot="10800000">
        <a:off x="2877860" y="1955739"/>
        <a:ext cx="145531" cy="277802"/>
      </dsp:txXfrm>
    </dsp:sp>
    <dsp:sp modelId="{EAE2A366-4086-4AF7-8E72-4FDB722E6AA2}">
      <dsp:nvSpPr>
        <dsp:cNvPr id="0" name=""/>
        <dsp:cNvSpPr/>
      </dsp:nvSpPr>
      <dsp:spPr>
        <a:xfrm>
          <a:off x="1478109" y="956705"/>
          <a:ext cx="1361777" cy="1361777"/>
        </a:xfrm>
        <a:prstGeom prst="ellipse">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err="1" smtClean="0"/>
            <a:t>Sự</a:t>
          </a:r>
          <a:r>
            <a:rPr lang="en-US" sz="1600" kern="1200" dirty="0" smtClean="0"/>
            <a:t> </a:t>
          </a:r>
          <a:r>
            <a:rPr lang="en-US" sz="1600" kern="1200" dirty="0" err="1" smtClean="0"/>
            <a:t>quan</a:t>
          </a:r>
          <a:r>
            <a:rPr lang="en-US" sz="1600" kern="1200" dirty="0" smtClean="0"/>
            <a:t> </a:t>
          </a:r>
          <a:r>
            <a:rPr lang="en-US" sz="1600" kern="1200" dirty="0" err="1" smtClean="0"/>
            <a:t>tâm</a:t>
          </a:r>
          <a:r>
            <a:rPr lang="en-US" sz="1600" kern="1200" dirty="0" smtClean="0"/>
            <a:t>, </a:t>
          </a:r>
          <a:r>
            <a:rPr lang="en-US" sz="1600" kern="1200" dirty="0" err="1" smtClean="0"/>
            <a:t>lãnh</a:t>
          </a:r>
          <a:r>
            <a:rPr lang="en-US" sz="1600" kern="1200" dirty="0" smtClean="0"/>
            <a:t> </a:t>
          </a:r>
          <a:r>
            <a:rPr lang="en-US" sz="1600" kern="1200" dirty="0" err="1" smtClean="0"/>
            <a:t>đạo</a:t>
          </a:r>
          <a:r>
            <a:rPr lang="en-US" sz="1600" kern="1200" dirty="0" smtClean="0"/>
            <a:t> </a:t>
          </a:r>
          <a:r>
            <a:rPr lang="en-US" sz="1600" kern="1200" dirty="0" err="1" smtClean="0"/>
            <a:t>chỉ</a:t>
          </a:r>
          <a:r>
            <a:rPr lang="en-US" sz="1600" kern="1200" dirty="0" smtClean="0"/>
            <a:t> </a:t>
          </a:r>
          <a:r>
            <a:rPr lang="en-US" sz="1600" kern="1200" dirty="0" err="1" smtClean="0"/>
            <a:t>đạo</a:t>
          </a:r>
          <a:endParaRPr lang="en-US" sz="1600" kern="1200" dirty="0"/>
        </a:p>
      </dsp:txBody>
      <dsp:txXfrm>
        <a:off x="1677537" y="1156133"/>
        <a:ext cx="962921" cy="9629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7CB26-CBC1-424F-9CD0-84540EE15CA3}">
      <dsp:nvSpPr>
        <dsp:cNvPr id="0" name=""/>
        <dsp:cNvSpPr/>
      </dsp:nvSpPr>
      <dsp:spPr>
        <a:xfrm rot="5400000">
          <a:off x="-210622" y="215259"/>
          <a:ext cx="1404150" cy="98290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Vùng sản xuất</a:t>
          </a:r>
          <a:endParaRPr lang="en-US" sz="1400" kern="1200">
            <a:latin typeface="Times New Roman" pitchFamily="18" charset="0"/>
            <a:cs typeface="Times New Roman" pitchFamily="18" charset="0"/>
          </a:endParaRPr>
        </a:p>
      </dsp:txBody>
      <dsp:txXfrm rot="-5400000">
        <a:off x="1" y="496090"/>
        <a:ext cx="982905" cy="421245"/>
      </dsp:txXfrm>
    </dsp:sp>
    <dsp:sp modelId="{342D0118-A94B-4161-BFD6-C5565CDDAFAD}">
      <dsp:nvSpPr>
        <dsp:cNvPr id="0" name=""/>
        <dsp:cNvSpPr/>
      </dsp:nvSpPr>
      <dsp:spPr>
        <a:xfrm rot="5400000">
          <a:off x="4149903" y="-3166998"/>
          <a:ext cx="912698" cy="7246694"/>
        </a:xfrm>
        <a:prstGeom prst="round2SameRect">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dsp:spPr>
      <dsp:style>
        <a:lnRef idx="1">
          <a:schemeClr val="accent1"/>
        </a:lnRef>
        <a:fillRef idx="2">
          <a:schemeClr val="accent1"/>
        </a:fillRef>
        <a:effectRef idx="1">
          <a:schemeClr val="accent1"/>
        </a:effectRef>
        <a:fontRef idx="minor">
          <a:schemeClr val="dk1"/>
        </a:fontRef>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smtClean="0">
              <a:solidFill>
                <a:schemeClr val="tx1"/>
              </a:solidFill>
              <a:latin typeface="Times New Roman" pitchFamily="18" charset="0"/>
              <a:cs typeface="Times New Roman" pitchFamily="18" charset="0"/>
            </a:rPr>
            <a:t>Hình thành các vùng sản xuất tập trung</a:t>
          </a:r>
          <a:endParaRPr lang="en-US" sz="2900" kern="1200">
            <a:latin typeface="Times New Roman" pitchFamily="18" charset="0"/>
            <a:cs typeface="Times New Roman" pitchFamily="18" charset="0"/>
          </a:endParaRPr>
        </a:p>
      </dsp:txBody>
      <dsp:txXfrm rot="-5400000">
        <a:off x="982905" y="44554"/>
        <a:ext cx="7202140" cy="823590"/>
      </dsp:txXfrm>
    </dsp:sp>
    <dsp:sp modelId="{E1F6747F-3C26-4B0A-922C-22A8DF9B4A6E}">
      <dsp:nvSpPr>
        <dsp:cNvPr id="0" name=""/>
        <dsp:cNvSpPr/>
      </dsp:nvSpPr>
      <dsp:spPr>
        <a:xfrm rot="5400000">
          <a:off x="-210622" y="1579830"/>
          <a:ext cx="1404150" cy="98290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Mô hình mới</a:t>
          </a:r>
        </a:p>
      </dsp:txBody>
      <dsp:txXfrm rot="-5400000">
        <a:off x="1" y="1860661"/>
        <a:ext cx="982905" cy="421245"/>
      </dsp:txXfrm>
    </dsp:sp>
    <dsp:sp modelId="{8EE2E7C7-9394-4971-8F0C-8E32B0CDE997}">
      <dsp:nvSpPr>
        <dsp:cNvPr id="0" name=""/>
        <dsp:cNvSpPr/>
      </dsp:nvSpPr>
      <dsp:spPr>
        <a:xfrm rot="5400000">
          <a:off x="4149903" y="-1839731"/>
          <a:ext cx="912698" cy="7246694"/>
        </a:xfrm>
        <a:prstGeom prst="round2SameRect">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n-US" sz="2900" kern="1200" smtClean="0">
              <a:solidFill>
                <a:schemeClr val="tx1"/>
              </a:solidFill>
              <a:latin typeface="Times New Roman" pitchFamily="18" charset="0"/>
              <a:cs typeface="Times New Roman" pitchFamily="18" charset="0"/>
            </a:rPr>
            <a:t>Có nhiều mô hình sản xuất mới, tiên tiến, hiện đại và được nhân rộng ra toàn tỉnh</a:t>
          </a:r>
          <a:endParaRPr lang="en-US" sz="2900" kern="1200">
            <a:latin typeface="Times New Roman" pitchFamily="18" charset="0"/>
            <a:cs typeface="Times New Roman" pitchFamily="18" charset="0"/>
          </a:endParaRPr>
        </a:p>
      </dsp:txBody>
      <dsp:txXfrm rot="-5400000">
        <a:off x="982905" y="1371821"/>
        <a:ext cx="7202140" cy="823590"/>
      </dsp:txXfrm>
    </dsp:sp>
    <dsp:sp modelId="{8189772F-A8DF-4061-A4CB-6233B7119D40}">
      <dsp:nvSpPr>
        <dsp:cNvPr id="0" name=""/>
        <dsp:cNvSpPr/>
      </dsp:nvSpPr>
      <dsp:spPr>
        <a:xfrm rot="5400000">
          <a:off x="-210622" y="3254974"/>
          <a:ext cx="1404150" cy="982905"/>
        </a:xfrm>
        <a:prstGeom prst="chevron">
          <a:avLst/>
        </a:prstGeom>
        <a:solidFill>
          <a:schemeClr val="accent1">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Kết quả</a:t>
          </a:r>
        </a:p>
        <a:p>
          <a:pPr lvl="0" algn="ctr" defTabSz="622300">
            <a:lnSpc>
              <a:spcPct val="90000"/>
            </a:lnSpc>
            <a:spcBef>
              <a:spcPct val="0"/>
            </a:spcBef>
            <a:spcAft>
              <a:spcPct val="35000"/>
            </a:spcAft>
          </a:pPr>
          <a:r>
            <a:rPr lang="en-US" sz="1400" kern="1200" smtClean="0">
              <a:latin typeface="Times New Roman" pitchFamily="18" charset="0"/>
              <a:cs typeface="Times New Roman" pitchFamily="18" charset="0"/>
            </a:rPr>
            <a:t>năm 2022</a:t>
          </a:r>
          <a:endParaRPr lang="en-US" sz="1400" kern="1200">
            <a:latin typeface="Times New Roman" pitchFamily="18" charset="0"/>
            <a:cs typeface="Times New Roman" pitchFamily="18" charset="0"/>
          </a:endParaRPr>
        </a:p>
      </dsp:txBody>
      <dsp:txXfrm rot="-5400000">
        <a:off x="1" y="3535805"/>
        <a:ext cx="982905" cy="421245"/>
      </dsp:txXfrm>
    </dsp:sp>
    <dsp:sp modelId="{57FA9B7C-DD8B-4341-975B-19C677187231}">
      <dsp:nvSpPr>
        <dsp:cNvPr id="0" name=""/>
        <dsp:cNvSpPr/>
      </dsp:nvSpPr>
      <dsp:spPr>
        <a:xfrm rot="5400000">
          <a:off x="3585867" y="-117770"/>
          <a:ext cx="2040770" cy="7246694"/>
        </a:xfrm>
        <a:prstGeom prst="round2SameRect">
          <a:avLst/>
        </a:prstGeom>
        <a:gradFill rotWithShape="1">
          <a:gsLst>
            <a:gs pos="0">
              <a:schemeClr val="accent2">
                <a:tint val="62000"/>
                <a:satMod val="180000"/>
              </a:schemeClr>
            </a:gs>
            <a:gs pos="65000">
              <a:schemeClr val="accent2">
                <a:tint val="32000"/>
                <a:satMod val="250000"/>
              </a:schemeClr>
            </a:gs>
            <a:gs pos="100000">
              <a:schemeClr val="accent2">
                <a:tint val="23000"/>
                <a:satMod val="300000"/>
              </a:schemeClr>
            </a:gs>
          </a:gsLst>
          <a:lin ang="16200000" scaled="0"/>
        </a:gradFill>
        <a:ln w="9525" cap="flat" cmpd="sng" algn="ctr">
          <a:solidFill>
            <a:schemeClr val="accent2"/>
          </a:solidFill>
          <a:prstDash val="solid"/>
        </a:ln>
        <a:effectLst>
          <a:outerShdw blurRad="50800" dist="38100" dir="5400000" rotWithShape="0">
            <a:srgbClr val="000000">
              <a:alpha val="35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0688" tIns="15240" rIns="15240" bIns="15240" numCol="1" spcCol="1270" anchor="ctr" anchorCtr="0">
          <a:noAutofit/>
        </a:bodyPr>
        <a:lstStyle/>
        <a:p>
          <a:pPr marL="228600" lvl="1" indent="-228600" algn="just" defTabSz="1066800">
            <a:lnSpc>
              <a:spcPct val="90000"/>
            </a:lnSpc>
            <a:spcBef>
              <a:spcPct val="0"/>
            </a:spcBef>
            <a:spcAft>
              <a:spcPct val="15000"/>
            </a:spcAft>
            <a:buChar char="••"/>
          </a:pPr>
          <a:r>
            <a:rPr lang="en-US" sz="2400" kern="1200" smtClean="0">
              <a:latin typeface="Times New Roman" pitchFamily="18" charset="0"/>
              <a:cs typeface="Times New Roman" pitchFamily="18" charset="0"/>
            </a:rPr>
            <a:t>Năm 2022: T</a:t>
          </a:r>
          <a:r>
            <a:rPr lang="vi-VN" sz="2400" kern="1200" smtClean="0">
              <a:latin typeface="Times New Roman" pitchFamily="18" charset="0"/>
              <a:cs typeface="Times New Roman" pitchFamily="18" charset="0"/>
            </a:rPr>
            <a:t>oàn tỉnh có 65.308 ha, chiếm 21,8% tổng diện tích canh tác toàn tỉnh</a:t>
          </a:r>
          <a:r>
            <a:rPr lang="en-US" sz="2400" kern="1200" smtClean="0">
              <a:latin typeface="Times New Roman" pitchFamily="18" charset="0"/>
              <a:cs typeface="Times New Roman" pitchFamily="18" charset="0"/>
            </a:rPr>
            <a:t>.</a:t>
          </a:r>
          <a:endParaRPr lang="en-US" sz="2400" i="1" kern="1200">
            <a:latin typeface="Times New Roman" pitchFamily="18" charset="0"/>
            <a:cs typeface="Times New Roman" pitchFamily="18" charset="0"/>
          </a:endParaRPr>
        </a:p>
        <a:p>
          <a:pPr marL="228600" lvl="1" indent="-228600" algn="just" defTabSz="1066800">
            <a:lnSpc>
              <a:spcPct val="90000"/>
            </a:lnSpc>
            <a:spcBef>
              <a:spcPct val="0"/>
            </a:spcBef>
            <a:spcAft>
              <a:spcPct val="15000"/>
            </a:spcAft>
            <a:buChar char="••"/>
          </a:pPr>
          <a:r>
            <a:rPr lang="en-US" sz="2400" kern="1200" smtClean="0">
              <a:latin typeface="Times New Roman" pitchFamily="18" charset="0"/>
              <a:cs typeface="Times New Roman" pitchFamily="18" charset="0"/>
            </a:rPr>
            <a:t>T</a:t>
          </a:r>
          <a:r>
            <a:rPr lang="vi-VN" sz="2400" kern="1200" smtClean="0">
              <a:latin typeface="Times New Roman" pitchFamily="18" charset="0"/>
              <a:cs typeface="Times New Roman" pitchFamily="18" charset="0"/>
            </a:rPr>
            <a:t>rong đó</a:t>
          </a:r>
          <a:r>
            <a:rPr lang="en-US" sz="2400" kern="1200" smtClean="0">
              <a:latin typeface="Times New Roman" pitchFamily="18" charset="0"/>
              <a:cs typeface="Times New Roman" pitchFamily="18" charset="0"/>
            </a:rPr>
            <a:t>:</a:t>
          </a:r>
          <a:r>
            <a:rPr lang="vi-VN" sz="2400" kern="1200" smtClean="0">
              <a:latin typeface="Times New Roman" pitchFamily="18" charset="0"/>
              <a:cs typeface="Times New Roman" pitchFamily="18" charset="0"/>
            </a:rPr>
            <a:t> 25.830 ha rau; 3.035 ha hoa; 3.559 ha chè; 20.404 ha cà phê; 5.045 ha lúa; 6.885 ha cây ăn quả; 167 ha cây dược liệu; 20 ha nấm và 363 ha cây trồng khác </a:t>
          </a:r>
          <a:r>
            <a:rPr lang="vi-VN" sz="2400" i="1" kern="1200" smtClean="0">
              <a:latin typeface="Times New Roman" pitchFamily="18" charset="0"/>
              <a:cs typeface="Times New Roman" pitchFamily="18" charset="0"/>
            </a:rPr>
            <a:t>(vườn ươm, dâu tây, phúc bồn tử, ...).</a:t>
          </a:r>
          <a:endParaRPr lang="en-US" sz="2400" i="1" kern="1200">
            <a:latin typeface="Times New Roman" pitchFamily="18" charset="0"/>
            <a:cs typeface="Times New Roman" pitchFamily="18" charset="0"/>
          </a:endParaRPr>
        </a:p>
      </dsp:txBody>
      <dsp:txXfrm rot="-5400000">
        <a:off x="982905" y="2584814"/>
        <a:ext cx="7147072" cy="18415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60562-3922-4284-895C-7166E8D43808}">
      <dsp:nvSpPr>
        <dsp:cNvPr id="0" name=""/>
        <dsp:cNvSpPr/>
      </dsp:nvSpPr>
      <dsp:spPr>
        <a:xfrm>
          <a:off x="792468" y="0"/>
          <a:ext cx="6736080" cy="429260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9D2160-E87D-4D24-9D52-61A2345E4164}">
      <dsp:nvSpPr>
        <dsp:cNvPr id="0" name=""/>
        <dsp:cNvSpPr/>
      </dsp:nvSpPr>
      <dsp:spPr>
        <a:xfrm>
          <a:off x="8512" y="1287780"/>
          <a:ext cx="2550795" cy="1717040"/>
        </a:xfrm>
        <a:prstGeom prst="roundRect">
          <a:avLst/>
        </a:prstGeom>
        <a:solidFill>
          <a:schemeClr val="accent3">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err="1" smtClean="0"/>
            <a:t>Đi</a:t>
          </a:r>
          <a:r>
            <a:rPr lang="en-US" sz="1800" kern="1200" dirty="0" smtClean="0"/>
            <a:t> </a:t>
          </a:r>
          <a:r>
            <a:rPr lang="en-US" sz="1800" kern="1200" dirty="0" err="1" smtClean="0"/>
            <a:t>ngay</a:t>
          </a:r>
          <a:r>
            <a:rPr lang="en-US" sz="1800" kern="1200" dirty="0" smtClean="0"/>
            <a:t>, </a:t>
          </a:r>
          <a:r>
            <a:rPr lang="en-US" sz="1800" kern="1200" dirty="0" err="1" smtClean="0"/>
            <a:t>đi</a:t>
          </a:r>
          <a:r>
            <a:rPr lang="en-US" sz="1800" kern="1200" dirty="0" smtClean="0"/>
            <a:t> </a:t>
          </a:r>
          <a:r>
            <a:rPr lang="en-US" sz="1800" kern="1200" dirty="0" err="1" smtClean="0"/>
            <a:t>nhanh</a:t>
          </a:r>
          <a:r>
            <a:rPr lang="en-US" sz="1800" kern="1200" dirty="0" smtClean="0"/>
            <a:t>, </a:t>
          </a:r>
          <a:r>
            <a:rPr lang="en-US" sz="1800" kern="1200" dirty="0" err="1" smtClean="0"/>
            <a:t>đi</a:t>
          </a:r>
          <a:r>
            <a:rPr lang="en-US" sz="1800" kern="1200" dirty="0" smtClean="0"/>
            <a:t> </a:t>
          </a:r>
          <a:r>
            <a:rPr lang="en-US" sz="1800" kern="1200" dirty="0" err="1" smtClean="0"/>
            <a:t>chính</a:t>
          </a:r>
          <a:r>
            <a:rPr lang="en-US" sz="1800" kern="1200" dirty="0" smtClean="0"/>
            <a:t> </a:t>
          </a:r>
          <a:r>
            <a:rPr lang="en-US" sz="1800" kern="1200" dirty="0" err="1" smtClean="0"/>
            <a:t>xác</a:t>
          </a:r>
          <a:endParaRPr lang="en-US" sz="1800" kern="1200" dirty="0"/>
        </a:p>
      </dsp:txBody>
      <dsp:txXfrm>
        <a:off x="92331" y="1371599"/>
        <a:ext cx="2383157" cy="1549402"/>
      </dsp:txXfrm>
    </dsp:sp>
    <dsp:sp modelId="{2258897C-C4E6-4220-8C7E-18AB402BE18A}">
      <dsp:nvSpPr>
        <dsp:cNvPr id="0" name=""/>
        <dsp:cNvSpPr/>
      </dsp:nvSpPr>
      <dsp:spPr>
        <a:xfrm>
          <a:off x="2687002" y="1287780"/>
          <a:ext cx="2550795" cy="1717040"/>
        </a:xfrm>
        <a:prstGeom prst="roundRect">
          <a:avLst/>
        </a:prstGeom>
        <a:solidFill>
          <a:schemeClr val="accent3">
            <a:hueOff val="5812304"/>
            <a:satOff val="-18573"/>
            <a:lumOff val="-4706"/>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Lựa chọn cây trồng, vật nuôi có lợi thế so sánh</a:t>
          </a:r>
          <a:endParaRPr lang="en-US" sz="1800" kern="1200"/>
        </a:p>
      </dsp:txBody>
      <dsp:txXfrm>
        <a:off x="2770821" y="1371599"/>
        <a:ext cx="2383157" cy="1549402"/>
      </dsp:txXfrm>
    </dsp:sp>
    <dsp:sp modelId="{373385DD-400A-488F-808E-73EBCB2595E8}">
      <dsp:nvSpPr>
        <dsp:cNvPr id="0" name=""/>
        <dsp:cNvSpPr/>
      </dsp:nvSpPr>
      <dsp:spPr>
        <a:xfrm>
          <a:off x="5365492" y="1287780"/>
          <a:ext cx="2550795" cy="1717040"/>
        </a:xfrm>
        <a:prstGeom prst="roundRect">
          <a:avLst/>
        </a:prstGeom>
        <a:solidFill>
          <a:schemeClr val="accent3">
            <a:hueOff val="11624607"/>
            <a:satOff val="-37145"/>
            <a:lumOff val="-9412"/>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smtClean="0"/>
            <a:t>Công nghệ ứng dụng phù hợp với mục tiêu sản xuất, kinh doanh là chính</a:t>
          </a:r>
          <a:endParaRPr lang="en-US" sz="1800" kern="1200"/>
        </a:p>
      </dsp:txBody>
      <dsp:txXfrm>
        <a:off x="5449311" y="1371599"/>
        <a:ext cx="2383157" cy="15494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16484-21F9-4E8C-8244-83F6A654C4A6}">
      <dsp:nvSpPr>
        <dsp:cNvPr id="0" name=""/>
        <dsp:cNvSpPr/>
      </dsp:nvSpPr>
      <dsp:spPr>
        <a:xfrm>
          <a:off x="765383" y="3940"/>
          <a:ext cx="3006657" cy="56960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chilly"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b="1" kern="1200" smtClean="0">
              <a:latin typeface="Times New Roman" pitchFamily="18" charset="0"/>
              <a:cs typeface="Times New Roman" pitchFamily="18" charset="0"/>
            </a:rPr>
            <a:t>Ứng dụng trong sản xuất trồng trọt</a:t>
          </a:r>
          <a:endParaRPr lang="en-US" sz="2000" b="1" kern="1200">
            <a:latin typeface="Times New Roman" pitchFamily="18" charset="0"/>
            <a:cs typeface="Times New Roman" pitchFamily="18" charset="0"/>
          </a:endParaRPr>
        </a:p>
      </dsp:txBody>
      <dsp:txXfrm>
        <a:off x="782066" y="20623"/>
        <a:ext cx="2973291" cy="536236"/>
      </dsp:txXfrm>
    </dsp:sp>
    <dsp:sp modelId="{913DD900-59C7-47F8-9049-90B57463FB65}">
      <dsp:nvSpPr>
        <dsp:cNvPr id="0" name=""/>
        <dsp:cNvSpPr/>
      </dsp:nvSpPr>
      <dsp:spPr>
        <a:xfrm>
          <a:off x="1066049" y="573543"/>
          <a:ext cx="300665" cy="427201"/>
        </a:xfrm>
        <a:custGeom>
          <a:avLst/>
          <a:gdLst/>
          <a:ahLst/>
          <a:cxnLst/>
          <a:rect l="0" t="0" r="0" b="0"/>
          <a:pathLst>
            <a:path>
              <a:moveTo>
                <a:pt x="0" y="0"/>
              </a:moveTo>
              <a:lnTo>
                <a:pt x="0" y="427201"/>
              </a:lnTo>
              <a:lnTo>
                <a:pt x="300665" y="427201"/>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E8C9CB6D-5404-4575-A4AA-E66FC39634AF}">
      <dsp:nvSpPr>
        <dsp:cNvPr id="0" name=""/>
        <dsp:cNvSpPr/>
      </dsp:nvSpPr>
      <dsp:spPr>
        <a:xfrm>
          <a:off x="1366715" y="715943"/>
          <a:ext cx="2801787" cy="569602"/>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en-US" sz="1400" kern="1200" smtClean="0">
              <a:latin typeface="Times New Roman" pitchFamily="18" charset="0"/>
              <a:cs typeface="Times New Roman" pitchFamily="18" charset="0"/>
            </a:rPr>
            <a:t>Trên địa bàn TP Đà Lạt có 300ha trồng hoa cúc sử dụng</a:t>
          </a:r>
          <a:r>
            <a:rPr lang="vi-VN" sz="1400" kern="1200" smtClean="0">
              <a:latin typeface="Times New Roman" pitchFamily="18" charset="0"/>
              <a:cs typeface="Times New Roman" pitchFamily="18" charset="0"/>
            </a:rPr>
            <a:t> đèn Led thay thế đèn Compact 20W</a:t>
          </a:r>
          <a:endParaRPr lang="en-US" sz="1400" kern="1200">
            <a:latin typeface="Times New Roman" pitchFamily="18" charset="0"/>
            <a:cs typeface="Times New Roman" pitchFamily="18" charset="0"/>
          </a:endParaRPr>
        </a:p>
      </dsp:txBody>
      <dsp:txXfrm>
        <a:off x="1383398" y="732626"/>
        <a:ext cx="2768421" cy="536236"/>
      </dsp:txXfrm>
    </dsp:sp>
    <dsp:sp modelId="{7C6208CC-639D-41CA-8D7B-5E7F4CD126D9}">
      <dsp:nvSpPr>
        <dsp:cNvPr id="0" name=""/>
        <dsp:cNvSpPr/>
      </dsp:nvSpPr>
      <dsp:spPr>
        <a:xfrm>
          <a:off x="1066049" y="573543"/>
          <a:ext cx="300665" cy="1230418"/>
        </a:xfrm>
        <a:custGeom>
          <a:avLst/>
          <a:gdLst/>
          <a:ahLst/>
          <a:cxnLst/>
          <a:rect l="0" t="0" r="0" b="0"/>
          <a:pathLst>
            <a:path>
              <a:moveTo>
                <a:pt x="0" y="0"/>
              </a:moveTo>
              <a:lnTo>
                <a:pt x="0" y="1230418"/>
              </a:lnTo>
              <a:lnTo>
                <a:pt x="300665" y="1230418"/>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FCED860A-9EA6-457C-A0F4-43B5020DF93E}">
      <dsp:nvSpPr>
        <dsp:cNvPr id="0" name=""/>
        <dsp:cNvSpPr/>
      </dsp:nvSpPr>
      <dsp:spPr>
        <a:xfrm>
          <a:off x="1366715" y="1427946"/>
          <a:ext cx="2792965" cy="752029"/>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vi-VN" sz="1400" kern="1200" smtClean="0">
              <a:latin typeface="Times New Roman" pitchFamily="18" charset="0"/>
              <a:cs typeface="Times New Roman" pitchFamily="18" charset="0"/>
            </a:rPr>
            <a:t>Có trên 241,82 ha sử dụng công nghệ IoT của Công ty Mimozatek</a:t>
          </a:r>
          <a:r>
            <a:rPr lang="en-US" sz="1400" kern="1200" smtClean="0">
              <a:latin typeface="Times New Roman" pitchFamily="18" charset="0"/>
              <a:cs typeface="Times New Roman" pitchFamily="18" charset="0"/>
            </a:rPr>
            <a:t>Có trên 241,82 ha sử dụng công nghệ IoT của Công ty Mimozatek</a:t>
          </a:r>
          <a:endParaRPr lang="en-US" sz="1400" kern="1200">
            <a:latin typeface="Times New Roman" pitchFamily="18" charset="0"/>
            <a:cs typeface="Times New Roman" pitchFamily="18" charset="0"/>
          </a:endParaRPr>
        </a:p>
      </dsp:txBody>
      <dsp:txXfrm>
        <a:off x="1388741" y="1449972"/>
        <a:ext cx="2748913" cy="707977"/>
      </dsp:txXfrm>
    </dsp:sp>
    <dsp:sp modelId="{875D7898-ED29-41D8-82A0-9477D03A9CCD}">
      <dsp:nvSpPr>
        <dsp:cNvPr id="0" name=""/>
        <dsp:cNvSpPr/>
      </dsp:nvSpPr>
      <dsp:spPr>
        <a:xfrm>
          <a:off x="1066049" y="573543"/>
          <a:ext cx="300665" cy="2283012"/>
        </a:xfrm>
        <a:custGeom>
          <a:avLst/>
          <a:gdLst/>
          <a:ahLst/>
          <a:cxnLst/>
          <a:rect l="0" t="0" r="0" b="0"/>
          <a:pathLst>
            <a:path>
              <a:moveTo>
                <a:pt x="0" y="0"/>
              </a:moveTo>
              <a:lnTo>
                <a:pt x="0" y="2283012"/>
              </a:lnTo>
              <a:lnTo>
                <a:pt x="300665" y="2283012"/>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0EBDAE8-51D8-462E-BD0D-2C5C5ACFDFE4}">
      <dsp:nvSpPr>
        <dsp:cNvPr id="0" name=""/>
        <dsp:cNvSpPr/>
      </dsp:nvSpPr>
      <dsp:spPr>
        <a:xfrm>
          <a:off x="1366715" y="2322376"/>
          <a:ext cx="2339607" cy="1068357"/>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vi-VN" sz="1400" kern="1200" smtClean="0">
              <a:latin typeface="Times New Roman" pitchFamily="18" charset="0"/>
              <a:cs typeface="Times New Roman" pitchFamily="18" charset="0"/>
            </a:rPr>
            <a:t>Trong sản xuất trồng trọt toàn tỉnh có trên 465 ha ứng dụng công nghệ nhà kính thông minh (227,3 ha rau; 222,2 ha hoa; 5,5 ha dâu tây và 10 ha chè chất lượng cao)</a:t>
          </a:r>
          <a:endParaRPr lang="en-US" sz="1400" kern="1200">
            <a:latin typeface="Times New Roman" pitchFamily="18" charset="0"/>
            <a:cs typeface="Times New Roman" pitchFamily="18" charset="0"/>
          </a:endParaRPr>
        </a:p>
      </dsp:txBody>
      <dsp:txXfrm>
        <a:off x="1398006" y="2353667"/>
        <a:ext cx="2277025" cy="1005775"/>
      </dsp:txXfrm>
    </dsp:sp>
    <dsp:sp modelId="{AE76CF75-ABCA-42EC-86EC-7EE93560093E}">
      <dsp:nvSpPr>
        <dsp:cNvPr id="0" name=""/>
        <dsp:cNvSpPr/>
      </dsp:nvSpPr>
      <dsp:spPr>
        <a:xfrm>
          <a:off x="1066049" y="573543"/>
          <a:ext cx="300665" cy="3454035"/>
        </a:xfrm>
        <a:custGeom>
          <a:avLst/>
          <a:gdLst/>
          <a:ahLst/>
          <a:cxnLst/>
          <a:rect l="0" t="0" r="0" b="0"/>
          <a:pathLst>
            <a:path>
              <a:moveTo>
                <a:pt x="0" y="0"/>
              </a:moveTo>
              <a:lnTo>
                <a:pt x="0" y="3454035"/>
              </a:lnTo>
              <a:lnTo>
                <a:pt x="300665" y="3454035"/>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65BFF2F-0901-4199-859A-5A9771092037}">
      <dsp:nvSpPr>
        <dsp:cNvPr id="0" name=""/>
        <dsp:cNvSpPr/>
      </dsp:nvSpPr>
      <dsp:spPr>
        <a:xfrm>
          <a:off x="1366715" y="3533134"/>
          <a:ext cx="2727292" cy="988886"/>
        </a:xfrm>
        <a:prstGeom prst="roundRect">
          <a:avLst>
            <a:gd name="adj" fmla="val 10000"/>
          </a:avLst>
        </a:prstGeom>
        <a:gradFill rotWithShape="1">
          <a:gsLst>
            <a:gs pos="0">
              <a:schemeClr val="accent1">
                <a:tint val="62000"/>
                <a:satMod val="180000"/>
              </a:schemeClr>
            </a:gs>
            <a:gs pos="65000">
              <a:schemeClr val="accent1">
                <a:tint val="32000"/>
                <a:satMod val="250000"/>
              </a:schemeClr>
            </a:gs>
            <a:gs pos="100000">
              <a:schemeClr val="accent1">
                <a:tint val="23000"/>
                <a:satMod val="300000"/>
              </a:schemeClr>
            </a:gs>
          </a:gsLst>
          <a:lin ang="16200000" scaled="0"/>
        </a:gradFill>
        <a:ln w="9525" cap="flat" cmpd="sng" algn="ctr">
          <a:solidFill>
            <a:schemeClr val="accent1"/>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1"/>
        </a:lnRef>
        <a:fillRef idx="2">
          <a:schemeClr val="accent1"/>
        </a:fillRef>
        <a:effectRef idx="1">
          <a:schemeClr val="accent1"/>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vi-VN" sz="1400" kern="1200" smtClean="0">
              <a:latin typeface="Times New Roman" pitchFamily="18" charset="0"/>
              <a:cs typeface="Times New Roman" pitchFamily="18" charset="0"/>
            </a:rPr>
            <a:t>Trong khâu sơ chế, phân loại nông sản áp dụng nông nghiệp thông minh sử dụng máy rửa và phân loại dựa trên màu sắc và kích thước của sản phẩm</a:t>
          </a:r>
          <a:endParaRPr lang="en-US" sz="1400" kern="1200">
            <a:latin typeface="Times New Roman" pitchFamily="18" charset="0"/>
            <a:cs typeface="Times New Roman" pitchFamily="18" charset="0"/>
          </a:endParaRPr>
        </a:p>
      </dsp:txBody>
      <dsp:txXfrm>
        <a:off x="1395678" y="3562097"/>
        <a:ext cx="2669366" cy="930960"/>
      </dsp:txXfrm>
    </dsp:sp>
    <dsp:sp modelId="{DD3D9C6D-FAF3-4D59-88DC-23848C960FAF}">
      <dsp:nvSpPr>
        <dsp:cNvPr id="0" name=""/>
        <dsp:cNvSpPr/>
      </dsp:nvSpPr>
      <dsp:spPr>
        <a:xfrm>
          <a:off x="4075184" y="3940"/>
          <a:ext cx="3407373" cy="569602"/>
        </a:xfrm>
        <a:prstGeom prst="roundRect">
          <a:avLst>
            <a:gd name="adj" fmla="val 10000"/>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chilly"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vi-VN" sz="2000" b="1" i="0" kern="1200" smtClean="0">
              <a:latin typeface="Times New Roman" pitchFamily="18" charset="0"/>
              <a:cs typeface="Times New Roman" pitchFamily="18" charset="0"/>
            </a:rPr>
            <a:t>Ứng dụng trong chăn nuôi</a:t>
          </a:r>
          <a:endParaRPr lang="en-US" sz="2000" b="1" i="0" kern="1200">
            <a:latin typeface="Times New Roman" pitchFamily="18" charset="0"/>
            <a:cs typeface="Times New Roman" pitchFamily="18" charset="0"/>
          </a:endParaRPr>
        </a:p>
      </dsp:txBody>
      <dsp:txXfrm>
        <a:off x="4091867" y="20623"/>
        <a:ext cx="3374007" cy="536236"/>
      </dsp:txXfrm>
    </dsp:sp>
    <dsp:sp modelId="{B8D1259E-71B0-46C4-A774-A0E351A6415D}">
      <dsp:nvSpPr>
        <dsp:cNvPr id="0" name=""/>
        <dsp:cNvSpPr/>
      </dsp:nvSpPr>
      <dsp:spPr>
        <a:xfrm>
          <a:off x="4415921" y="573543"/>
          <a:ext cx="322396" cy="602488"/>
        </a:xfrm>
        <a:custGeom>
          <a:avLst/>
          <a:gdLst/>
          <a:ahLst/>
          <a:cxnLst/>
          <a:rect l="0" t="0" r="0" b="0"/>
          <a:pathLst>
            <a:path>
              <a:moveTo>
                <a:pt x="0" y="0"/>
              </a:moveTo>
              <a:lnTo>
                <a:pt x="0" y="602488"/>
              </a:lnTo>
              <a:lnTo>
                <a:pt x="322396" y="602488"/>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9C97C7FA-A30A-4854-B157-DB0FBD851ED7}">
      <dsp:nvSpPr>
        <dsp:cNvPr id="0" name=""/>
        <dsp:cNvSpPr/>
      </dsp:nvSpPr>
      <dsp:spPr>
        <a:xfrm>
          <a:off x="4738317" y="715943"/>
          <a:ext cx="2641834" cy="920175"/>
        </a:xfrm>
        <a:prstGeom prst="roundRect">
          <a:avLst>
            <a:gd name="adj" fmla="val 10000"/>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4"/>
        </a:lnRef>
        <a:fillRef idx="2">
          <a:schemeClr val="accent4"/>
        </a:fillRef>
        <a:effectRef idx="1">
          <a:schemeClr val="accent4"/>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en-US" sz="1400" kern="1200" smtClean="0">
              <a:latin typeface="Times New Roman" pitchFamily="18" charset="0"/>
              <a:cs typeface="Times New Roman" pitchFamily="18" charset="0"/>
            </a:rPr>
            <a:t>S</a:t>
          </a:r>
          <a:r>
            <a:rPr lang="vi-VN" sz="1400" kern="1200" smtClean="0">
              <a:latin typeface="Times New Roman" pitchFamily="18" charset="0"/>
              <a:cs typeface="Times New Roman" pitchFamily="18" charset="0"/>
            </a:rPr>
            <a:t>ử dụng máy liên hợp, phối trộn khẩu phần thức ăn hoàn chỉnh theo phương pháp TMR (Total mixing rotation)</a:t>
          </a:r>
          <a:endParaRPr lang="en-US" sz="1400" kern="1200">
            <a:latin typeface="Times New Roman" pitchFamily="18" charset="0"/>
            <a:cs typeface="Times New Roman" pitchFamily="18" charset="0"/>
          </a:endParaRPr>
        </a:p>
      </dsp:txBody>
      <dsp:txXfrm>
        <a:off x="4765268" y="742894"/>
        <a:ext cx="2587932" cy="866273"/>
      </dsp:txXfrm>
    </dsp:sp>
    <dsp:sp modelId="{D0A3FB2E-CECA-47CE-8989-2ABD8DA009C2}">
      <dsp:nvSpPr>
        <dsp:cNvPr id="0" name=""/>
        <dsp:cNvSpPr/>
      </dsp:nvSpPr>
      <dsp:spPr>
        <a:xfrm>
          <a:off x="4415921" y="573543"/>
          <a:ext cx="322396" cy="1771147"/>
        </a:xfrm>
        <a:custGeom>
          <a:avLst/>
          <a:gdLst/>
          <a:ahLst/>
          <a:cxnLst/>
          <a:rect l="0" t="0" r="0" b="0"/>
          <a:pathLst>
            <a:path>
              <a:moveTo>
                <a:pt x="0" y="0"/>
              </a:moveTo>
              <a:lnTo>
                <a:pt x="0" y="1771147"/>
              </a:lnTo>
              <a:lnTo>
                <a:pt x="322396" y="1771147"/>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85DABAD-782F-432C-A2DA-2C232F7150DA}">
      <dsp:nvSpPr>
        <dsp:cNvPr id="0" name=""/>
        <dsp:cNvSpPr/>
      </dsp:nvSpPr>
      <dsp:spPr>
        <a:xfrm>
          <a:off x="4738317" y="1778519"/>
          <a:ext cx="2659961" cy="1132341"/>
        </a:xfrm>
        <a:prstGeom prst="roundRect">
          <a:avLst>
            <a:gd name="adj" fmla="val 10000"/>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4"/>
        </a:lnRef>
        <a:fillRef idx="2">
          <a:schemeClr val="accent4"/>
        </a:fillRef>
        <a:effectRef idx="1">
          <a:schemeClr val="accent4"/>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en-US" sz="1400" kern="1200" smtClean="0">
              <a:latin typeface="Times New Roman" pitchFamily="18" charset="0"/>
              <a:cs typeface="Times New Roman" pitchFamily="18" charset="0"/>
            </a:rPr>
            <a:t>S</a:t>
          </a:r>
          <a:r>
            <a:rPr lang="vi-VN" sz="1400" kern="1200" smtClean="0">
              <a:latin typeface="Times New Roman" pitchFamily="18" charset="0"/>
              <a:cs typeface="Times New Roman" pitchFamily="18" charset="0"/>
            </a:rPr>
            <a:t>ử dụng robot đẩy thức ăn tự động</a:t>
          </a:r>
          <a:r>
            <a:rPr lang="en-US" sz="1400" kern="1200" smtClean="0">
              <a:latin typeface="Times New Roman" pitchFamily="18" charset="0"/>
              <a:cs typeface="Times New Roman" pitchFamily="18" charset="0"/>
            </a:rPr>
            <a:t>. S</a:t>
          </a:r>
          <a:r>
            <a:rPr lang="vi-VN" sz="1400" kern="1200" smtClean="0">
              <a:latin typeface="Times New Roman" pitchFamily="18" charset="0"/>
              <a:cs typeface="Times New Roman" pitchFamily="18" charset="0"/>
            </a:rPr>
            <a:t>ử dụng hệ thống vắt sữa tự động rotary</a:t>
          </a:r>
          <a:r>
            <a:rPr lang="en-US" sz="1400" kern="1200" smtClean="0">
              <a:latin typeface="Times New Roman" pitchFamily="18" charset="0"/>
              <a:cs typeface="Times New Roman" pitchFamily="18" charset="0"/>
            </a:rPr>
            <a:t>,…</a:t>
          </a:r>
          <a:endParaRPr lang="en-US" sz="1400" kern="1200">
            <a:latin typeface="Times New Roman" pitchFamily="18" charset="0"/>
            <a:cs typeface="Times New Roman" pitchFamily="18" charset="0"/>
          </a:endParaRPr>
        </a:p>
      </dsp:txBody>
      <dsp:txXfrm>
        <a:off x="4771482" y="1811684"/>
        <a:ext cx="2593631" cy="1066011"/>
      </dsp:txXfrm>
    </dsp:sp>
    <dsp:sp modelId="{378503F0-EA78-4348-9294-930AF5D0521D}">
      <dsp:nvSpPr>
        <dsp:cNvPr id="0" name=""/>
        <dsp:cNvSpPr/>
      </dsp:nvSpPr>
      <dsp:spPr>
        <a:xfrm>
          <a:off x="4415921" y="573543"/>
          <a:ext cx="322396" cy="3070422"/>
        </a:xfrm>
        <a:custGeom>
          <a:avLst/>
          <a:gdLst/>
          <a:ahLst/>
          <a:cxnLst/>
          <a:rect l="0" t="0" r="0" b="0"/>
          <a:pathLst>
            <a:path>
              <a:moveTo>
                <a:pt x="0" y="0"/>
              </a:moveTo>
              <a:lnTo>
                <a:pt x="0" y="3070422"/>
              </a:lnTo>
              <a:lnTo>
                <a:pt x="322396" y="3070422"/>
              </a:lnTo>
            </a:path>
          </a:pathLst>
        </a:custGeom>
        <a:noFill/>
        <a:ln w="55000" cap="flat" cmpd="thickThin" algn="ctr">
          <a:solidFill>
            <a:schemeClr val="accent4">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363ABC2-F086-44BC-8E80-B4CE65AD379E}">
      <dsp:nvSpPr>
        <dsp:cNvPr id="0" name=""/>
        <dsp:cNvSpPr/>
      </dsp:nvSpPr>
      <dsp:spPr>
        <a:xfrm>
          <a:off x="4738317" y="3013486"/>
          <a:ext cx="2679118" cy="1260957"/>
        </a:xfrm>
        <a:prstGeom prst="roundRect">
          <a:avLst>
            <a:gd name="adj" fmla="val 10000"/>
          </a:avLst>
        </a:prstGeom>
        <a:gradFill rotWithShape="1">
          <a:gsLst>
            <a:gs pos="0">
              <a:schemeClr val="accent4">
                <a:tint val="62000"/>
                <a:satMod val="180000"/>
              </a:schemeClr>
            </a:gs>
            <a:gs pos="65000">
              <a:schemeClr val="accent4">
                <a:tint val="32000"/>
                <a:satMod val="250000"/>
              </a:schemeClr>
            </a:gs>
            <a:gs pos="100000">
              <a:schemeClr val="accent4">
                <a:tint val="23000"/>
                <a:satMod val="300000"/>
              </a:schemeClr>
            </a:gs>
          </a:gsLst>
          <a:lin ang="16200000" scaled="0"/>
        </a:gradFill>
        <a:ln w="9525" cap="flat" cmpd="sng" algn="ctr">
          <a:solidFill>
            <a:schemeClr val="accent4"/>
          </a:solidFill>
          <a:prstDash val="solid"/>
        </a:ln>
        <a:effectLst>
          <a:outerShdw blurRad="50800" dist="38100" dir="5400000" rotWithShape="0">
            <a:srgbClr val="000000">
              <a:alpha val="35000"/>
            </a:srgbClr>
          </a:outerShdw>
        </a:effectLst>
        <a:scene3d>
          <a:camera prst="orthographicFront"/>
          <a:lightRig rig="chilly" dir="t"/>
        </a:scene3d>
        <a:sp3d z="-12700" extrusionH="1700"/>
      </dsp:spPr>
      <dsp:style>
        <a:lnRef idx="1">
          <a:schemeClr val="accent4"/>
        </a:lnRef>
        <a:fillRef idx="2">
          <a:schemeClr val="accent4"/>
        </a:fillRef>
        <a:effectRef idx="1">
          <a:schemeClr val="accent4"/>
        </a:effectRef>
        <a:fontRef idx="minor">
          <a:schemeClr val="dk1"/>
        </a:fontRef>
      </dsp:style>
      <dsp:txBody>
        <a:bodyPr spcFirstLastPara="0" vert="horz" wrap="square" lIns="26670" tIns="17780" rIns="26670" bIns="17780" numCol="1" spcCol="1270" anchor="ctr" anchorCtr="0">
          <a:noAutofit/>
        </a:bodyPr>
        <a:lstStyle/>
        <a:p>
          <a:pPr lvl="0" algn="just" defTabSz="622300">
            <a:lnSpc>
              <a:spcPct val="90000"/>
            </a:lnSpc>
            <a:spcBef>
              <a:spcPct val="0"/>
            </a:spcBef>
            <a:spcAft>
              <a:spcPct val="35000"/>
            </a:spcAft>
          </a:pPr>
          <a:r>
            <a:rPr lang="en-US" sz="1400" kern="1200" smtClean="0">
              <a:latin typeface="Times New Roman" pitchFamily="18" charset="0"/>
              <a:cs typeface="Times New Roman" pitchFamily="18" charset="0"/>
            </a:rPr>
            <a:t>G</a:t>
          </a:r>
          <a:r>
            <a:rPr lang="vi-VN" sz="1400" kern="1200" smtClean="0">
              <a:latin typeface="Times New Roman" pitchFamily="18" charset="0"/>
              <a:cs typeface="Times New Roman" pitchFamily="18" charset="0"/>
            </a:rPr>
            <a:t>ắn chíp điện tử (SCR) để theo dõi tình </a:t>
          </a:r>
          <a:r>
            <a:rPr lang="en-US" sz="1400" kern="1200" smtClean="0">
              <a:latin typeface="Times New Roman" pitchFamily="18" charset="0"/>
              <a:cs typeface="Times New Roman" pitchFamily="18" charset="0"/>
            </a:rPr>
            <a:t>vật nuôi, </a:t>
          </a:r>
          <a:r>
            <a:rPr lang="vi-VN" sz="1400" kern="1200" smtClean="0">
              <a:latin typeface="Times New Roman" pitchFamily="18" charset="0"/>
              <a:cs typeface="Times New Roman" pitchFamily="18" charset="0"/>
            </a:rPr>
            <a:t>hệ thống massa tự độnghệ thống massa tự động</a:t>
          </a:r>
          <a:endParaRPr lang="en-US" sz="1400" kern="1200">
            <a:latin typeface="Times New Roman" pitchFamily="18" charset="0"/>
            <a:cs typeface="Times New Roman" pitchFamily="18" charset="0"/>
          </a:endParaRPr>
        </a:p>
      </dsp:txBody>
      <dsp:txXfrm>
        <a:off x="4775249" y="3050418"/>
        <a:ext cx="2605254" cy="1187093"/>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123AB22-7223-4F6A-94C6-D98839BB16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www.themegallery.com</a:t>
            </a:r>
            <a:endParaRPr lang="en-US"/>
          </a:p>
        </p:txBody>
      </p:sp>
      <p:sp>
        <p:nvSpPr>
          <p:cNvPr id="6" name="Slide Number Placeholder 5"/>
          <p:cNvSpPr>
            <a:spLocks noGrp="1"/>
          </p:cNvSpPr>
          <p:nvPr>
            <p:ph type="sldNum" sz="quarter" idx="12"/>
          </p:nvPr>
        </p:nvSpPr>
        <p:spPr/>
        <p:txBody>
          <a:bodyPr/>
          <a:lstStyle/>
          <a:p>
            <a:fld id="{22EF59AA-F7D9-4C3C-A1B7-F5E2F97C3E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www.themegallery.com</a:t>
            </a:r>
            <a:endParaRPr lang="en-US"/>
          </a:p>
        </p:txBody>
      </p:sp>
      <p:sp>
        <p:nvSpPr>
          <p:cNvPr id="6" name="Slide Number Placeholder 5"/>
          <p:cNvSpPr>
            <a:spLocks noGrp="1"/>
          </p:cNvSpPr>
          <p:nvPr>
            <p:ph type="sldNum" sz="quarter" idx="12"/>
          </p:nvPr>
        </p:nvSpPr>
        <p:spPr/>
        <p:txBody>
          <a:bodyPr/>
          <a:lstStyle/>
          <a:p>
            <a:fld id="{632516DB-E879-43B7-8C1B-83071349A7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www.themegallery.com</a:t>
            </a:r>
            <a:endParaRPr lang="en-US"/>
          </a:p>
        </p:txBody>
      </p:sp>
      <p:sp>
        <p:nvSpPr>
          <p:cNvPr id="6" name="Slide Number Placeholder 5"/>
          <p:cNvSpPr>
            <a:spLocks noGrp="1"/>
          </p:cNvSpPr>
          <p:nvPr>
            <p:ph type="sldNum" sz="quarter" idx="12"/>
          </p:nvPr>
        </p:nvSpPr>
        <p:spPr/>
        <p:txBody>
          <a:bodyPr/>
          <a:lstStyle/>
          <a:p>
            <a:fld id="{2BB493B4-DEB9-4724-967E-83AFA11F4B50}"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www.themegallery.com</a:t>
            </a:r>
            <a:endParaRPr lang="en-US"/>
          </a:p>
        </p:txBody>
      </p:sp>
      <p:sp>
        <p:nvSpPr>
          <p:cNvPr id="6" name="Slide Number Placeholder 5"/>
          <p:cNvSpPr>
            <a:spLocks noGrp="1"/>
          </p:cNvSpPr>
          <p:nvPr>
            <p:ph type="sldNum" sz="quarter" idx="12"/>
          </p:nvPr>
        </p:nvSpPr>
        <p:spPr/>
        <p:txBody>
          <a:bodyPr/>
          <a:lstStyle/>
          <a:p>
            <a:fld id="{0989C408-23EF-4763-AFFA-05843465DFB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www.themegallery.com</a:t>
            </a:r>
            <a:endParaRPr lang="en-US"/>
          </a:p>
        </p:txBody>
      </p:sp>
      <p:sp>
        <p:nvSpPr>
          <p:cNvPr id="7" name="Slide Number Placeholder 6"/>
          <p:cNvSpPr>
            <a:spLocks noGrp="1"/>
          </p:cNvSpPr>
          <p:nvPr>
            <p:ph type="sldNum" sz="quarter" idx="12"/>
          </p:nvPr>
        </p:nvSpPr>
        <p:spPr/>
        <p:txBody>
          <a:bodyPr/>
          <a:lstStyle/>
          <a:p>
            <a:fld id="{1499AEB2-1E12-454E-8421-D68B6CACB5CD}"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www.themegallery.com</a:t>
            </a:r>
            <a:endParaRPr lang="en-US"/>
          </a:p>
        </p:txBody>
      </p:sp>
      <p:sp>
        <p:nvSpPr>
          <p:cNvPr id="9" name="Slide Number Placeholder 8"/>
          <p:cNvSpPr>
            <a:spLocks noGrp="1"/>
          </p:cNvSpPr>
          <p:nvPr>
            <p:ph type="sldNum" sz="quarter" idx="12"/>
          </p:nvPr>
        </p:nvSpPr>
        <p:spPr/>
        <p:txBody>
          <a:bodyPr/>
          <a:lstStyle/>
          <a:p>
            <a:fld id="{733CB628-5F60-491E-8399-291720BFF42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www.themegallery.com</a:t>
            </a:r>
            <a:endParaRPr lang="en-US"/>
          </a:p>
        </p:txBody>
      </p:sp>
      <p:sp>
        <p:nvSpPr>
          <p:cNvPr id="5" name="Slide Number Placeholder 4"/>
          <p:cNvSpPr>
            <a:spLocks noGrp="1"/>
          </p:cNvSpPr>
          <p:nvPr>
            <p:ph type="sldNum" sz="quarter" idx="12"/>
          </p:nvPr>
        </p:nvSpPr>
        <p:spPr/>
        <p:txBody>
          <a:bodyPr/>
          <a:lstStyle/>
          <a:p>
            <a:fld id="{421F55D7-6C88-468B-A648-D8CD236371D9}"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www.themegallery.com</a:t>
            </a:r>
            <a:endParaRPr lang="en-US"/>
          </a:p>
        </p:txBody>
      </p:sp>
      <p:sp>
        <p:nvSpPr>
          <p:cNvPr id="4" name="Slide Number Placeholder 3"/>
          <p:cNvSpPr>
            <a:spLocks noGrp="1"/>
          </p:cNvSpPr>
          <p:nvPr>
            <p:ph type="sldNum" sz="quarter" idx="12"/>
          </p:nvPr>
        </p:nvSpPr>
        <p:spPr/>
        <p:txBody>
          <a:bodyPr/>
          <a:lstStyle/>
          <a:p>
            <a:fld id="{24F8368F-ECFF-45D7-A060-BB111E9BD80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www.themegallery.com</a:t>
            </a:r>
            <a:endParaRPr lang="en-US"/>
          </a:p>
        </p:txBody>
      </p:sp>
      <p:sp>
        <p:nvSpPr>
          <p:cNvPr id="7" name="Slide Number Placeholder 6"/>
          <p:cNvSpPr>
            <a:spLocks noGrp="1"/>
          </p:cNvSpPr>
          <p:nvPr>
            <p:ph type="sldNum" sz="quarter" idx="12"/>
          </p:nvPr>
        </p:nvSpPr>
        <p:spPr/>
        <p:txBody>
          <a:bodyPr/>
          <a:lstStyle/>
          <a:p>
            <a:fld id="{7916BA6C-ADFB-4F76-87BF-A3DDE41B09C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www.themegallery.com</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DEA49A-C376-4BBD-904E-5079DDD2FC5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www.themegallery.com</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072A28-2F4F-44DD-BC70-266D6BE82A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762000" y="327132"/>
            <a:ext cx="7696200" cy="892068"/>
          </a:xfrm>
          <a:ln>
            <a:noFill/>
          </a:ln>
        </p:spPr>
        <p:style>
          <a:lnRef idx="2">
            <a:schemeClr val="accent3"/>
          </a:lnRef>
          <a:fillRef idx="1001">
            <a:schemeClr val="lt1"/>
          </a:fillRef>
          <a:effectRef idx="0">
            <a:schemeClr val="accent3"/>
          </a:effectRef>
          <a:fontRef idx="minor">
            <a:schemeClr val="dk1"/>
          </a:fontRef>
        </p:style>
        <p:txBody>
          <a:bodyPr>
            <a:noAutofit/>
          </a:bodyPr>
          <a:lstStyle/>
          <a:p>
            <a:pPr algn="ctr"/>
            <a:r>
              <a:rPr lang="en-US" sz="1600" smtClean="0">
                <a:solidFill>
                  <a:srgbClr val="002060"/>
                </a:solidFill>
                <a:latin typeface="Times New Roman" pitchFamily="18" charset="0"/>
                <a:cs typeface="Times New Roman" pitchFamily="18" charset="0"/>
              </a:rPr>
              <a:t>ỦY BAN NHÂN DÂN </a:t>
            </a:r>
            <a:r>
              <a:rPr lang="en-US" sz="1600" b="1" smtClean="0">
                <a:solidFill>
                  <a:srgbClr val="002060"/>
                </a:solidFill>
                <a:effectLst/>
                <a:latin typeface="Times New Roman" pitchFamily="18" charset="0"/>
                <a:cs typeface="Times New Roman" pitchFamily="18" charset="0"/>
              </a:rPr>
              <a:t>TỈNH LÂM ĐỒNG</a:t>
            </a:r>
            <a:r>
              <a:rPr lang="vi-VN" sz="1600" b="1" smtClean="0">
                <a:solidFill>
                  <a:srgbClr val="002060"/>
                </a:solidFill>
                <a:effectLst/>
                <a:latin typeface="Times New Roman" pitchFamily="18" charset="0"/>
                <a:cs typeface="Times New Roman" pitchFamily="18" charset="0"/>
              </a:rPr>
              <a:t/>
            </a:r>
            <a:br>
              <a:rPr lang="vi-VN" sz="1600" b="1" smtClean="0">
                <a:solidFill>
                  <a:srgbClr val="002060"/>
                </a:solidFill>
                <a:effectLst/>
                <a:latin typeface="Times New Roman" pitchFamily="18" charset="0"/>
                <a:cs typeface="Times New Roman" pitchFamily="18" charset="0"/>
              </a:rPr>
            </a:br>
            <a:r>
              <a:rPr lang="en-US" sz="1600" b="1" smtClean="0">
                <a:solidFill>
                  <a:srgbClr val="002060"/>
                </a:solidFill>
                <a:effectLst/>
                <a:latin typeface="Times New Roman" pitchFamily="18" charset="0"/>
                <a:cs typeface="Times New Roman" pitchFamily="18" charset="0"/>
              </a:rPr>
              <a:t>SỞ THÔNG TIN VÀ TRUYỀN THÔNG</a:t>
            </a:r>
            <a:r>
              <a:rPr lang="en-US" sz="1400" b="1" smtClean="0">
                <a:solidFill>
                  <a:srgbClr val="002060"/>
                </a:solidFill>
                <a:effectLst/>
                <a:latin typeface="Times New Roman" pitchFamily="18" charset="0"/>
                <a:cs typeface="Times New Roman" pitchFamily="18" charset="0"/>
              </a:rPr>
              <a:t/>
            </a:r>
            <a:br>
              <a:rPr lang="en-US" sz="1400" b="1" smtClean="0">
                <a:solidFill>
                  <a:srgbClr val="002060"/>
                </a:solidFill>
                <a:effectLst/>
                <a:latin typeface="Times New Roman" pitchFamily="18" charset="0"/>
                <a:cs typeface="Times New Roman" pitchFamily="18" charset="0"/>
              </a:rPr>
            </a:br>
            <a:r>
              <a:rPr lang="vi-VN" sz="1400" b="1" smtClean="0">
                <a:solidFill>
                  <a:srgbClr val="002060"/>
                </a:solidFill>
                <a:effectLst/>
                <a:latin typeface="Times New Roman" pitchFamily="18" charset="0"/>
                <a:cs typeface="Times New Roman" pitchFamily="18" charset="0"/>
                <a:sym typeface="Wingdings"/>
              </a:rPr>
              <a:t></a:t>
            </a:r>
            <a:endParaRPr lang="en-US" sz="1400" b="1">
              <a:solidFill>
                <a:srgbClr val="002060"/>
              </a:solidFill>
              <a:effectLst/>
              <a:latin typeface="Times New Roman" pitchFamily="18" charset="0"/>
              <a:cs typeface="Times New Roman" pitchFamily="18" charset="0"/>
            </a:endParaRPr>
          </a:p>
        </p:txBody>
      </p:sp>
      <p:sp>
        <p:nvSpPr>
          <p:cNvPr id="2051" name="Rectangle 3"/>
          <p:cNvSpPr>
            <a:spLocks noGrp="1" noChangeArrowheads="1"/>
          </p:cNvSpPr>
          <p:nvPr>
            <p:ph type="subTitle" idx="1"/>
          </p:nvPr>
        </p:nvSpPr>
        <p:spPr>
          <a:xfrm>
            <a:off x="838200" y="2819400"/>
            <a:ext cx="7543800" cy="1066800"/>
          </a:xfrm>
        </p:spPr>
        <p:txBody>
          <a:bodyPr>
            <a:normAutofit/>
          </a:bodyPr>
          <a:lstStyle/>
          <a:p>
            <a:pPr algn="ctr"/>
            <a:r>
              <a:rPr lang="en-US" sz="2400" b="1" smtClean="0">
                <a:solidFill>
                  <a:srgbClr val="002060"/>
                </a:solidFill>
                <a:latin typeface="Times New Roman" pitchFamily="18" charset="0"/>
                <a:cs typeface="Times New Roman" pitchFamily="18" charset="0"/>
              </a:rPr>
              <a:t>PHÁT TRIỂN NÔNG NGHIỆP CÔNG NGHỆ CAO TRÊN ĐỊA BÀN TỈNH LÂM ĐỒNG</a:t>
            </a:r>
            <a:endParaRPr lang="en-US" sz="2400" b="1">
              <a:solidFill>
                <a:srgbClr val="002060"/>
              </a:solidFill>
              <a:latin typeface="Times New Roman" pitchFamily="18" charset="0"/>
              <a:cs typeface="Times New Roman" pitchFamily="18" charset="0"/>
            </a:endParaRPr>
          </a:p>
        </p:txBody>
      </p:sp>
      <p:sp>
        <p:nvSpPr>
          <p:cNvPr id="8" name="Subtitle 2"/>
          <p:cNvSpPr txBox="1">
            <a:spLocks/>
          </p:cNvSpPr>
          <p:nvPr/>
        </p:nvSpPr>
        <p:spPr>
          <a:xfrm>
            <a:off x="2457450" y="4285845"/>
            <a:ext cx="5695950" cy="312906"/>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1800" b="1" dirty="0" err="1" smtClean="0">
                <a:solidFill>
                  <a:srgbClr val="002060"/>
                </a:solidFill>
                <a:latin typeface="Times New Roman" pitchFamily="18" charset="0"/>
                <a:cs typeface="Times New Roman" pitchFamily="18" charset="0"/>
              </a:rPr>
              <a:t>Trình</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bày</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Vương</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Tôn</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Kiên</a:t>
            </a:r>
            <a:r>
              <a:rPr lang="en-US" sz="1800" b="1" dirty="0" smtClean="0">
                <a:solidFill>
                  <a:srgbClr val="002060"/>
                </a:solidFill>
                <a:latin typeface="Times New Roman" pitchFamily="18" charset="0"/>
                <a:cs typeface="Times New Roman" pitchFamily="18" charset="0"/>
              </a:rPr>
              <a:t> </a:t>
            </a:r>
            <a:r>
              <a:rPr lang="en-US" sz="1800" b="1" dirty="0">
                <a:solidFill>
                  <a:srgbClr val="002060"/>
                </a:solidFill>
                <a:latin typeface="Times New Roman" pitchFamily="18" charset="0"/>
                <a:cs typeface="Times New Roman" pitchFamily="18" charset="0"/>
              </a:rPr>
              <a:t>-</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Phó</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Giám</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đốc</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Sở</a:t>
            </a:r>
            <a:r>
              <a:rPr lang="en-US" sz="1800" b="1" dirty="0" smtClean="0">
                <a:solidFill>
                  <a:srgbClr val="002060"/>
                </a:solidFill>
                <a:latin typeface="Times New Roman" pitchFamily="18" charset="0"/>
                <a:cs typeface="Times New Roman" pitchFamily="18" charset="0"/>
              </a:rPr>
              <a:t> </a:t>
            </a:r>
            <a:r>
              <a:rPr lang="en-US" sz="1800" b="1" dirty="0" err="1" smtClean="0">
                <a:solidFill>
                  <a:srgbClr val="002060"/>
                </a:solidFill>
                <a:latin typeface="Times New Roman" pitchFamily="18" charset="0"/>
                <a:cs typeface="Times New Roman" pitchFamily="18" charset="0"/>
              </a:rPr>
              <a:t>TT&amp;TT</a:t>
            </a:r>
            <a:endParaRPr lang="vi-VN" sz="1800" b="1" dirty="0">
              <a:solidFill>
                <a:srgbClr val="002060"/>
              </a:solidFill>
              <a:latin typeface="Times New Roman" pitchFamily="18" charset="0"/>
              <a:cs typeface="Times New Roman" pitchFamily="18" charset="0"/>
            </a:endParaRPr>
          </a:p>
        </p:txBody>
      </p:sp>
      <p:sp>
        <p:nvSpPr>
          <p:cNvPr id="9" name="Subtitle 2"/>
          <p:cNvSpPr txBox="1">
            <a:spLocks/>
          </p:cNvSpPr>
          <p:nvPr/>
        </p:nvSpPr>
        <p:spPr>
          <a:xfrm>
            <a:off x="3553691" y="6400800"/>
            <a:ext cx="2618509" cy="381000"/>
          </a:xfrm>
          <a:prstGeom prst="rect">
            <a:avLst/>
          </a:prstGeom>
        </p:spPr>
        <p:txBody>
          <a:bodyPr tIns="0">
            <a:norm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1600" b="1" i="1" err="1" smtClean="0">
                <a:solidFill>
                  <a:srgbClr val="002060"/>
                </a:solidFill>
                <a:latin typeface="Times New Roman" pitchFamily="18" charset="0"/>
                <a:cs typeface="Times New Roman" pitchFamily="18" charset="0"/>
              </a:rPr>
              <a:t>Lâm</a:t>
            </a:r>
            <a:r>
              <a:rPr lang="en-US" sz="1600" b="1" i="1" smtClean="0">
                <a:solidFill>
                  <a:srgbClr val="002060"/>
                </a:solidFill>
                <a:latin typeface="Times New Roman" pitchFamily="18" charset="0"/>
                <a:cs typeface="Times New Roman" pitchFamily="18" charset="0"/>
              </a:rPr>
              <a:t> </a:t>
            </a:r>
            <a:r>
              <a:rPr lang="en-US" sz="1600" b="1" i="1" err="1" smtClean="0">
                <a:solidFill>
                  <a:srgbClr val="002060"/>
                </a:solidFill>
                <a:latin typeface="Times New Roman" pitchFamily="18" charset="0"/>
                <a:cs typeface="Times New Roman" pitchFamily="18" charset="0"/>
              </a:rPr>
              <a:t>Đồng</a:t>
            </a:r>
            <a:r>
              <a:rPr lang="en-US" sz="1600" b="1" i="1" smtClean="0">
                <a:solidFill>
                  <a:srgbClr val="002060"/>
                </a:solidFill>
                <a:latin typeface="Times New Roman" pitchFamily="18" charset="0"/>
                <a:cs typeface="Times New Roman" pitchFamily="18" charset="0"/>
              </a:rPr>
              <a:t> - 2023</a:t>
            </a:r>
            <a:endParaRPr lang="vi-VN" sz="1600" b="1" i="1">
              <a:solidFill>
                <a:srgbClr val="002060"/>
              </a:solidFill>
              <a:latin typeface="Times New Roman" pitchFamily="18" charset="0"/>
              <a:cs typeface="Times New Roman" pitchFamily="18" charset="0"/>
            </a:endParaRPr>
          </a:p>
        </p:txBody>
      </p:sp>
      <p:sp>
        <p:nvSpPr>
          <p:cNvPr id="10" name="Subtitle 2"/>
          <p:cNvSpPr txBox="1">
            <a:spLocks/>
          </p:cNvSpPr>
          <p:nvPr/>
        </p:nvSpPr>
        <p:spPr>
          <a:xfrm>
            <a:off x="838200" y="1981200"/>
            <a:ext cx="7467600" cy="381000"/>
          </a:xfrm>
          <a:prstGeom prst="rect">
            <a:avLst/>
          </a:prstGeom>
        </p:spPr>
        <p:txBody>
          <a:bodyPr tIns="0">
            <a:noAutofit/>
          </a:bodyPr>
          <a:lstStyle>
            <a:lvl1pPr marL="27432" indent="0" algn="l" rtl="0" eaLnBrk="1" latinLnBrk="0" hangingPunct="1">
              <a:lnSpc>
                <a:spcPct val="100000"/>
              </a:lnSpc>
              <a:spcBef>
                <a:spcPts val="600"/>
              </a:spcBef>
              <a:buClr>
                <a:schemeClr val="accent1"/>
              </a:buClr>
              <a:buSzPct val="80000"/>
              <a:buFont typeface="Wingdings 2"/>
              <a:buNone/>
              <a:defRPr kumimoji="0" sz="2600" kern="1200">
                <a:solidFill>
                  <a:schemeClr val="tx2">
                    <a:shade val="30000"/>
                    <a:satMod val="150000"/>
                  </a:schemeClr>
                </a:solidFill>
                <a:latin typeface="+mn-lt"/>
                <a:ea typeface="+mn-ea"/>
                <a:cs typeface="+mn-cs"/>
              </a:defRPr>
            </a:lvl1pPr>
            <a:lvl2pPr marL="457200" indent="0" algn="ctr" rtl="0" eaLnBrk="1" latinLnBrk="0" hangingPunct="1">
              <a:lnSpc>
                <a:spcPct val="100000"/>
              </a:lnSpc>
              <a:spcBef>
                <a:spcPts val="550"/>
              </a:spcBef>
              <a:buClr>
                <a:schemeClr val="accent1"/>
              </a:buClr>
              <a:buFont typeface="Verdana"/>
              <a:buNone/>
              <a:defRPr kumimoji="0" sz="2800" kern="1200">
                <a:solidFill>
                  <a:schemeClr val="tx1"/>
                </a:solidFill>
                <a:latin typeface="+mn-lt"/>
                <a:ea typeface="+mn-ea"/>
                <a:cs typeface="+mn-cs"/>
              </a:defRPr>
            </a:lvl2pPr>
            <a:lvl3pPr marL="914400" indent="0" algn="ctr" rtl="0" eaLnBrk="1" latinLnBrk="0" hangingPunct="1">
              <a:lnSpc>
                <a:spcPct val="100000"/>
              </a:lnSpc>
              <a:spcBef>
                <a:spcPct val="20000"/>
              </a:spcBef>
              <a:buClr>
                <a:schemeClr val="accent2"/>
              </a:buClr>
              <a:buFont typeface="Wingdings 2"/>
              <a:buNone/>
              <a:defRPr kumimoji="0" sz="2400" kern="1200">
                <a:solidFill>
                  <a:schemeClr val="tx1"/>
                </a:solidFill>
                <a:latin typeface="+mn-lt"/>
                <a:ea typeface="+mn-ea"/>
                <a:cs typeface="+mn-cs"/>
              </a:defRPr>
            </a:lvl3pPr>
            <a:lvl4pPr marL="1371600" indent="0" algn="ctr" rtl="0" eaLnBrk="1" latinLnBrk="0" hangingPunct="1">
              <a:lnSpc>
                <a:spcPct val="100000"/>
              </a:lnSpc>
              <a:spcBef>
                <a:spcPct val="20000"/>
              </a:spcBef>
              <a:buClr>
                <a:schemeClr val="accent3"/>
              </a:buClr>
              <a:buFont typeface="Wingdings 2"/>
              <a:buNone/>
              <a:defRPr kumimoji="0" sz="2000" kern="1200">
                <a:solidFill>
                  <a:schemeClr val="tx1"/>
                </a:solidFill>
                <a:latin typeface="+mn-lt"/>
                <a:ea typeface="+mn-ea"/>
                <a:cs typeface="+mn-cs"/>
              </a:defRPr>
            </a:lvl4pPr>
            <a:lvl5pPr marL="1828800" indent="0" algn="ctr" rtl="0" eaLnBrk="1" latinLnBrk="0" hangingPunct="1">
              <a:lnSpc>
                <a:spcPct val="100000"/>
              </a:lnSpc>
              <a:spcBef>
                <a:spcPct val="20000"/>
              </a:spcBef>
              <a:buClr>
                <a:schemeClr val="accent4"/>
              </a:buClr>
              <a:buFont typeface="Wingdings 2"/>
              <a:buNone/>
              <a:defRPr kumimoji="0" sz="2000" kern="1200">
                <a:solidFill>
                  <a:schemeClr val="tx1"/>
                </a:solidFill>
                <a:latin typeface="+mn-lt"/>
                <a:ea typeface="+mn-ea"/>
                <a:cs typeface="+mn-cs"/>
              </a:defRPr>
            </a:lvl5pPr>
            <a:lvl6pPr marL="2286000" indent="0" algn="ctr" rtl="0" eaLnBrk="1" latinLnBrk="0" hangingPunct="1">
              <a:lnSpc>
                <a:spcPct val="100000"/>
              </a:lnSpc>
              <a:spcBef>
                <a:spcPct val="20000"/>
              </a:spcBef>
              <a:buClr>
                <a:schemeClr val="accent5"/>
              </a:buClr>
              <a:buFont typeface="Wingdings 2"/>
              <a:buNone/>
              <a:defRPr kumimoji="0" sz="2000" kern="1200">
                <a:solidFill>
                  <a:schemeClr val="tx1"/>
                </a:solidFill>
                <a:latin typeface="+mn-lt"/>
                <a:ea typeface="+mn-ea"/>
                <a:cs typeface="+mn-cs"/>
              </a:defRPr>
            </a:lvl6pPr>
            <a:lvl7pPr marL="27432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7pPr>
            <a:lvl8pPr marL="32004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8pPr>
            <a:lvl9pPr marL="3657600" indent="0" algn="ctr" rtl="0" eaLnBrk="1" latinLnBrk="0" hangingPunct="1">
              <a:lnSpc>
                <a:spcPct val="100000"/>
              </a:lnSpc>
              <a:spcBef>
                <a:spcPct val="20000"/>
              </a:spcBef>
              <a:buClr>
                <a:schemeClr val="accent6"/>
              </a:buClr>
              <a:buFont typeface="Wingdings 2"/>
              <a:buNone/>
              <a:defRPr kumimoji="0" sz="2000" kern="1200">
                <a:solidFill>
                  <a:schemeClr val="tx1"/>
                </a:solidFill>
                <a:latin typeface="+mn-lt"/>
                <a:ea typeface="+mn-ea"/>
                <a:cs typeface="+mn-cs"/>
              </a:defRPr>
            </a:lvl9pPr>
            <a:extLst/>
          </a:lstStyle>
          <a:p>
            <a:pPr algn="ctr"/>
            <a:r>
              <a:rPr lang="en-US" sz="2800" b="1" smtClean="0">
                <a:solidFill>
                  <a:srgbClr val="002060"/>
                </a:solidFill>
                <a:latin typeface="Times New Roman" pitchFamily="18" charset="0"/>
                <a:cs typeface="Times New Roman" pitchFamily="18" charset="0"/>
              </a:rPr>
              <a:t>BÁO CÁO THAM LUẬN</a:t>
            </a:r>
          </a:p>
        </p:txBody>
      </p:sp>
    </p:spTree>
    <p:extLst>
      <p:ext uri="{BB962C8B-B14F-4D97-AF65-F5344CB8AC3E}">
        <p14:creationId xmlns:p14="http://schemas.microsoft.com/office/powerpoint/2010/main" val="2094966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800">
                <a:effectLst/>
                <a:latin typeface="Times New Roman" pitchFamily="18" charset="0"/>
                <a:cs typeface="Times New Roman" pitchFamily="18" charset="0"/>
              </a:rPr>
              <a:t>Một số kết quả đạt được của Chương </a:t>
            </a:r>
            <a:r>
              <a:rPr lang="vi-VN" sz="2800" smtClean="0">
                <a:effectLst/>
                <a:latin typeface="Times New Roman" pitchFamily="18" charset="0"/>
                <a:cs typeface="Times New Roman" pitchFamily="18" charset="0"/>
              </a:rPr>
              <a:t>trình</a:t>
            </a:r>
            <a:r>
              <a:rPr lang="en-US" sz="2800" smtClean="0">
                <a:effectLst/>
                <a:latin typeface="Times New Roman" pitchFamily="18" charset="0"/>
                <a:cs typeface="Times New Roman" pitchFamily="18" charset="0"/>
              </a:rPr>
              <a:t/>
            </a:r>
            <a:br>
              <a:rPr lang="en-US" sz="2800" smtClean="0">
                <a:effectLst/>
                <a:latin typeface="Times New Roman" pitchFamily="18" charset="0"/>
                <a:cs typeface="Times New Roman" pitchFamily="18" charset="0"/>
              </a:rPr>
            </a:br>
            <a:r>
              <a:rPr lang="vi-VN" sz="2800" smtClean="0">
                <a:effectLst/>
                <a:latin typeface="Times New Roman" pitchFamily="18" charset="0"/>
                <a:cs typeface="Times New Roman" pitchFamily="18" charset="0"/>
              </a:rPr>
              <a:t>nông </a:t>
            </a:r>
            <a:r>
              <a:rPr lang="vi-VN" sz="2800">
                <a:effectLst/>
                <a:latin typeface="Times New Roman" pitchFamily="18" charset="0"/>
                <a:cs typeface="Times New Roman" pitchFamily="18" charset="0"/>
              </a:rPr>
              <a:t>nghiệp công nghệ cao tỉnh Lâm Đồng</a:t>
            </a:r>
            <a:endParaRPr lang="en-US" sz="2800">
              <a:latin typeface="Times New Roman" pitchFamily="18" charset="0"/>
              <a:cs typeface="Times New Roman" pitchFamily="18" charset="0"/>
            </a:endParaRPr>
          </a:p>
        </p:txBody>
      </p:sp>
      <p:sp>
        <p:nvSpPr>
          <p:cNvPr id="2" name="Content Placeholder 1"/>
          <p:cNvSpPr>
            <a:spLocks noGrp="1"/>
          </p:cNvSpPr>
          <p:nvPr>
            <p:ph idx="1"/>
          </p:nvPr>
        </p:nvSpPr>
        <p:spPr/>
        <p:txBody>
          <a:bodyPr>
            <a:noAutofit/>
          </a:bodyPr>
          <a:lstStyle/>
          <a:p>
            <a:pPr algn="just"/>
            <a:r>
              <a:rPr lang="en-US" sz="2400" dirty="0" err="1" smtClean="0">
                <a:latin typeface="Times New Roman" pitchFamily="18" charset="0"/>
                <a:ea typeface="Tahoma" pitchFamily="34" charset="0"/>
                <a:cs typeface="Times New Roman" pitchFamily="18" charset="0"/>
              </a:rPr>
              <a:t>Góp</a:t>
            </a:r>
            <a:r>
              <a:rPr lang="en-US" sz="2400" dirty="0" smtClean="0">
                <a:latin typeface="Times New Roman" pitchFamily="18" charset="0"/>
                <a:ea typeface="Tahoma" pitchFamily="34" charset="0"/>
                <a:cs typeface="Times New Roman" pitchFamily="18" charset="0"/>
              </a:rPr>
              <a:t> </a:t>
            </a:r>
            <a:r>
              <a:rPr lang="vi-VN" sz="2400" dirty="0" smtClean="0">
                <a:latin typeface="Times New Roman" pitchFamily="18" charset="0"/>
                <a:ea typeface="Tahoma" pitchFamily="34" charset="0"/>
                <a:cs typeface="Times New Roman" pitchFamily="18" charset="0"/>
              </a:rPr>
              <a:t>phần </a:t>
            </a:r>
            <a:r>
              <a:rPr lang="vi-VN" sz="2400" dirty="0">
                <a:latin typeface="Times New Roman" pitchFamily="18" charset="0"/>
                <a:ea typeface="Tahoma" pitchFamily="34" charset="0"/>
                <a:cs typeface="Times New Roman" pitchFamily="18" charset="0"/>
              </a:rPr>
              <a:t>đưa doanh thu bình quân sản xuất nông nghiệp trên đơn vị diện tích toàn tỉnh đạt bình quân 206 triệu </a:t>
            </a:r>
            <a:r>
              <a:rPr lang="vi-VN" sz="2400" dirty="0" smtClean="0">
                <a:latin typeface="Times New Roman" pitchFamily="18" charset="0"/>
                <a:ea typeface="Tahoma" pitchFamily="34" charset="0"/>
                <a:cs typeface="Times New Roman" pitchFamily="18" charset="0"/>
              </a:rPr>
              <a:t>đồng/ha</a:t>
            </a:r>
            <a:r>
              <a:rPr lang="en-US" sz="2400" dirty="0" smtClean="0">
                <a:latin typeface="Times New Roman" pitchFamily="18" charset="0"/>
                <a:ea typeface="Tahoma" pitchFamily="34" charset="0"/>
                <a:cs typeface="Times New Roman" pitchFamily="18" charset="0"/>
              </a:rPr>
              <a:t>.</a:t>
            </a:r>
          </a:p>
          <a:p>
            <a:pPr lvl="1" algn="just"/>
            <a:r>
              <a:rPr lang="en-US" sz="2000" dirty="0" smtClean="0">
                <a:latin typeface="Times New Roman" pitchFamily="18" charset="0"/>
                <a:ea typeface="Tahoma" pitchFamily="34" charset="0"/>
                <a:cs typeface="Times New Roman" pitchFamily="18" charset="0"/>
              </a:rPr>
              <a:t>D</a:t>
            </a:r>
            <a:r>
              <a:rPr lang="vi-VN" sz="2000" dirty="0" smtClean="0">
                <a:latin typeface="Times New Roman" pitchFamily="18" charset="0"/>
                <a:ea typeface="Tahoma" pitchFamily="34" charset="0"/>
                <a:cs typeface="Times New Roman" pitchFamily="18" charset="0"/>
              </a:rPr>
              <a:t>oanh </a:t>
            </a:r>
            <a:r>
              <a:rPr lang="vi-VN" sz="2000" dirty="0">
                <a:latin typeface="Times New Roman" pitchFamily="18" charset="0"/>
                <a:ea typeface="Tahoma" pitchFamily="34" charset="0"/>
                <a:cs typeface="Times New Roman" pitchFamily="18" charset="0"/>
              </a:rPr>
              <a:t>thu sản xuất nông nghiệp công nghệ cao đạt bình quân trên 463 triệu đồng/ha, tỷ trọng giá trị sản xuất nông nghiệp công nghệ cao, thông minh chiếm 45% tổng giá trị sản xuất của ngành trồng </a:t>
            </a:r>
            <a:r>
              <a:rPr lang="vi-VN" sz="2000" dirty="0" smtClean="0">
                <a:latin typeface="Times New Roman" pitchFamily="18" charset="0"/>
                <a:ea typeface="Tahoma" pitchFamily="34" charset="0"/>
                <a:cs typeface="Times New Roman" pitchFamily="18" charset="0"/>
              </a:rPr>
              <a:t>trọt.</a:t>
            </a:r>
            <a:endParaRPr lang="en-US" sz="2000" dirty="0" smtClean="0">
              <a:latin typeface="Times New Roman" pitchFamily="18" charset="0"/>
              <a:ea typeface="Tahoma" pitchFamily="34" charset="0"/>
              <a:cs typeface="Times New Roman" pitchFamily="18" charset="0"/>
            </a:endParaRPr>
          </a:p>
          <a:p>
            <a:pPr lvl="1" algn="just"/>
            <a:r>
              <a:rPr lang="vi-VN" sz="2000" dirty="0" smtClean="0">
                <a:latin typeface="Times New Roman" pitchFamily="18" charset="0"/>
                <a:ea typeface="Tahoma" pitchFamily="34" charset="0"/>
                <a:cs typeface="Times New Roman" pitchFamily="18" charset="0"/>
              </a:rPr>
              <a:t>Giá </a:t>
            </a:r>
            <a:r>
              <a:rPr lang="vi-VN" sz="2000" dirty="0">
                <a:latin typeface="Times New Roman" pitchFamily="18" charset="0"/>
                <a:ea typeface="Tahoma" pitchFamily="34" charset="0"/>
                <a:cs typeface="Times New Roman" pitchFamily="18" charset="0"/>
              </a:rPr>
              <a:t>trị sản xuất trên đơn vị diện tích canh tác rau ứng dụng công nghệ IoT đạt trên 02 tỷ đồng/ha/năm; sản xuất hoa ứng dụng công nghệ IoT đạt từ 3-5 tỷ đồng/ha/năm</a:t>
            </a:r>
            <a:endParaRPr lang="en-US" sz="2000" dirty="0" smtClean="0">
              <a:latin typeface="Times New Roman" pitchFamily="18" charset="0"/>
              <a:ea typeface="Tahoma" pitchFamily="34" charset="0"/>
              <a:cs typeface="Times New Roman" pitchFamily="18" charset="0"/>
            </a:endParaRPr>
          </a:p>
        </p:txBody>
      </p:sp>
    </p:spTree>
    <p:extLst>
      <p:ext uri="{BB962C8B-B14F-4D97-AF65-F5344CB8AC3E}">
        <p14:creationId xmlns:p14="http://schemas.microsoft.com/office/powerpoint/2010/main" val="740736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www.themegallery.com</a:t>
            </a:r>
            <a:endParaRPr lang="en-US"/>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6202" y="1481138"/>
            <a:ext cx="6791595" cy="4525962"/>
          </a:xfrm>
        </p:spPr>
      </p:pic>
      <p:sp>
        <p:nvSpPr>
          <p:cNvPr id="2" name="Title 1"/>
          <p:cNvSpPr>
            <a:spLocks noGrp="1"/>
          </p:cNvSpPr>
          <p:nvPr>
            <p:ph type="title"/>
          </p:nvPr>
        </p:nvSpPr>
        <p:spPr/>
        <p:txBody>
          <a:bodyPr/>
          <a:lstStyle/>
          <a:p>
            <a:endParaRPr lang="en-US"/>
          </a:p>
        </p:txBody>
      </p:sp>
      <p:sp>
        <p:nvSpPr>
          <p:cNvPr id="7" name="Title 3"/>
          <p:cNvSpPr txBox="1">
            <a:spLocks/>
          </p:cNvSpPr>
          <p:nvPr/>
        </p:nvSpPr>
        <p:spPr>
          <a:xfrm>
            <a:off x="457200" y="274638"/>
            <a:ext cx="8229600" cy="792162"/>
          </a:xfrm>
          <a:prstGeom prst="rect">
            <a:avLst/>
          </a:prstGeom>
        </p:spPr>
        <p:style>
          <a:lnRef idx="1">
            <a:schemeClr val="accent1"/>
          </a:lnRef>
          <a:fillRef idx="2">
            <a:schemeClr val="accent1"/>
          </a:fillRef>
          <a:effectRef idx="1">
            <a:schemeClr val="accent1"/>
          </a:effectRef>
          <a:fontRef idx="minor">
            <a:schemeClr val="dk1"/>
          </a:fontRef>
        </p:style>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vi-VN" sz="2800" smtClean="0">
                <a:effectLst/>
                <a:latin typeface="Times New Roman" pitchFamily="18" charset="0"/>
                <a:cs typeface="Times New Roman" pitchFamily="18" charset="0"/>
              </a:rPr>
              <a:t>Một số </a:t>
            </a:r>
            <a:r>
              <a:rPr lang="en-US" sz="2800" smtClean="0">
                <a:effectLst/>
                <a:latin typeface="Times New Roman" pitchFamily="18" charset="0"/>
                <a:cs typeface="Times New Roman" pitchFamily="18" charset="0"/>
              </a:rPr>
              <a:t>hình ảnh về </a:t>
            </a:r>
            <a:r>
              <a:rPr lang="vi-VN" sz="2800" smtClean="0">
                <a:effectLst/>
                <a:latin typeface="Times New Roman" pitchFamily="18" charset="0"/>
                <a:cs typeface="Times New Roman" pitchFamily="18" charset="0"/>
              </a:rPr>
              <a:t>nông nghiệp công nghệ cao</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40787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59967" y="1481138"/>
            <a:ext cx="6824066" cy="4525962"/>
          </a:xfrm>
        </p:spPr>
      </p:pic>
      <p:sp>
        <p:nvSpPr>
          <p:cNvPr id="4" name="Title 3"/>
          <p:cNvSpPr>
            <a:spLocks noGrp="1"/>
          </p:cNvSpPr>
          <p:nvPr>
            <p:ph type="title"/>
          </p:nvPr>
        </p:nvSpPr>
        <p:spPr>
          <a:xfrm>
            <a:off x="457200" y="274638"/>
            <a:ext cx="8229600" cy="79216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800">
                <a:effectLst/>
                <a:latin typeface="Times New Roman" pitchFamily="18" charset="0"/>
                <a:cs typeface="Times New Roman" pitchFamily="18" charset="0"/>
              </a:rPr>
              <a:t>Một số </a:t>
            </a:r>
            <a:r>
              <a:rPr lang="en-US" sz="2800" smtClean="0">
                <a:effectLst/>
                <a:latin typeface="Times New Roman" pitchFamily="18" charset="0"/>
                <a:cs typeface="Times New Roman" pitchFamily="18" charset="0"/>
              </a:rPr>
              <a:t>hình ảnh về </a:t>
            </a:r>
            <a:r>
              <a:rPr lang="vi-VN" sz="2800" smtClean="0">
                <a:effectLst/>
                <a:latin typeface="Times New Roman" pitchFamily="18" charset="0"/>
                <a:cs typeface="Times New Roman" pitchFamily="18" charset="0"/>
              </a:rPr>
              <a:t>nông </a:t>
            </a:r>
            <a:r>
              <a:rPr lang="vi-VN" sz="2800">
                <a:effectLst/>
                <a:latin typeface="Times New Roman" pitchFamily="18" charset="0"/>
                <a:cs typeface="Times New Roman" pitchFamily="18" charset="0"/>
              </a:rPr>
              <a:t>nghiệp công nghệ </a:t>
            </a:r>
            <a:r>
              <a:rPr lang="vi-VN" sz="2800" smtClean="0">
                <a:effectLst/>
                <a:latin typeface="Times New Roman" pitchFamily="18" charset="0"/>
                <a:cs typeface="Times New Roman" pitchFamily="18" charset="0"/>
              </a:rPr>
              <a:t>cao</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934749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0193" y="1481138"/>
            <a:ext cx="6643613" cy="4525962"/>
          </a:xfrm>
        </p:spPr>
      </p:pic>
      <p:sp>
        <p:nvSpPr>
          <p:cNvPr id="2" name="Title 1"/>
          <p:cNvSpPr>
            <a:spLocks noGrp="1"/>
          </p:cNvSpPr>
          <p:nvPr>
            <p:ph type="title"/>
          </p:nvPr>
        </p:nvSpPr>
        <p:spPr/>
        <p:txBody>
          <a:bodyPr/>
          <a:lstStyle/>
          <a:p>
            <a:endParaRPr lang="en-US"/>
          </a:p>
        </p:txBody>
      </p:sp>
      <p:sp>
        <p:nvSpPr>
          <p:cNvPr id="5" name="Title 3"/>
          <p:cNvSpPr txBox="1">
            <a:spLocks/>
          </p:cNvSpPr>
          <p:nvPr/>
        </p:nvSpPr>
        <p:spPr>
          <a:xfrm>
            <a:off x="457200" y="274638"/>
            <a:ext cx="8229600" cy="792162"/>
          </a:xfrm>
          <a:prstGeom prst="rect">
            <a:avLst/>
          </a:prstGeom>
        </p:spPr>
        <p:style>
          <a:lnRef idx="1">
            <a:schemeClr val="accent1"/>
          </a:lnRef>
          <a:fillRef idx="2">
            <a:schemeClr val="accent1"/>
          </a:fillRef>
          <a:effectRef idx="1">
            <a:schemeClr val="accent1"/>
          </a:effectRef>
          <a:fontRef idx="minor">
            <a:schemeClr val="dk1"/>
          </a:fontRef>
        </p:style>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vi-VN" sz="2800" smtClean="0">
                <a:effectLst/>
                <a:latin typeface="Times New Roman" pitchFamily="18" charset="0"/>
                <a:cs typeface="Times New Roman" pitchFamily="18" charset="0"/>
              </a:rPr>
              <a:t>Một số </a:t>
            </a:r>
            <a:r>
              <a:rPr lang="en-US" sz="2800" smtClean="0">
                <a:effectLst/>
                <a:latin typeface="Times New Roman" pitchFamily="18" charset="0"/>
                <a:cs typeface="Times New Roman" pitchFamily="18" charset="0"/>
              </a:rPr>
              <a:t>hình ảnh về </a:t>
            </a:r>
            <a:r>
              <a:rPr lang="vi-VN" sz="2800" smtClean="0">
                <a:effectLst/>
                <a:latin typeface="Times New Roman" pitchFamily="18" charset="0"/>
                <a:cs typeface="Times New Roman" pitchFamily="18" charset="0"/>
              </a:rPr>
              <a:t>nông nghiệp công nghệ cao</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4085496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75031" y="1481138"/>
            <a:ext cx="6793938" cy="4525962"/>
          </a:xfrm>
        </p:spPr>
      </p:pic>
      <p:sp>
        <p:nvSpPr>
          <p:cNvPr id="2" name="Title 1"/>
          <p:cNvSpPr>
            <a:spLocks noGrp="1"/>
          </p:cNvSpPr>
          <p:nvPr>
            <p:ph type="title"/>
          </p:nvPr>
        </p:nvSpPr>
        <p:spPr/>
        <p:txBody>
          <a:bodyPr/>
          <a:lstStyle/>
          <a:p>
            <a:endParaRPr lang="en-US"/>
          </a:p>
        </p:txBody>
      </p:sp>
      <p:sp>
        <p:nvSpPr>
          <p:cNvPr id="6" name="Title 3"/>
          <p:cNvSpPr txBox="1">
            <a:spLocks/>
          </p:cNvSpPr>
          <p:nvPr/>
        </p:nvSpPr>
        <p:spPr>
          <a:xfrm>
            <a:off x="457200" y="274638"/>
            <a:ext cx="8229600" cy="792162"/>
          </a:xfrm>
          <a:prstGeom prst="rect">
            <a:avLst/>
          </a:prstGeom>
        </p:spPr>
        <p:style>
          <a:lnRef idx="1">
            <a:schemeClr val="accent1"/>
          </a:lnRef>
          <a:fillRef idx="2">
            <a:schemeClr val="accent1"/>
          </a:fillRef>
          <a:effectRef idx="1">
            <a:schemeClr val="accent1"/>
          </a:effectRef>
          <a:fontRef idx="minor">
            <a:schemeClr val="dk1"/>
          </a:fontRef>
        </p:style>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vi-VN" sz="2800" smtClean="0">
                <a:effectLst/>
                <a:latin typeface="Times New Roman" pitchFamily="18" charset="0"/>
                <a:cs typeface="Times New Roman" pitchFamily="18" charset="0"/>
              </a:rPr>
              <a:t>Một số </a:t>
            </a:r>
            <a:r>
              <a:rPr lang="en-US" sz="2800" smtClean="0">
                <a:effectLst/>
                <a:latin typeface="Times New Roman" pitchFamily="18" charset="0"/>
                <a:cs typeface="Times New Roman" pitchFamily="18" charset="0"/>
              </a:rPr>
              <a:t>hình ảnh về </a:t>
            </a:r>
            <a:r>
              <a:rPr lang="vi-VN" sz="2800" smtClean="0">
                <a:effectLst/>
                <a:latin typeface="Times New Roman" pitchFamily="18" charset="0"/>
                <a:cs typeface="Times New Roman" pitchFamily="18" charset="0"/>
              </a:rPr>
              <a:t>nông nghiệp công nghệ cao</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4618399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00365" y="1481138"/>
            <a:ext cx="7543270" cy="4525962"/>
          </a:xfrm>
        </p:spPr>
      </p:pic>
      <p:sp>
        <p:nvSpPr>
          <p:cNvPr id="2" name="Title 1"/>
          <p:cNvSpPr>
            <a:spLocks noGrp="1"/>
          </p:cNvSpPr>
          <p:nvPr>
            <p:ph type="title"/>
          </p:nvPr>
        </p:nvSpPr>
        <p:spPr/>
        <p:txBody>
          <a:bodyPr/>
          <a:lstStyle/>
          <a:p>
            <a:endParaRPr lang="en-US"/>
          </a:p>
        </p:txBody>
      </p:sp>
      <p:sp>
        <p:nvSpPr>
          <p:cNvPr id="5" name="Title 3"/>
          <p:cNvSpPr txBox="1">
            <a:spLocks/>
          </p:cNvSpPr>
          <p:nvPr/>
        </p:nvSpPr>
        <p:spPr>
          <a:xfrm>
            <a:off x="457200" y="274638"/>
            <a:ext cx="8229600" cy="792162"/>
          </a:xfrm>
          <a:prstGeom prst="rect">
            <a:avLst/>
          </a:prstGeom>
        </p:spPr>
        <p:style>
          <a:lnRef idx="1">
            <a:schemeClr val="accent1"/>
          </a:lnRef>
          <a:fillRef idx="2">
            <a:schemeClr val="accent1"/>
          </a:fillRef>
          <a:effectRef idx="1">
            <a:schemeClr val="accent1"/>
          </a:effectRef>
          <a:fontRef idx="minor">
            <a:schemeClr val="dk1"/>
          </a:fontRef>
        </p:style>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vi-VN" sz="2800" smtClean="0">
                <a:effectLst/>
                <a:latin typeface="Times New Roman" pitchFamily="18" charset="0"/>
                <a:cs typeface="Times New Roman" pitchFamily="18" charset="0"/>
              </a:rPr>
              <a:t>Một số </a:t>
            </a:r>
            <a:r>
              <a:rPr lang="en-US" sz="2800" smtClean="0">
                <a:effectLst/>
                <a:latin typeface="Times New Roman" pitchFamily="18" charset="0"/>
                <a:cs typeface="Times New Roman" pitchFamily="18" charset="0"/>
              </a:rPr>
              <a:t>hình ảnh về </a:t>
            </a:r>
            <a:r>
              <a:rPr lang="vi-VN" sz="2800" smtClean="0">
                <a:effectLst/>
                <a:latin typeface="Times New Roman" pitchFamily="18" charset="0"/>
                <a:cs typeface="Times New Roman" pitchFamily="18" charset="0"/>
              </a:rPr>
              <a:t>nông nghiệp công nghệ cao</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262257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4440" y="1905000"/>
            <a:ext cx="6272230" cy="120032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Xin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trân</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trọng</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cảm</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ơn</a:t>
            </a:r>
            <a:endPar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a:p>
            <a:pPr algn="ct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quý</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vị</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đã</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solidFill>
                    <a:schemeClr val="accent1"/>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lắng</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 </a:t>
            </a:r>
            <a:r>
              <a:rPr lang="en-US" sz="3600" b="1" cap="all" dirty="0" err="1"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nghe</a:t>
            </a:r>
            <a:r>
              <a:rPr lang="en-US" sz="36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rPr>
              <a:t>!</a:t>
            </a:r>
            <a:endParaRPr lang="en-US" sz="3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1066800" y="1295400"/>
          <a:ext cx="7620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143000" y="381000"/>
            <a:ext cx="7391400" cy="68580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vi-VN" sz="2700">
                <a:solidFill>
                  <a:schemeClr val="tx1"/>
                </a:solidFill>
                <a:effectLst/>
                <a:latin typeface="Times New Roman" pitchFamily="18" charset="0"/>
                <a:cs typeface="Times New Roman" pitchFamily="18" charset="0"/>
              </a:rPr>
              <a:t>Quá trình phát triển nông nghiệp công nghệ </a:t>
            </a:r>
            <a:r>
              <a:rPr lang="vi-VN" sz="2700" smtClean="0">
                <a:solidFill>
                  <a:schemeClr val="tx1"/>
                </a:solidFill>
                <a:effectLst/>
                <a:latin typeface="Times New Roman" pitchFamily="18" charset="0"/>
                <a:cs typeface="Times New Roman" pitchFamily="18" charset="0"/>
              </a:rPr>
              <a:t>cao</a:t>
            </a:r>
            <a:endParaRPr lang="en-US" sz="27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94207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625752201"/>
              </p:ext>
            </p:extLst>
          </p:nvPr>
        </p:nvGraphicFramePr>
        <p:xfrm>
          <a:off x="457200" y="15700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304800"/>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2600" dirty="0" smtClean="0">
                <a:latin typeface="Times New Roman" pitchFamily="18" charset="0"/>
                <a:cs typeface="Times New Roman" pitchFamily="18" charset="0"/>
              </a:rPr>
              <a:t>N</a:t>
            </a:r>
            <a:r>
              <a:rPr lang="vi-VN" sz="2600" dirty="0" smtClean="0">
                <a:latin typeface="Times New Roman" pitchFamily="18" charset="0"/>
                <a:cs typeface="Times New Roman" pitchFamily="18" charset="0"/>
              </a:rPr>
              <a:t>ông </a:t>
            </a:r>
            <a:r>
              <a:rPr lang="vi-VN" sz="2600" dirty="0">
                <a:latin typeface="Times New Roman" pitchFamily="18" charset="0"/>
                <a:cs typeface="Times New Roman" pitchFamily="18" charset="0"/>
              </a:rPr>
              <a:t>nghiệp công nghệ cao tiếp tục được </a:t>
            </a:r>
            <a:r>
              <a:rPr lang="en-US" sz="2600" dirty="0" smtClean="0">
                <a:latin typeface="Times New Roman" pitchFamily="18" charset="0"/>
                <a:cs typeface="Times New Roman" pitchFamily="18" charset="0"/>
              </a:rPr>
              <a:t/>
            </a:r>
            <a:br>
              <a:rPr lang="en-US" sz="2600" dirty="0" smtClean="0">
                <a:latin typeface="Times New Roman" pitchFamily="18" charset="0"/>
                <a:cs typeface="Times New Roman" pitchFamily="18" charset="0"/>
              </a:rPr>
            </a:br>
            <a:r>
              <a:rPr lang="vi-VN" sz="2600" dirty="0" smtClean="0">
                <a:latin typeface="Times New Roman" pitchFamily="18" charset="0"/>
                <a:cs typeface="Times New Roman" pitchFamily="18" charset="0"/>
              </a:rPr>
              <a:t>phát </a:t>
            </a:r>
            <a:r>
              <a:rPr lang="vi-VN" sz="2600" dirty="0">
                <a:latin typeface="Times New Roman" pitchFamily="18" charset="0"/>
                <a:cs typeface="Times New Roman" pitchFamily="18" charset="0"/>
              </a:rPr>
              <a:t>triển theo cả chiều rộng lẫn chiều sâu</a:t>
            </a: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880297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74629" y="1524000"/>
            <a:ext cx="3540771" cy="2362200"/>
          </a:xfrm>
        </p:spPr>
      </p:pic>
      <p:sp>
        <p:nvSpPr>
          <p:cNvPr id="4" name="Title 3"/>
          <p:cNvSpPr>
            <a:spLocks noGrp="1"/>
          </p:cNvSpPr>
          <p:nvPr>
            <p:ph type="title"/>
          </p:nvPr>
        </p:nvSpPr>
        <p:spPr>
          <a:xfrm>
            <a:off x="457200" y="274638"/>
            <a:ext cx="8458200" cy="1143000"/>
          </a:xfrm>
        </p:spPr>
        <p:style>
          <a:lnRef idx="1">
            <a:schemeClr val="accent1"/>
          </a:lnRef>
          <a:fillRef idx="2">
            <a:schemeClr val="accent1"/>
          </a:fillRef>
          <a:effectRef idx="1">
            <a:schemeClr val="accent1"/>
          </a:effectRef>
          <a:fontRef idx="minor">
            <a:schemeClr val="dk1"/>
          </a:fontRef>
        </p:style>
        <p:txBody>
          <a:bodyPr>
            <a:noAutofit/>
          </a:bodyPr>
          <a:lstStyle/>
          <a:p>
            <a:pPr algn="just"/>
            <a:r>
              <a:rPr lang="vi-VN" sz="2600" dirty="0">
                <a:solidFill>
                  <a:srgbClr val="0070C0"/>
                </a:solidFill>
                <a:effectLst/>
                <a:latin typeface="Times New Roman" pitchFamily="18" charset="0"/>
                <a:cs typeface="Times New Roman" pitchFamily="18" charset="0"/>
              </a:rPr>
              <a:t>Thực trạng phát triển nông nghiệp công nghệ cao hướng đến nông nghiệp thông minh, nông nghiệp 4.0</a:t>
            </a:r>
            <a:endParaRPr lang="en-US" sz="2600" dirty="0">
              <a:solidFill>
                <a:srgbClr val="0070C0"/>
              </a:solidFill>
              <a:latin typeface="Times New Roman" pitchFamily="18" charset="0"/>
              <a:cs typeface="Times New Roman" pitchFamily="18" charset="0"/>
            </a:endParaRPr>
          </a:p>
        </p:txBody>
      </p:sp>
      <p:sp>
        <p:nvSpPr>
          <p:cNvPr id="10" name="TextBox 9"/>
          <p:cNvSpPr txBox="1"/>
          <p:nvPr/>
        </p:nvSpPr>
        <p:spPr>
          <a:xfrm>
            <a:off x="5410200" y="4114800"/>
            <a:ext cx="3581400" cy="193899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000">
                <a:latin typeface="Times New Roman" pitchFamily="18" charset="0"/>
                <a:cs typeface="Times New Roman" pitchFamily="18" charset="0"/>
              </a:rPr>
              <a:t>N</a:t>
            </a:r>
            <a:r>
              <a:rPr lang="vi-VN" sz="2000">
                <a:latin typeface="Times New Roman" pitchFamily="18" charset="0"/>
                <a:cs typeface="Times New Roman" pitchFamily="18" charset="0"/>
              </a:rPr>
              <a:t>ông nghiệp ứng dụng công nghệ cao chưa hẳn là nông nghiệp thông minh, nhưng nông nghiệp thông minh phải là trên cơ sở nông nghiệp ứng dụng công nghệ </a:t>
            </a:r>
            <a:r>
              <a:rPr lang="vi-VN" sz="2000" smtClean="0">
                <a:latin typeface="Times New Roman" pitchFamily="18" charset="0"/>
                <a:cs typeface="Times New Roman" pitchFamily="18" charset="0"/>
              </a:rPr>
              <a:t>cao</a:t>
            </a:r>
            <a:endParaRPr lang="en-US" sz="2000">
              <a:latin typeface="Times New Roman" pitchFamily="18" charset="0"/>
              <a:cs typeface="Times New Roman" pitchFamily="18" charset="0"/>
            </a:endParaRPr>
          </a:p>
        </p:txBody>
      </p:sp>
      <p:sp>
        <p:nvSpPr>
          <p:cNvPr id="12" name="Curved Up Arrow 11"/>
          <p:cNvSpPr/>
          <p:nvPr/>
        </p:nvSpPr>
        <p:spPr>
          <a:xfrm rot="481227">
            <a:off x="2242011" y="5842079"/>
            <a:ext cx="4058419" cy="74623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p:cNvSpPr txBox="1"/>
          <p:nvPr/>
        </p:nvSpPr>
        <p:spPr>
          <a:xfrm>
            <a:off x="457200" y="1524000"/>
            <a:ext cx="4800600" cy="415498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marL="342900" lvl="0" indent="-342900">
              <a:buFont typeface="Wingdings" pitchFamily="2" charset="2"/>
              <a:buChar char="Ø"/>
            </a:pPr>
            <a:r>
              <a:rPr lang="vi-VN" sz="2400" smtClean="0">
                <a:solidFill>
                  <a:srgbClr val="0070C0"/>
                </a:solidFill>
                <a:latin typeface="Times New Roman" pitchFamily="18" charset="0"/>
                <a:cs typeface="Times New Roman" pitchFamily="18" charset="0"/>
              </a:rPr>
              <a:t>Cảm </a:t>
            </a:r>
            <a:r>
              <a:rPr lang="vi-VN" sz="2400">
                <a:solidFill>
                  <a:srgbClr val="0070C0"/>
                </a:solidFill>
                <a:latin typeface="Times New Roman" pitchFamily="18" charset="0"/>
                <a:cs typeface="Times New Roman" pitchFamily="18" charset="0"/>
              </a:rPr>
              <a:t>biến kết nối vạn vật (IoT Sensors)</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vi-VN" sz="2400" smtClean="0">
                <a:solidFill>
                  <a:srgbClr val="0070C0"/>
                </a:solidFill>
                <a:latin typeface="Times New Roman" pitchFamily="18" charset="0"/>
                <a:cs typeface="Times New Roman" pitchFamily="18" charset="0"/>
              </a:rPr>
              <a:t>Công </a:t>
            </a:r>
            <a:r>
              <a:rPr lang="vi-VN" sz="2400">
                <a:solidFill>
                  <a:srgbClr val="0070C0"/>
                </a:solidFill>
                <a:latin typeface="Times New Roman" pitchFamily="18" charset="0"/>
                <a:cs typeface="Times New Roman" pitchFamily="18" charset="0"/>
              </a:rPr>
              <a:t>nghệ đèn LED</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en-US" sz="2400" smtClean="0">
                <a:solidFill>
                  <a:srgbClr val="0070C0"/>
                </a:solidFill>
                <a:latin typeface="Times New Roman" pitchFamily="18" charset="0"/>
                <a:cs typeface="Times New Roman" pitchFamily="18" charset="0"/>
              </a:rPr>
              <a:t>Nhà </a:t>
            </a:r>
            <a:r>
              <a:rPr lang="en-US" sz="2400">
                <a:solidFill>
                  <a:srgbClr val="0070C0"/>
                </a:solidFill>
                <a:latin typeface="Times New Roman" pitchFamily="18" charset="0"/>
                <a:cs typeface="Times New Roman" pitchFamily="18" charset="0"/>
              </a:rPr>
              <a:t>kính</a:t>
            </a:r>
          </a:p>
          <a:p>
            <a:pPr marL="342900" lvl="0" indent="-342900">
              <a:buFont typeface="Wingdings" pitchFamily="2" charset="2"/>
              <a:buChar char="Ø"/>
            </a:pPr>
            <a:r>
              <a:rPr lang="vi-VN" sz="2400" smtClean="0">
                <a:solidFill>
                  <a:srgbClr val="0070C0"/>
                </a:solidFill>
                <a:latin typeface="Times New Roman" pitchFamily="18" charset="0"/>
                <a:cs typeface="Times New Roman" pitchFamily="18" charset="0"/>
              </a:rPr>
              <a:t>Người </a:t>
            </a:r>
            <a:r>
              <a:rPr lang="vi-VN" sz="2400">
                <a:solidFill>
                  <a:srgbClr val="0070C0"/>
                </a:solidFill>
                <a:latin typeface="Times New Roman" pitchFamily="18" charset="0"/>
                <a:cs typeface="Times New Roman" pitchFamily="18" charset="0"/>
              </a:rPr>
              <a:t>máy (Robot)</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vi-VN" sz="2400" smtClean="0">
                <a:solidFill>
                  <a:srgbClr val="0070C0"/>
                </a:solidFill>
                <a:latin typeface="Times New Roman" pitchFamily="18" charset="0"/>
                <a:cs typeface="Times New Roman" pitchFamily="18" charset="0"/>
              </a:rPr>
              <a:t>Tế </a:t>
            </a:r>
            <a:r>
              <a:rPr lang="vi-VN" sz="2400">
                <a:solidFill>
                  <a:srgbClr val="0070C0"/>
                </a:solidFill>
                <a:latin typeface="Times New Roman" pitchFamily="18" charset="0"/>
                <a:cs typeface="Times New Roman" pitchFamily="18" charset="0"/>
              </a:rPr>
              <a:t>bào quang điện (Solar cells)</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en-US" sz="2400" smtClean="0">
                <a:solidFill>
                  <a:srgbClr val="0070C0"/>
                </a:solidFill>
                <a:latin typeface="Times New Roman" pitchFamily="18" charset="0"/>
                <a:cs typeface="Times New Roman" pitchFamily="18" charset="0"/>
              </a:rPr>
              <a:t>Sử </a:t>
            </a:r>
            <a:r>
              <a:rPr lang="en-US" sz="2400">
                <a:solidFill>
                  <a:srgbClr val="0070C0"/>
                </a:solidFill>
                <a:latin typeface="Times New Roman" pitchFamily="18" charset="0"/>
                <a:cs typeface="Times New Roman" pitchFamily="18" charset="0"/>
              </a:rPr>
              <a:t>dụng </a:t>
            </a:r>
            <a:r>
              <a:rPr lang="vi-VN" sz="2400">
                <a:solidFill>
                  <a:srgbClr val="0070C0"/>
                </a:solidFill>
                <a:latin typeface="Times New Roman" pitchFamily="18" charset="0"/>
                <a:cs typeface="Times New Roman" pitchFamily="18" charset="0"/>
              </a:rPr>
              <a:t>thiết bị bay không người lái (Drones) và các vệ tinh (satellites)</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vi-VN" sz="2400" smtClean="0">
                <a:solidFill>
                  <a:srgbClr val="0070C0"/>
                </a:solidFill>
                <a:latin typeface="Times New Roman" pitchFamily="18" charset="0"/>
                <a:cs typeface="Times New Roman" pitchFamily="18" charset="0"/>
              </a:rPr>
              <a:t>Công </a:t>
            </a:r>
            <a:r>
              <a:rPr lang="vi-VN" sz="2400">
                <a:solidFill>
                  <a:srgbClr val="0070C0"/>
                </a:solidFill>
                <a:latin typeface="Times New Roman" pitchFamily="18" charset="0"/>
                <a:cs typeface="Times New Roman" pitchFamily="18" charset="0"/>
              </a:rPr>
              <a:t>nghệ tài chính thông minh</a:t>
            </a:r>
            <a:endParaRPr lang="en-US" sz="2400">
              <a:solidFill>
                <a:srgbClr val="0070C0"/>
              </a:solidFill>
              <a:latin typeface="Times New Roman" pitchFamily="18" charset="0"/>
              <a:cs typeface="Times New Roman" pitchFamily="18" charset="0"/>
            </a:endParaRPr>
          </a:p>
          <a:p>
            <a:pPr marL="342900" lvl="0" indent="-342900">
              <a:buFont typeface="Wingdings" pitchFamily="2" charset="2"/>
              <a:buChar char="Ø"/>
            </a:pPr>
            <a:r>
              <a:rPr lang="en-US" sz="2400" smtClean="0">
                <a:solidFill>
                  <a:srgbClr val="0070C0"/>
                </a:solidFill>
                <a:latin typeface="Times New Roman" pitchFamily="18" charset="0"/>
                <a:cs typeface="Times New Roman" pitchFamily="18" charset="0"/>
              </a:rPr>
              <a:t>Ứ</a:t>
            </a:r>
            <a:r>
              <a:rPr lang="vi-VN" sz="2400">
                <a:solidFill>
                  <a:srgbClr val="0070C0"/>
                </a:solidFill>
                <a:latin typeface="Times New Roman" pitchFamily="18" charset="0"/>
                <a:cs typeface="Times New Roman" pitchFamily="18" charset="0"/>
              </a:rPr>
              <a:t>ng dụng trí tuệ nhân tạo (AI</a:t>
            </a:r>
            <a:r>
              <a:rPr lang="vi-VN" sz="2400" smtClean="0">
                <a:solidFill>
                  <a:srgbClr val="0070C0"/>
                </a:solidFill>
                <a:latin typeface="Times New Roman" pitchFamily="18" charset="0"/>
                <a:cs typeface="Times New Roman" pitchFamily="18" charset="0"/>
              </a:rPr>
              <a:t>)</a:t>
            </a:r>
            <a:endParaRPr lang="en-US" sz="240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790552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sz="2800" smtClean="0">
                <a:solidFill>
                  <a:srgbClr val="0070C0"/>
                </a:solidFill>
                <a:latin typeface="Times New Roman" pitchFamily="18" charset="0"/>
                <a:cs typeface="Times New Roman" pitchFamily="18" charset="0"/>
              </a:rPr>
              <a:t>T</a:t>
            </a:r>
            <a:r>
              <a:rPr lang="vi-VN" sz="2800">
                <a:solidFill>
                  <a:srgbClr val="0070C0"/>
                </a:solidFill>
                <a:latin typeface="Times New Roman" pitchFamily="18" charset="0"/>
                <a:cs typeface="Times New Roman" pitchFamily="18" charset="0"/>
              </a:rPr>
              <a:t>ỉnh Lâm Đồng có cách tiếp cận nhanh và phù hợp</a:t>
            </a:r>
            <a:r>
              <a:rPr lang="en-US" sz="2800">
                <a:solidFill>
                  <a:srgbClr val="0070C0"/>
                </a:solidFill>
                <a:latin typeface="Times New Roman" pitchFamily="18" charset="0"/>
                <a:cs typeface="Times New Roman" pitchFamily="18" charset="0"/>
              </a:rPr>
              <a:t/>
            </a:r>
            <a:br>
              <a:rPr lang="en-US" sz="2800">
                <a:solidFill>
                  <a:srgbClr val="0070C0"/>
                </a:solidFill>
                <a:latin typeface="Times New Roman" pitchFamily="18" charset="0"/>
                <a:cs typeface="Times New Roman" pitchFamily="18" charset="0"/>
              </a:rPr>
            </a:br>
            <a:r>
              <a:rPr lang="vi-VN" sz="2800">
                <a:solidFill>
                  <a:srgbClr val="0070C0"/>
                </a:solidFill>
                <a:latin typeface="Times New Roman" pitchFamily="18" charset="0"/>
                <a:cs typeface="Times New Roman" pitchFamily="18" charset="0"/>
              </a:rPr>
              <a:t>song không nóng vội chạy theo phong trào</a:t>
            </a:r>
            <a:endParaRPr lang="en-US" sz="2800" b="1" i="1" smtClean="0">
              <a:solidFill>
                <a:srgbClr val="0070C0"/>
              </a:solidFill>
              <a:latin typeface="Times New Roman" pitchFamily="18" charset="0"/>
              <a:cs typeface="Times New Roman" pitchFamily="18" charset="0"/>
            </a:endParaRPr>
          </a:p>
          <a:p>
            <a:pPr algn="just"/>
            <a:r>
              <a:rPr lang="en-US" sz="2800" b="1" i="1" smtClean="0">
                <a:solidFill>
                  <a:srgbClr val="0070C0"/>
                </a:solidFill>
                <a:latin typeface="Times New Roman" pitchFamily="18" charset="0"/>
                <a:cs typeface="Times New Roman" pitchFamily="18" charset="0"/>
              </a:rPr>
              <a:t>Với phương châm</a:t>
            </a:r>
            <a:endParaRPr lang="en-US" sz="2800" b="1" i="1">
              <a:solidFill>
                <a:srgbClr val="0070C0"/>
              </a:solidFill>
              <a:latin typeface="Times New Roman" pitchFamily="18" charset="0"/>
              <a:cs typeface="Times New Roman" pitchFamily="18" charset="0"/>
            </a:endParaRPr>
          </a:p>
        </p:txBody>
      </p:sp>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600">
                <a:solidFill>
                  <a:srgbClr val="0070C0"/>
                </a:solidFill>
                <a:effectLst/>
                <a:latin typeface="Times New Roman" pitchFamily="18" charset="0"/>
                <a:cs typeface="Times New Roman" pitchFamily="18" charset="0"/>
              </a:rPr>
              <a:t>Thực trạng phát triển nông nghiệp công nghệ cao hướng đến nông nghiệp thông minh, nông nghiệp 4.0</a:t>
            </a:r>
            <a:endParaRPr lang="en-US" sz="2600">
              <a:solidFill>
                <a:srgbClr val="0070C0"/>
              </a:solidFill>
              <a:latin typeface="Times New Roman" pitchFamily="18" charset="0"/>
              <a:cs typeface="Times New Roman" pitchFamily="18" charset="0"/>
            </a:endParaRPr>
          </a:p>
        </p:txBody>
      </p:sp>
      <p:graphicFrame>
        <p:nvGraphicFramePr>
          <p:cNvPr id="6" name="Diagram 5"/>
          <p:cNvGraphicFramePr/>
          <p:nvPr>
            <p:extLst>
              <p:ext uri="{D42A27DB-BD31-4B8C-83A1-F6EECF244321}">
                <p14:modId xmlns:p14="http://schemas.microsoft.com/office/powerpoint/2010/main" val="1476304606"/>
              </p:ext>
            </p:extLst>
          </p:nvPr>
        </p:nvGraphicFramePr>
        <p:xfrm>
          <a:off x="838200" y="2489200"/>
          <a:ext cx="7924800" cy="429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94359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04799888"/>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3"/>
          <p:cNvSpPr>
            <a:spLocks noGrp="1"/>
          </p:cNvSpPr>
          <p:nvPr>
            <p:ph type="title"/>
          </p:nvPr>
        </p:nvSpPr>
        <p:spPr>
          <a:xfrm>
            <a:off x="457200" y="274638"/>
            <a:ext cx="8229600" cy="1020762"/>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n-US" sz="2600">
                <a:effectLst/>
                <a:latin typeface="Times New Roman" pitchFamily="18" charset="0"/>
                <a:cs typeface="Times New Roman" pitchFamily="18" charset="0"/>
              </a:rPr>
              <a:t>G</a:t>
            </a:r>
            <a:r>
              <a:rPr lang="vi-VN" sz="2600" smtClean="0">
                <a:effectLst/>
                <a:latin typeface="Times New Roman" pitchFamily="18" charset="0"/>
                <a:cs typeface="Times New Roman" pitchFamily="18" charset="0"/>
              </a:rPr>
              <a:t>iải </a:t>
            </a:r>
            <a:r>
              <a:rPr lang="vi-VN" sz="2600">
                <a:effectLst/>
                <a:latin typeface="Times New Roman" pitchFamily="18" charset="0"/>
                <a:cs typeface="Times New Roman" pitchFamily="18" charset="0"/>
              </a:rPr>
              <a:t>pháp ứng dụng vạn vật kết nối internet (IoT) là giải pháp cốt lõi nhất trong nông nghiệp thông minh </a:t>
            </a:r>
            <a:r>
              <a:rPr lang="vi-VN" sz="2600" smtClean="0">
                <a:effectLst/>
                <a:latin typeface="Times New Roman" pitchFamily="18" charset="0"/>
                <a:cs typeface="Times New Roman" pitchFamily="18" charset="0"/>
              </a:rPr>
              <a:t>4.0</a:t>
            </a:r>
            <a:endParaRPr lang="en-US" sz="2600">
              <a:latin typeface="Times New Roman" pitchFamily="18" charset="0"/>
              <a:cs typeface="Times New Roman" pitchFamily="18" charset="0"/>
            </a:endParaRPr>
          </a:p>
        </p:txBody>
      </p:sp>
    </p:spTree>
    <p:extLst>
      <p:ext uri="{BB962C8B-B14F-4D97-AF65-F5344CB8AC3E}">
        <p14:creationId xmlns:p14="http://schemas.microsoft.com/office/powerpoint/2010/main" val="250604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800" dirty="0">
                <a:effectLst/>
                <a:latin typeface="Times New Roman" pitchFamily="18" charset="0"/>
                <a:cs typeface="Times New Roman" pitchFamily="18" charset="0"/>
              </a:rPr>
              <a:t>Một số kết quả đạt được của Chương </a:t>
            </a:r>
            <a:r>
              <a:rPr lang="vi-VN" sz="2800" dirty="0" smtClean="0">
                <a:effectLst/>
                <a:latin typeface="Times New Roman" pitchFamily="18" charset="0"/>
                <a:cs typeface="Times New Roman" pitchFamily="18" charset="0"/>
              </a:rPr>
              <a:t>trình</a:t>
            </a:r>
            <a:r>
              <a:rPr lang="en-US" sz="2800" dirty="0" smtClean="0">
                <a:effectLst/>
                <a:latin typeface="Times New Roman" pitchFamily="18" charset="0"/>
                <a:cs typeface="Times New Roman" pitchFamily="18" charset="0"/>
              </a:rPr>
              <a:t/>
            </a:r>
            <a:br>
              <a:rPr lang="en-US" sz="2800" dirty="0" smtClean="0">
                <a:effectLst/>
                <a:latin typeface="Times New Roman" pitchFamily="18" charset="0"/>
                <a:cs typeface="Times New Roman" pitchFamily="18" charset="0"/>
              </a:rPr>
            </a:br>
            <a:r>
              <a:rPr lang="vi-VN" sz="2800" dirty="0" smtClean="0">
                <a:effectLst/>
                <a:latin typeface="Times New Roman" pitchFamily="18" charset="0"/>
                <a:cs typeface="Times New Roman" pitchFamily="18" charset="0"/>
              </a:rPr>
              <a:t>nông </a:t>
            </a:r>
            <a:r>
              <a:rPr lang="vi-VN" sz="2800" dirty="0">
                <a:effectLst/>
                <a:latin typeface="Times New Roman" pitchFamily="18" charset="0"/>
                <a:cs typeface="Times New Roman" pitchFamily="18" charset="0"/>
              </a:rPr>
              <a:t>nghiệp công nghệ cao tỉnh Lâm Đồng</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92500" lnSpcReduction="20000"/>
          </a:bodyPr>
          <a:lstStyle/>
          <a:p>
            <a:r>
              <a:rPr lang="en-US" dirty="0" err="1" smtClean="0">
                <a:latin typeface="Times New Roman" pitchFamily="18" charset="0"/>
                <a:cs typeface="Times New Roman" pitchFamily="18" charset="0"/>
              </a:rPr>
              <a:t>Kinh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tế</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xã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hội</a:t>
            </a:r>
            <a:r>
              <a:rPr lang="en-US" dirty="0" smtClean="0">
                <a:latin typeface="Times New Roman" pitchFamily="18" charset="0"/>
                <a:cs typeface="Times New Roman" pitchFamily="18" charset="0"/>
              </a:rPr>
              <a:t>:</a:t>
            </a:r>
          </a:p>
          <a:p>
            <a:pPr lvl="1"/>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giai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đoạn</a:t>
            </a:r>
            <a:r>
              <a:rPr lang="en-US" dirty="0" smtClean="0">
                <a:latin typeface="Times New Roman" pitchFamily="18" charset="0"/>
                <a:cs typeface="Times New Roman" pitchFamily="18" charset="0"/>
              </a:rPr>
              <a:t> 2016-2020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8%/</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a:t>
            </a:r>
          </a:p>
          <a:p>
            <a:pPr lvl="1" algn="just"/>
            <a:r>
              <a:rPr lang="en-US" dirty="0" err="1" smtClean="0">
                <a:latin typeface="Times New Roman" pitchFamily="18" charset="0"/>
                <a:cs typeface="Times New Roman" pitchFamily="18" charset="0"/>
              </a:rPr>
              <a:t>GRDP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 66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tổng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4,8%;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chiếm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tỷ</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trọng</a:t>
            </a:r>
            <a:r>
              <a:rPr lang="en-US" dirty="0" smtClean="0">
                <a:latin typeface="Times New Roman" pitchFamily="18" charset="0"/>
                <a:cs typeface="Times New Roman" pitchFamily="18" charset="0"/>
              </a:rPr>
              <a:t> 41,09%; </a:t>
            </a:r>
            <a:r>
              <a:rPr lang="en-US" dirty="0" err="1" smtClean="0">
                <a:latin typeface="Times New Roman" pitchFamily="18" charset="0"/>
                <a:cs typeface="Times New Roman" pitchFamily="18" charset="0"/>
              </a:rPr>
              <a:t>cơ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cấu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ngành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nghiệp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trồng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trọt</a:t>
            </a:r>
            <a:r>
              <a:rPr lang="en-US" dirty="0" smtClean="0">
                <a:latin typeface="Times New Roman" pitchFamily="18" charset="0"/>
                <a:cs typeface="Times New Roman" pitchFamily="18" charset="0"/>
              </a:rPr>
              <a:t> 80,2%, </a:t>
            </a:r>
            <a:r>
              <a:rPr lang="en-US" dirty="0" err="1" smtClean="0">
                <a:latin typeface="Times New Roman" pitchFamily="18" charset="0"/>
                <a:cs typeface="Times New Roman" pitchFamily="18" charset="0"/>
              </a:rPr>
              <a:t>chăn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nuôi</a:t>
            </a:r>
            <a:r>
              <a:rPr lang="en-US" dirty="0" smtClean="0">
                <a:latin typeface="Times New Roman" pitchFamily="18" charset="0"/>
                <a:cs typeface="Times New Roman" pitchFamily="18" charset="0"/>
              </a:rPr>
              <a:t> 17,6%, </a:t>
            </a:r>
            <a:r>
              <a:rPr lang="en-US" dirty="0" err="1" smtClean="0">
                <a:latin typeface="Times New Roman" pitchFamily="18" charset="0"/>
                <a:cs typeface="Times New Roman" pitchFamily="18" charset="0"/>
              </a:rPr>
              <a:t>dịch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vụ</a:t>
            </a:r>
            <a:r>
              <a:rPr lang="en-US" dirty="0" smtClean="0">
                <a:latin typeface="Times New Roman" pitchFamily="18" charset="0"/>
                <a:cs typeface="Times New Roman" pitchFamily="18" charset="0"/>
              </a:rPr>
              <a:t> 2,2%.</a:t>
            </a:r>
          </a:p>
          <a:p>
            <a:pPr algn="just"/>
            <a:r>
              <a:rPr lang="en-US" dirty="0" err="1" smtClean="0">
                <a:latin typeface="Times New Roman" pitchFamily="18" charset="0"/>
                <a:cs typeface="Times New Roman" pitchFamily="18" charset="0"/>
              </a:rPr>
              <a:t>Chênh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lệch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mức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điều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giữa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địa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phương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rút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ngắn</a:t>
            </a:r>
            <a:r>
              <a:rPr lang="en-US" dirty="0" smtClean="0">
                <a:latin typeface="Times New Roman" pitchFamily="18" charset="0"/>
                <a:cs typeface="Times New Roman" pitchFamily="18" charset="0"/>
              </a:rPr>
              <a:t>.</a:t>
            </a:r>
          </a:p>
          <a:p>
            <a:pPr lvl="1" algn="just"/>
            <a:r>
              <a:rPr lang="en-US" dirty="0" err="1" smtClean="0">
                <a:latin typeface="Times New Roman" pitchFamily="18" charset="0"/>
                <a:cs typeface="Times New Roman" pitchFamily="18" charset="0"/>
              </a:rPr>
              <a:t>Diện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canh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kém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quả</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giảm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rõ</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rệt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năm</a:t>
            </a:r>
            <a:r>
              <a:rPr lang="en-US" i="1" dirty="0" smtClean="0">
                <a:latin typeface="Times New Roman" pitchFamily="18" charset="0"/>
                <a:cs typeface="Times New Roman" pitchFamily="18" charset="0"/>
              </a:rPr>
              <a:t> 2016: 33%, </a:t>
            </a:r>
            <a:r>
              <a:rPr lang="en-US" i="1" dirty="0" err="1" smtClean="0">
                <a:latin typeface="Times New Roman" pitchFamily="18" charset="0"/>
                <a:cs typeface="Times New Roman" pitchFamily="18" charset="0"/>
              </a:rPr>
              <a:t>năm</a:t>
            </a:r>
            <a:r>
              <a:rPr lang="en-US" i="1" dirty="0" smtClean="0">
                <a:latin typeface="Times New Roman" pitchFamily="18" charset="0"/>
                <a:cs typeface="Times New Roman" pitchFamily="18" charset="0"/>
              </a:rPr>
              <a:t> 2022: 15%)</a:t>
            </a:r>
            <a:r>
              <a:rPr lang="en-US" dirty="0" smtClean="0">
                <a:latin typeface="Times New Roman" pitchFamily="18" charset="0"/>
                <a:cs typeface="Times New Roman" pitchFamily="18" charset="0"/>
              </a:rPr>
              <a:t>; </a:t>
            </a:r>
          </a:p>
          <a:p>
            <a:pPr lvl="1" algn="just"/>
            <a:r>
              <a:rPr lang="en-US" dirty="0" err="1" smtClean="0">
                <a:latin typeface="Times New Roman" pitchFamily="18" charset="0"/>
                <a:cs typeface="Times New Roman" pitchFamily="18" charset="0"/>
              </a:rPr>
              <a:t>Giá</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sản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a:t>
            </a:r>
            <a:r>
              <a:rPr lang="en-US" i="1" dirty="0" err="1" smtClean="0">
                <a:latin typeface="Times New Roman" pitchFamily="18" charset="0"/>
                <a:cs typeface="Times New Roman" pitchFamily="18" charset="0"/>
              </a:rPr>
              <a:t>năm</a:t>
            </a:r>
            <a:r>
              <a:rPr lang="en-US" i="1" dirty="0" smtClean="0">
                <a:latin typeface="Times New Roman" pitchFamily="18" charset="0"/>
                <a:cs typeface="Times New Roman" pitchFamily="18" charset="0"/>
              </a:rPr>
              <a:t> 2022 </a:t>
            </a:r>
            <a:r>
              <a:rPr lang="en-US" i="1" dirty="0" err="1" smtClean="0">
                <a:latin typeface="Times New Roman" pitchFamily="18" charset="0"/>
                <a:cs typeface="Times New Roman" pitchFamily="18" charset="0"/>
              </a:rPr>
              <a:t>tăng</a:t>
            </a:r>
            <a:r>
              <a:rPr lang="en-US" i="1" dirty="0" smtClean="0">
                <a:latin typeface="Times New Roman" pitchFamily="18" charset="0"/>
                <a:cs typeface="Times New Roman" pitchFamily="18" charset="0"/>
              </a:rPr>
              <a:t> 32,2% so </a:t>
            </a:r>
            <a:r>
              <a:rPr lang="en-US" i="1" dirty="0" err="1" smtClean="0">
                <a:latin typeface="Times New Roman" pitchFamily="18" charset="0"/>
                <a:cs typeface="Times New Roman" pitchFamily="18" charset="0"/>
              </a:rPr>
              <a:t>với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năm</a:t>
            </a:r>
            <a:r>
              <a:rPr lang="en-US" i="1" dirty="0" smtClean="0">
                <a:latin typeface="Times New Roman" pitchFamily="18" charset="0"/>
                <a:cs typeface="Times New Roman" pitchFamily="18" charset="0"/>
              </a:rPr>
              <a:t> 2016);</a:t>
            </a:r>
            <a:endParaRPr lang="en-US" dirty="0" smtClean="0">
              <a:latin typeface="Times New Roman" pitchFamily="18" charset="0"/>
              <a:cs typeface="Times New Roman" pitchFamily="18" charset="0"/>
            </a:endParaRPr>
          </a:p>
          <a:p>
            <a:pPr lvl="1" algn="just"/>
            <a:r>
              <a:rPr lang="en-US" dirty="0" err="1" smtClean="0">
                <a:latin typeface="Times New Roman" pitchFamily="18" charset="0"/>
                <a:cs typeface="Times New Roman" pitchFamily="18" charset="0"/>
              </a:rPr>
              <a:t>Năng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bình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quân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tăng</a:t>
            </a:r>
            <a:r>
              <a:rPr lang="en-US" dirty="0" smtClean="0">
                <a:latin typeface="Times New Roman" pitchFamily="18" charset="0"/>
                <a:cs typeface="Times New Roman" pitchFamily="18" charset="0"/>
              </a:rPr>
              <a:t> 5,4%/</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đạt</a:t>
            </a:r>
            <a:r>
              <a:rPr lang="en-US" dirty="0" smtClean="0">
                <a:latin typeface="Times New Roman" pitchFamily="18" charset="0"/>
                <a:cs typeface="Times New Roman" pitchFamily="18" charset="0"/>
              </a:rPr>
              <a:t> 64,8 </a:t>
            </a:r>
            <a:r>
              <a:rPr lang="en-US" dirty="0" err="1" smtClean="0">
                <a:latin typeface="Times New Roman" pitchFamily="18" charset="0"/>
                <a:cs typeface="Times New Roman" pitchFamily="18" charset="0"/>
              </a:rPr>
              <a:t>triệu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người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năm</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57639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800">
                <a:effectLst/>
                <a:latin typeface="Times New Roman" pitchFamily="18" charset="0"/>
                <a:cs typeface="Times New Roman" pitchFamily="18" charset="0"/>
              </a:rPr>
              <a:t>Một số kết quả đạt được của Chương </a:t>
            </a:r>
            <a:r>
              <a:rPr lang="vi-VN" sz="2800" smtClean="0">
                <a:effectLst/>
                <a:latin typeface="Times New Roman" pitchFamily="18" charset="0"/>
                <a:cs typeface="Times New Roman" pitchFamily="18" charset="0"/>
              </a:rPr>
              <a:t>trình</a:t>
            </a:r>
            <a:r>
              <a:rPr lang="en-US" sz="2800" smtClean="0">
                <a:effectLst/>
                <a:latin typeface="Times New Roman" pitchFamily="18" charset="0"/>
                <a:cs typeface="Times New Roman" pitchFamily="18" charset="0"/>
              </a:rPr>
              <a:t/>
            </a:r>
            <a:br>
              <a:rPr lang="en-US" sz="2800" smtClean="0">
                <a:effectLst/>
                <a:latin typeface="Times New Roman" pitchFamily="18" charset="0"/>
                <a:cs typeface="Times New Roman" pitchFamily="18" charset="0"/>
              </a:rPr>
            </a:br>
            <a:r>
              <a:rPr lang="vi-VN" sz="2800" smtClean="0">
                <a:effectLst/>
                <a:latin typeface="Times New Roman" pitchFamily="18" charset="0"/>
                <a:cs typeface="Times New Roman" pitchFamily="18" charset="0"/>
              </a:rPr>
              <a:t>nông </a:t>
            </a:r>
            <a:r>
              <a:rPr lang="vi-VN" sz="2800">
                <a:effectLst/>
                <a:latin typeface="Times New Roman" pitchFamily="18" charset="0"/>
                <a:cs typeface="Times New Roman" pitchFamily="18" charset="0"/>
              </a:rPr>
              <a:t>nghiệp công nghệ cao tỉnh Lâm Đồng</a:t>
            </a:r>
            <a:endParaRPr lang="en-US" sz="280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fontScale="92500" lnSpcReduction="10000"/>
          </a:bodyPr>
          <a:lstStyle/>
          <a:p>
            <a:pPr algn="just"/>
            <a:r>
              <a:rPr lang="vi-VN">
                <a:latin typeface="Times New Roman" pitchFamily="18" charset="0"/>
                <a:cs typeface="Times New Roman" pitchFamily="18" charset="0"/>
              </a:rPr>
              <a:t>Tốc độ tăng trưởng xuất khẩu nông sản giai đoạn vừa qua đạt bình quân 13%/năm, giá trị xuất khẩu nông sản năm 2022 đạt trên 233 triệu USD/năm, chiếm 42,6% tổng giá trị xuất khẩu toàn </a:t>
            </a:r>
            <a:r>
              <a:rPr lang="vi-VN" smtClean="0">
                <a:latin typeface="Times New Roman" pitchFamily="18" charset="0"/>
                <a:cs typeface="Times New Roman" pitchFamily="18" charset="0"/>
              </a:rPr>
              <a:t>tỉnh</a:t>
            </a:r>
            <a:r>
              <a:rPr lang="en-US" smtClean="0">
                <a:latin typeface="Times New Roman" pitchFamily="18" charset="0"/>
                <a:cs typeface="Times New Roman" pitchFamily="18" charset="0"/>
              </a:rPr>
              <a:t>.</a:t>
            </a:r>
          </a:p>
          <a:p>
            <a:pPr algn="just"/>
            <a:r>
              <a:rPr lang="en-US" smtClean="0">
                <a:latin typeface="Times New Roman" pitchFamily="18" charset="0"/>
                <a:cs typeface="Times New Roman" pitchFamily="18" charset="0"/>
              </a:rPr>
              <a:t>Đến </a:t>
            </a:r>
            <a:r>
              <a:rPr lang="vi-VN" smtClean="0">
                <a:latin typeface="Times New Roman" pitchFamily="18" charset="0"/>
                <a:cs typeface="Times New Roman" pitchFamily="18" charset="0"/>
              </a:rPr>
              <a:t>nay </a:t>
            </a:r>
            <a:r>
              <a:rPr lang="vi-VN">
                <a:latin typeface="Times New Roman" pitchFamily="18" charset="0"/>
                <a:cs typeface="Times New Roman" pitchFamily="18" charset="0"/>
              </a:rPr>
              <a:t>toàn tỉnh có 13 doanh nghiệp được chứng nhận là doanh nghiệp nông nghiệp ứng dụng công nghệ cao; trong đó: 12 doanh nghiệp thuộc lĩnh vực trồng trọt với quy mô 534,2 ha, sản xuất rau, hoa cao cấp, dâu tây, phúc bồn tử, nhân giống bằng công nghệ nuôi cấy mô và Trang trại bò sữa Vinamilk Đà Lạt của Chi nhánh Công ty TNHH MTV Bò sữa Việt Nam với diện tích 150 ha và quy mô 2.800 con bò sữa</a:t>
            </a:r>
            <a:endParaRPr 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16781444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vi-VN" sz="2800">
                <a:effectLst/>
                <a:latin typeface="Times New Roman" pitchFamily="18" charset="0"/>
                <a:cs typeface="Times New Roman" pitchFamily="18" charset="0"/>
              </a:rPr>
              <a:t>Một số kết quả đạt được của Chương </a:t>
            </a:r>
            <a:r>
              <a:rPr lang="vi-VN" sz="2800" smtClean="0">
                <a:effectLst/>
                <a:latin typeface="Times New Roman" pitchFamily="18" charset="0"/>
                <a:cs typeface="Times New Roman" pitchFamily="18" charset="0"/>
              </a:rPr>
              <a:t>trình</a:t>
            </a:r>
            <a:r>
              <a:rPr lang="en-US" sz="2800" smtClean="0">
                <a:effectLst/>
                <a:latin typeface="Times New Roman" pitchFamily="18" charset="0"/>
                <a:cs typeface="Times New Roman" pitchFamily="18" charset="0"/>
              </a:rPr>
              <a:t/>
            </a:r>
            <a:br>
              <a:rPr lang="en-US" sz="2800" smtClean="0">
                <a:effectLst/>
                <a:latin typeface="Times New Roman" pitchFamily="18" charset="0"/>
                <a:cs typeface="Times New Roman" pitchFamily="18" charset="0"/>
              </a:rPr>
            </a:br>
            <a:r>
              <a:rPr lang="vi-VN" sz="2800" smtClean="0">
                <a:effectLst/>
                <a:latin typeface="Times New Roman" pitchFamily="18" charset="0"/>
                <a:cs typeface="Times New Roman" pitchFamily="18" charset="0"/>
              </a:rPr>
              <a:t>nông </a:t>
            </a:r>
            <a:r>
              <a:rPr lang="vi-VN" sz="2800">
                <a:effectLst/>
                <a:latin typeface="Times New Roman" pitchFamily="18" charset="0"/>
                <a:cs typeface="Times New Roman" pitchFamily="18" charset="0"/>
              </a:rPr>
              <a:t>nghiệp công nghệ cao tỉnh Lâm Đồng</a:t>
            </a:r>
            <a:endParaRPr lang="en-US" sz="2800">
              <a:latin typeface="Times New Roman" pitchFamily="18" charset="0"/>
              <a:cs typeface="Times New Roman" pitchFamily="18" charset="0"/>
            </a:endParaRPr>
          </a:p>
        </p:txBody>
      </p:sp>
      <p:sp>
        <p:nvSpPr>
          <p:cNvPr id="2" name="Content Placeholder 1"/>
          <p:cNvSpPr>
            <a:spLocks noGrp="1"/>
          </p:cNvSpPr>
          <p:nvPr>
            <p:ph idx="1"/>
          </p:nvPr>
        </p:nvSpPr>
        <p:spPr/>
        <p:txBody>
          <a:bodyPr>
            <a:noAutofit/>
          </a:bodyPr>
          <a:lstStyle/>
          <a:p>
            <a:pPr algn="just"/>
            <a:r>
              <a:rPr lang="en-US" sz="2400" smtClean="0">
                <a:latin typeface="Times New Roman" pitchFamily="18" charset="0"/>
                <a:ea typeface="Tahoma" pitchFamily="34" charset="0"/>
                <a:cs typeface="Times New Roman" pitchFamily="18" charset="0"/>
              </a:rPr>
              <a:t>C</a:t>
            </a:r>
            <a:r>
              <a:rPr lang="vi-VN" sz="2400" smtClean="0">
                <a:latin typeface="Times New Roman" pitchFamily="18" charset="0"/>
                <a:ea typeface="Tahoma" pitchFamily="34" charset="0"/>
                <a:cs typeface="Times New Roman" pitchFamily="18" charset="0"/>
              </a:rPr>
              <a:t>ó </a:t>
            </a:r>
            <a:r>
              <a:rPr lang="vi-VN" sz="2400">
                <a:latin typeface="Times New Roman" pitchFamily="18" charset="0"/>
                <a:ea typeface="Tahoma" pitchFamily="34" charset="0"/>
                <a:cs typeface="Times New Roman" pitchFamily="18" charset="0"/>
              </a:rPr>
              <a:t>08/21 vùng được công nhận đạt tiêu chí vùng sản xuất nông nghiệp công nghệ cao với diện tích 1.640,61 ha/tổng quy mô 6.168 ha của 19 vùng sản xuất trồng trọt, 13.850 con bò sữa/tổng quy mô 36.460 con bò sữa của 02 vùng chăn </a:t>
            </a:r>
            <a:r>
              <a:rPr lang="vi-VN" sz="2400" smtClean="0">
                <a:latin typeface="Times New Roman" pitchFamily="18" charset="0"/>
                <a:ea typeface="Tahoma" pitchFamily="34" charset="0"/>
                <a:cs typeface="Times New Roman" pitchFamily="18" charset="0"/>
              </a:rPr>
              <a:t>nuôi.</a:t>
            </a:r>
            <a:endParaRPr lang="en-US" sz="2400" smtClean="0">
              <a:latin typeface="Times New Roman" pitchFamily="18" charset="0"/>
              <a:ea typeface="Tahoma" pitchFamily="34" charset="0"/>
              <a:cs typeface="Times New Roman" pitchFamily="18" charset="0"/>
            </a:endParaRPr>
          </a:p>
          <a:p>
            <a:pPr algn="just"/>
            <a:r>
              <a:rPr lang="vi-VN" sz="2400" smtClean="0">
                <a:latin typeface="Times New Roman" pitchFamily="18" charset="0"/>
                <a:ea typeface="Tahoma" pitchFamily="34" charset="0"/>
                <a:cs typeface="Times New Roman" pitchFamily="18" charset="0"/>
              </a:rPr>
              <a:t>Các </a:t>
            </a:r>
            <a:r>
              <a:rPr lang="vi-VN" sz="2400">
                <a:latin typeface="Times New Roman" pitchFamily="18" charset="0"/>
                <a:ea typeface="Tahoma" pitchFamily="34" charset="0"/>
                <a:cs typeface="Times New Roman" pitchFamily="18" charset="0"/>
              </a:rPr>
              <a:t>vùng đã được công </a:t>
            </a:r>
            <a:r>
              <a:rPr lang="vi-VN" sz="2400" smtClean="0">
                <a:latin typeface="Times New Roman" pitchFamily="18" charset="0"/>
                <a:ea typeface="Tahoma" pitchFamily="34" charset="0"/>
                <a:cs typeface="Times New Roman" pitchFamily="18" charset="0"/>
              </a:rPr>
              <a:t>nhận: </a:t>
            </a:r>
            <a:r>
              <a:rPr lang="vi-VN" sz="2400">
                <a:latin typeface="Times New Roman" pitchFamily="18" charset="0"/>
                <a:ea typeface="Tahoma" pitchFamily="34" charset="0"/>
                <a:cs typeface="Times New Roman" pitchFamily="18" charset="0"/>
              </a:rPr>
              <a:t>02 vùng hoa 308 ha tại Phường 5 và phường 12, Đà Lạt; 02 vùng rau 285 ha xã Lạc Lâm và Lạc Xuân - Đơn Dương; vùng sản xuất chè 376 ha xã Lộc Tân - Bảo Lâm; Vùng sản xuất sầu riêng 300 ha tại xã Hà Lâm -Đạ Huoai; vùng sản xuất cà phê ứng dụng công nghệ cao 371,61 ha xã Đinh Lạc, huyện Di Linh và Vùng chăn nuôi bò sữa xã Tu Tra và xã Đạ Ròn - Đơn Dương quy mô 13.850 </a:t>
            </a:r>
            <a:r>
              <a:rPr lang="vi-VN" sz="2400" smtClean="0">
                <a:latin typeface="Times New Roman" pitchFamily="18" charset="0"/>
                <a:ea typeface="Tahoma" pitchFamily="34" charset="0"/>
                <a:cs typeface="Times New Roman" pitchFamily="18" charset="0"/>
              </a:rPr>
              <a:t>con</a:t>
            </a:r>
            <a:r>
              <a:rPr lang="en-US" sz="2400" smtClean="0">
                <a:latin typeface="Times New Roman" pitchFamily="18" charset="0"/>
                <a:ea typeface="Tahoma" pitchFamily="34" charset="0"/>
                <a:cs typeface="Times New Roman" pitchFamily="18" charset="0"/>
              </a:rPr>
              <a:t>.</a:t>
            </a:r>
          </a:p>
        </p:txBody>
      </p:sp>
    </p:spTree>
    <p:extLst>
      <p:ext uri="{BB962C8B-B14F-4D97-AF65-F5344CB8AC3E}">
        <p14:creationId xmlns:p14="http://schemas.microsoft.com/office/powerpoint/2010/main" val="978575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663</TotalTime>
  <Words>1203</Words>
  <Application>Microsoft Office PowerPoint</Application>
  <PresentationFormat>On-screen Show (4:3)</PresentationFormat>
  <Paragraphs>74</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Lucida Sans Unicode</vt:lpstr>
      <vt:lpstr>Tahoma</vt:lpstr>
      <vt:lpstr>Times New Roman</vt:lpstr>
      <vt:lpstr>Verdana</vt:lpstr>
      <vt:lpstr>Wingdings</vt:lpstr>
      <vt:lpstr>Wingdings 2</vt:lpstr>
      <vt:lpstr>Wingdings 3</vt:lpstr>
      <vt:lpstr>Concourse</vt:lpstr>
      <vt:lpstr>ỦY BAN NHÂN DÂN TỈNH LÂM ĐỒNG SỞ THÔNG TIN VÀ TRUYỀN THÔNG </vt:lpstr>
      <vt:lpstr>Quá trình phát triển nông nghiệp công nghệ cao</vt:lpstr>
      <vt:lpstr>Nông nghiệp công nghệ cao tiếp tục được  phát triển theo cả chiều rộng lẫn chiều sâu</vt:lpstr>
      <vt:lpstr>Thực trạng phát triển nông nghiệp công nghệ cao hướng đến nông nghiệp thông minh, nông nghiệp 4.0</vt:lpstr>
      <vt:lpstr>Thực trạng phát triển nông nghiệp công nghệ cao hướng đến nông nghiệp thông minh, nông nghiệp 4.0</vt:lpstr>
      <vt:lpstr>Giải pháp ứng dụng vạn vật kết nối internet (IoT) là giải pháp cốt lõi nhất trong nông nghiệp thông minh 4.0</vt:lpstr>
      <vt:lpstr>Một số kết quả đạt được của Chương trình nông nghiệp công nghệ cao tỉnh Lâm Đồng</vt:lpstr>
      <vt:lpstr>Một số kết quả đạt được của Chương trình nông nghiệp công nghệ cao tỉnh Lâm Đồng</vt:lpstr>
      <vt:lpstr>Một số kết quả đạt được của Chương trình nông nghiệp công nghệ cao tỉnh Lâm Đồng</vt:lpstr>
      <vt:lpstr>Một số kết quả đạt được của Chương trình nông nghiệp công nghệ cao tỉnh Lâm Đồng</vt:lpstr>
      <vt:lpstr>PowerPoint Presentation</vt:lpstr>
      <vt:lpstr>Một số hình ảnh về nông nghiệp công nghệ cao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MOON</dc:creator>
  <cp:lastModifiedBy>Admin</cp:lastModifiedBy>
  <cp:revision>171</cp:revision>
  <dcterms:created xsi:type="dcterms:W3CDTF">2022-12-27T11:46:18Z</dcterms:created>
  <dcterms:modified xsi:type="dcterms:W3CDTF">2023-09-08T09:30:26Z</dcterms:modified>
</cp:coreProperties>
</file>