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handoutMasterIdLst>
    <p:handoutMasterId r:id="rId31"/>
  </p:handoutMasterIdLst>
  <p:sldIdLst>
    <p:sldId id="256" r:id="rId5"/>
    <p:sldId id="257" r:id="rId6"/>
    <p:sldId id="298" r:id="rId7"/>
    <p:sldId id="381" r:id="rId8"/>
    <p:sldId id="386" r:id="rId9"/>
    <p:sldId id="382" r:id="rId10"/>
    <p:sldId id="388" r:id="rId11"/>
    <p:sldId id="389" r:id="rId12"/>
    <p:sldId id="391" r:id="rId13"/>
    <p:sldId id="392" r:id="rId14"/>
    <p:sldId id="383" r:id="rId15"/>
    <p:sldId id="393" r:id="rId16"/>
    <p:sldId id="400" r:id="rId17"/>
    <p:sldId id="404" r:id="rId18"/>
    <p:sldId id="394" r:id="rId19"/>
    <p:sldId id="384" r:id="rId20"/>
    <p:sldId id="395" r:id="rId21"/>
    <p:sldId id="397" r:id="rId22"/>
    <p:sldId id="396" r:id="rId23"/>
    <p:sldId id="405" r:id="rId24"/>
    <p:sldId id="398" r:id="rId25"/>
    <p:sldId id="408" r:id="rId26"/>
    <p:sldId id="409" r:id="rId27"/>
    <p:sldId id="403" r:id="rId28"/>
    <p:sldId id="26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350"/>
    <a:srgbClr val="0C4360"/>
    <a:srgbClr val="1B6872"/>
    <a:srgbClr val="63B7C6"/>
    <a:srgbClr val="002136"/>
    <a:srgbClr val="0C75AC"/>
    <a:srgbClr val="0024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4660"/>
  </p:normalViewPr>
  <p:slideViewPr>
    <p:cSldViewPr snapToGrid="0">
      <p:cViewPr varScale="1">
        <p:scale>
          <a:sx n="108" d="100"/>
          <a:sy n="108" d="100"/>
        </p:scale>
        <p:origin x="882" y="108"/>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2FF6B6-4F8A-40F7-B5F4-FC3996824D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10A999-F365-48DF-976A-0517FE045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A5457B-CDAE-4DEB-AEC8-C82DE2312E37}" type="datetimeFigureOut">
              <a:rPr lang="en-US" smtClean="0"/>
              <a:t>3/3/2023</a:t>
            </a:fld>
            <a:endParaRPr lang="en-US" dirty="0"/>
          </a:p>
        </p:txBody>
      </p:sp>
      <p:sp>
        <p:nvSpPr>
          <p:cNvPr id="4" name="Footer Placeholder 3">
            <a:extLst>
              <a:ext uri="{FF2B5EF4-FFF2-40B4-BE49-F238E27FC236}">
                <a16:creationId xmlns:a16="http://schemas.microsoft.com/office/drawing/2014/main" id="{F8735C90-ADBF-4B9E-BE88-E1C8F83EB4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2506A01-6D0A-45EF-A584-05A3361D66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31430A-4AA4-45C8-AC23-CD6B61C41A4C}" type="slidenum">
              <a:rPr lang="en-US" smtClean="0"/>
              <a:t>‹#›</a:t>
            </a:fld>
            <a:endParaRPr lang="en-US" dirty="0"/>
          </a:p>
        </p:txBody>
      </p:sp>
    </p:spTree>
    <p:extLst>
      <p:ext uri="{BB962C8B-B14F-4D97-AF65-F5344CB8AC3E}">
        <p14:creationId xmlns:p14="http://schemas.microsoft.com/office/powerpoint/2010/main" val="1059900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B78EA-28CE-41D8-9043-90E391E5F567}" type="datetimeFigureOut">
              <a:rPr lang="en-US" noProof="0" smtClean="0"/>
              <a:t>3/3/2023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4D747-9380-41EE-9946-EC9EC0CA5D1E}" type="slidenum">
              <a:rPr lang="en-US" noProof="0" smtClean="0"/>
              <a:t>‹#›</a:t>
            </a:fld>
            <a:endParaRPr lang="en-US" noProof="0" dirty="0"/>
          </a:p>
        </p:txBody>
      </p:sp>
    </p:spTree>
    <p:extLst>
      <p:ext uri="{BB962C8B-B14F-4D97-AF65-F5344CB8AC3E}">
        <p14:creationId xmlns:p14="http://schemas.microsoft.com/office/powerpoint/2010/main" val="382772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 name="Group 6">
            <a:extLst>
              <a:ext uri="{FF2B5EF4-FFF2-40B4-BE49-F238E27FC236}">
                <a16:creationId xmlns:a16="http://schemas.microsoft.com/office/drawing/2014/main" id="{4CA15AFD-4983-47DD-9ED0-D3B27E5A096F}"/>
              </a:ext>
            </a:extLst>
          </p:cNvPr>
          <p:cNvGrpSpPr/>
          <p:nvPr userDrawn="1"/>
        </p:nvGrpSpPr>
        <p:grpSpPr>
          <a:xfrm>
            <a:off x="-1604709" y="-3756"/>
            <a:ext cx="13796710" cy="6861756"/>
            <a:chOff x="-1604709" y="-3756"/>
            <a:chExt cx="13796710" cy="6861756"/>
          </a:xfrm>
        </p:grpSpPr>
        <p:grpSp>
          <p:nvGrpSpPr>
            <p:cNvPr id="8" name="Group 7">
              <a:extLst>
                <a:ext uri="{FF2B5EF4-FFF2-40B4-BE49-F238E27FC236}">
                  <a16:creationId xmlns:a16="http://schemas.microsoft.com/office/drawing/2014/main" id="{2222D5E2-E9B4-4180-98B8-4E514C9ADB28}"/>
                </a:ext>
              </a:extLst>
            </p:cNvPr>
            <p:cNvGrpSpPr/>
            <p:nvPr/>
          </p:nvGrpSpPr>
          <p:grpSpPr>
            <a:xfrm>
              <a:off x="-16298" y="0"/>
              <a:ext cx="12208299" cy="6858000"/>
              <a:chOff x="-16298" y="0"/>
              <a:chExt cx="12208299" cy="6858000"/>
            </a:xfrm>
          </p:grpSpPr>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ight Triangle 16">
                <a:extLst>
                  <a:ext uri="{FF2B5EF4-FFF2-40B4-BE49-F238E27FC236}">
                    <a16:creationId xmlns:a16="http://schemas.microsoft.com/office/drawing/2014/main" id="{8DCD5806-2A2F-4ABF-8057-245681C498E6}"/>
                  </a:ext>
                </a:extLst>
              </p:cNvPr>
              <p:cNvSpPr/>
              <p:nvPr/>
            </p:nvSpPr>
            <p:spPr>
              <a:xfrm rot="16200000" flipH="1" flipV="1">
                <a:off x="24625" y="-4746"/>
                <a:ext cx="2819399" cy="282889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p:nvSpPr>
            <p:spPr>
              <a:xfrm rot="16200000" flipH="1" flipV="1">
                <a:off x="4418" y="-4422"/>
                <a:ext cx="2627088" cy="263593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p:nvSpPr>
            <p:spPr>
              <a:xfrm rot="16200000" flipH="1" flipV="1">
                <a:off x="-12263" y="-4034"/>
                <a:ext cx="2397087" cy="2405158"/>
              </a:xfrm>
              <a:prstGeom prst="rtTriangle">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9" name="Freeform: Shape 12">
              <a:extLst>
                <a:ext uri="{FF2B5EF4-FFF2-40B4-BE49-F238E27FC236}">
                  <a16:creationId xmlns:a16="http://schemas.microsoft.com/office/drawing/2014/main" id="{E3AAB79D-382D-4A95-965E-526B6A681DA7}"/>
                </a:ext>
              </a:extLst>
            </p:cNvPr>
            <p:cNvSpPr/>
            <p:nvPr/>
          </p:nvSpPr>
          <p:spPr>
            <a:xfrm rot="18900000" flipH="1">
              <a:off x="-1604709" y="1397837"/>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C0A22127-2B4A-4B15-B0A9-F019A30347A1}"/>
                </a:ext>
              </a:extLst>
            </p:cNvPr>
            <p:cNvSpPr/>
            <p:nvPr/>
          </p:nvSpPr>
          <p:spPr>
            <a:xfrm rot="18900000">
              <a:off x="-861777" y="-3756"/>
              <a:ext cx="2676646" cy="1356876"/>
            </a:xfrm>
            <a:custGeom>
              <a:avLst/>
              <a:gdLst>
                <a:gd name="connsiteX0" fmla="*/ 1319770 w 2676646"/>
                <a:gd name="connsiteY0" fmla="*/ 0 h 1356876"/>
                <a:gd name="connsiteX1" fmla="*/ 2676646 w 2676646"/>
                <a:gd name="connsiteY1" fmla="*/ 1356876 h 1356876"/>
                <a:gd name="connsiteX2" fmla="*/ 0 w 2676646"/>
                <a:gd name="connsiteY2" fmla="*/ 1356876 h 1356876"/>
                <a:gd name="connsiteX3" fmla="*/ 0 w 2676646"/>
                <a:gd name="connsiteY3" fmla="*/ 1319770 h 1356876"/>
              </a:gdLst>
              <a:ahLst/>
              <a:cxnLst>
                <a:cxn ang="0">
                  <a:pos x="connsiteX0" y="connsiteY0"/>
                </a:cxn>
                <a:cxn ang="0">
                  <a:pos x="connsiteX1" y="connsiteY1"/>
                </a:cxn>
                <a:cxn ang="0">
                  <a:pos x="connsiteX2" y="connsiteY2"/>
                </a:cxn>
                <a:cxn ang="0">
                  <a:pos x="connsiteX3" y="connsiteY3"/>
                </a:cxn>
              </a:cxnLst>
              <a:rect l="l" t="t" r="r" b="b"/>
              <a:pathLst>
                <a:path w="2676646" h="1356876">
                  <a:moveTo>
                    <a:pt x="1319770" y="0"/>
                  </a:moveTo>
                  <a:lnTo>
                    <a:pt x="2676646" y="1356876"/>
                  </a:lnTo>
                  <a:lnTo>
                    <a:pt x="0" y="1356876"/>
                  </a:lnTo>
                  <a:lnTo>
                    <a:pt x="0" y="1319770"/>
                  </a:lnTo>
                  <a:close/>
                </a:path>
              </a:pathLst>
            </a:custGeom>
            <a:pattFill prst="wdUpDiag">
              <a:fgClr>
                <a:schemeClr val="accent2"/>
              </a:fgClr>
              <a:bgClr>
                <a:schemeClr val="accent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1" name="Freeform: Shape 12">
              <a:extLst>
                <a:ext uri="{FF2B5EF4-FFF2-40B4-BE49-F238E27FC236}">
                  <a16:creationId xmlns:a16="http://schemas.microsoft.com/office/drawing/2014/main" id="{F04D9FDC-1B67-4254-9535-CD32E81F0C3E}"/>
                </a:ext>
              </a:extLst>
            </p:cNvPr>
            <p:cNvSpPr/>
            <p:nvPr/>
          </p:nvSpPr>
          <p:spPr>
            <a:xfrm rot="13500000">
              <a:off x="-1226102" y="1737462"/>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2" name="Group 11">
              <a:extLst>
                <a:ext uri="{FF2B5EF4-FFF2-40B4-BE49-F238E27FC236}">
                  <a16:creationId xmlns:a16="http://schemas.microsoft.com/office/drawing/2014/main" id="{0A86C4EA-4CF8-4531-845D-4FCB1E2F7422}"/>
                </a:ext>
              </a:extLst>
            </p:cNvPr>
            <p:cNvGrpSpPr/>
            <p:nvPr/>
          </p:nvGrpSpPr>
          <p:grpSpPr>
            <a:xfrm>
              <a:off x="-760406" y="4672937"/>
              <a:ext cx="1520812" cy="1520812"/>
              <a:chOff x="-1604709" y="3012880"/>
              <a:chExt cx="3211378" cy="3211378"/>
            </a:xfrm>
          </p:grpSpPr>
          <p:sp>
            <p:nvSpPr>
              <p:cNvPr id="13" name="Freeform: Shape 12">
                <a:extLst>
                  <a:ext uri="{FF2B5EF4-FFF2-40B4-BE49-F238E27FC236}">
                    <a16:creationId xmlns:a16="http://schemas.microsoft.com/office/drawing/2014/main" id="{1101B195-C112-4D20-8D19-4D22479B150D}"/>
                  </a:ext>
                </a:extLst>
              </p:cNvPr>
              <p:cNvSpPr/>
              <p:nvPr/>
            </p:nvSpPr>
            <p:spPr>
              <a:xfrm rot="18900000" flipH="1">
                <a:off x="-1604709" y="3012880"/>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2">
                <a:extLst>
                  <a:ext uri="{FF2B5EF4-FFF2-40B4-BE49-F238E27FC236}">
                    <a16:creationId xmlns:a16="http://schemas.microsoft.com/office/drawing/2014/main" id="{CA755F1F-9955-4CBB-8F34-F7801CA44CE7}"/>
                  </a:ext>
                </a:extLst>
              </p:cNvPr>
              <p:cNvSpPr/>
              <p:nvPr/>
            </p:nvSpPr>
            <p:spPr>
              <a:xfrm rot="13500000">
                <a:off x="-1226102" y="3352505"/>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
        <p:nvSpPr>
          <p:cNvPr id="2" name="Title 1">
            <a:extLst>
              <a:ext uri="{FF2B5EF4-FFF2-40B4-BE49-F238E27FC236}">
                <a16:creationId xmlns:a16="http://schemas.microsoft.com/office/drawing/2014/main" id="{9E597736-C478-4C26-9BAF-205FE31E977C}"/>
              </a:ext>
            </a:extLst>
          </p:cNvPr>
          <p:cNvSpPr>
            <a:spLocks noGrp="1"/>
          </p:cNvSpPr>
          <p:nvPr>
            <p:ph type="ctrTitle" hasCustomPrompt="1"/>
          </p:nvPr>
        </p:nvSpPr>
        <p:spPr>
          <a:xfrm>
            <a:off x="2761488" y="2395728"/>
            <a:ext cx="7077456" cy="1243584"/>
          </a:xfrm>
        </p:spPr>
        <p:txBody>
          <a:bodyPr vert="horz" lIns="91440" tIns="45720" rIns="91440" bIns="45720" rtlCol="0" anchor="b">
            <a:noAutofit/>
          </a:bodyPr>
          <a:lstStyle>
            <a:lvl1pPr>
              <a:defRPr lang="en-GB" sz="6600" b="1" dirty="0">
                <a:solidFill>
                  <a:schemeClr val="accent2"/>
                </a:solidFill>
                <a:latin typeface="+mj-lt"/>
                <a:ea typeface="Tahoma" panose="020B0604030504040204" pitchFamily="34" charset="0"/>
                <a:cs typeface="Tahoma" panose="020B0604030504040204" pitchFamily="34" charset="0"/>
              </a:defRPr>
            </a:lvl1pPr>
          </a:lstStyle>
          <a:p>
            <a:pPr lvl="0"/>
            <a:r>
              <a:rPr lang="en-US" noProof="0"/>
              <a:t>TITLE</a:t>
            </a:r>
          </a:p>
        </p:txBody>
      </p:sp>
      <p:sp>
        <p:nvSpPr>
          <p:cNvPr id="3" name="Subtitle 2">
            <a:extLst>
              <a:ext uri="{FF2B5EF4-FFF2-40B4-BE49-F238E27FC236}">
                <a16:creationId xmlns:a16="http://schemas.microsoft.com/office/drawing/2014/main" id="{C3D2DEF0-A0B0-4CFE-B67D-A9D75E2368DC}"/>
              </a:ext>
            </a:extLst>
          </p:cNvPr>
          <p:cNvSpPr>
            <a:spLocks noGrp="1"/>
          </p:cNvSpPr>
          <p:nvPr>
            <p:ph type="subTitle" idx="1"/>
          </p:nvPr>
        </p:nvSpPr>
        <p:spPr>
          <a:xfrm>
            <a:off x="2761488" y="3721608"/>
            <a:ext cx="7077456" cy="868680"/>
          </a:xfrm>
        </p:spPr>
        <p:txBody>
          <a:bodyPr vert="horz" lIns="91440" tIns="45720" rIns="91440" bIns="45720" rtlCol="0">
            <a:normAutofit/>
          </a:bodyPr>
          <a:lstStyle>
            <a:lvl1pPr marL="0" indent="0">
              <a:buNone/>
              <a:defRPr lang="en-GB" sz="1800" spc="300" dirty="0">
                <a:solidFill>
                  <a:schemeClr val="bg1"/>
                </a:solidFill>
                <a:latin typeface="+mn-lt"/>
                <a:cs typeface="Arial" panose="020B0604020202020204" pitchFamily="34" charset="0"/>
              </a:defRPr>
            </a:lvl1pPr>
          </a:lstStyle>
          <a:p>
            <a:pPr marL="228600" lvl="0" indent="-228600"/>
            <a:r>
              <a:rPr lang="en-US" noProof="0"/>
              <a:t>Click to edit Master subtitle style</a:t>
            </a:r>
          </a:p>
        </p:txBody>
      </p:sp>
    </p:spTree>
    <p:extLst>
      <p:ext uri="{BB962C8B-B14F-4D97-AF65-F5344CB8AC3E}">
        <p14:creationId xmlns:p14="http://schemas.microsoft.com/office/powerpoint/2010/main" val="43695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796BFF-6E5F-4DE7-B193-F501FC094D63}"/>
              </a:ext>
            </a:extLst>
          </p:cNvPr>
          <p:cNvSpPr>
            <a:spLocks noGrp="1"/>
          </p:cNvSpPr>
          <p:nvPr>
            <p:ph sz="half" idx="1"/>
          </p:nvPr>
        </p:nvSpPr>
        <p:spPr>
          <a:xfrm>
            <a:off x="443365" y="1517715"/>
            <a:ext cx="5184437" cy="4659248"/>
          </a:xfrm>
        </p:spPr>
        <p:txBody>
          <a:bodyPr>
            <a:normAutofit/>
          </a:bodyPr>
          <a:lstStyle>
            <a:lvl1pPr marL="457200" indent="-457200">
              <a:buFont typeface="Arial" panose="020B0604020202020204" pitchFamily="34" charset="0"/>
              <a:buChar cha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600">
                <a:solidFill>
                  <a:schemeClr val="bg1"/>
                </a:solidFill>
              </a:defRPr>
            </a:lvl3pPr>
            <a:lvl4pPr marL="1657350" indent="-285750">
              <a:buFont typeface="Arial" panose="020B0604020202020204" pitchFamily="34" charset="0"/>
              <a:buChar char="•"/>
              <a:defRPr sz="1400">
                <a:solidFill>
                  <a:schemeClr val="bg1"/>
                </a:solidFill>
              </a:defRPr>
            </a:lvl4pPr>
            <a:lvl5pPr marL="2114550" indent="-285750">
              <a:buFont typeface="Arial" panose="020B0604020202020204" pitchFamily="34" charset="0"/>
              <a:buChar cha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78622754-CA4D-4C27-A37F-B26E7B4C9CA2}"/>
              </a:ext>
            </a:extLst>
          </p:cNvPr>
          <p:cNvSpPr>
            <a:spLocks noGrp="1"/>
          </p:cNvSpPr>
          <p:nvPr>
            <p:ph sz="half" idx="2"/>
          </p:nvPr>
        </p:nvSpPr>
        <p:spPr>
          <a:xfrm>
            <a:off x="6474163" y="1517715"/>
            <a:ext cx="5184437" cy="465924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959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ategor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Picture Placeholder 8">
            <a:extLst>
              <a:ext uri="{FF2B5EF4-FFF2-40B4-BE49-F238E27FC236}">
                <a16:creationId xmlns:a16="http://schemas.microsoft.com/office/drawing/2014/main" id="{6D00E6B4-1CBE-404E-B943-5F1832320C1C}"/>
              </a:ext>
            </a:extLst>
          </p:cNvPr>
          <p:cNvSpPr>
            <a:spLocks noGrp="1"/>
          </p:cNvSpPr>
          <p:nvPr>
            <p:ph type="pic" sz="quarter" idx="13"/>
          </p:nvPr>
        </p:nvSpPr>
        <p:spPr>
          <a:xfrm>
            <a:off x="978212"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1" name="Picture Placeholder 8">
            <a:extLst>
              <a:ext uri="{FF2B5EF4-FFF2-40B4-BE49-F238E27FC236}">
                <a16:creationId xmlns:a16="http://schemas.microsoft.com/office/drawing/2014/main" id="{7CD59BFD-62BE-4E33-92A5-B84A2A9A8D3B}"/>
              </a:ext>
            </a:extLst>
          </p:cNvPr>
          <p:cNvSpPr>
            <a:spLocks noGrp="1"/>
          </p:cNvSpPr>
          <p:nvPr>
            <p:ph type="pic" sz="quarter" idx="14"/>
          </p:nvPr>
        </p:nvSpPr>
        <p:spPr>
          <a:xfrm>
            <a:off x="3222230"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2" name="Picture Placeholder 8">
            <a:extLst>
              <a:ext uri="{FF2B5EF4-FFF2-40B4-BE49-F238E27FC236}">
                <a16:creationId xmlns:a16="http://schemas.microsoft.com/office/drawing/2014/main" id="{60DC5978-55B8-421D-91B4-29F8210A7B2C}"/>
              </a:ext>
            </a:extLst>
          </p:cNvPr>
          <p:cNvSpPr>
            <a:spLocks noGrp="1"/>
          </p:cNvSpPr>
          <p:nvPr>
            <p:ph type="pic" sz="quarter" idx="15"/>
          </p:nvPr>
        </p:nvSpPr>
        <p:spPr>
          <a:xfrm>
            <a:off x="5466248"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3" name="Picture Placeholder 8">
            <a:extLst>
              <a:ext uri="{FF2B5EF4-FFF2-40B4-BE49-F238E27FC236}">
                <a16:creationId xmlns:a16="http://schemas.microsoft.com/office/drawing/2014/main" id="{BE3FB8C3-2C7E-4C59-8BD5-53FA2772DB56}"/>
              </a:ext>
            </a:extLst>
          </p:cNvPr>
          <p:cNvSpPr>
            <a:spLocks noGrp="1"/>
          </p:cNvSpPr>
          <p:nvPr>
            <p:ph type="pic" sz="quarter" idx="16"/>
          </p:nvPr>
        </p:nvSpPr>
        <p:spPr>
          <a:xfrm>
            <a:off x="7710266"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4" name="Picture Placeholder 8">
            <a:extLst>
              <a:ext uri="{FF2B5EF4-FFF2-40B4-BE49-F238E27FC236}">
                <a16:creationId xmlns:a16="http://schemas.microsoft.com/office/drawing/2014/main" id="{FD8FA9DA-C36B-4889-B88F-28B5829E53E2}"/>
              </a:ext>
            </a:extLst>
          </p:cNvPr>
          <p:cNvSpPr>
            <a:spLocks noGrp="1"/>
          </p:cNvSpPr>
          <p:nvPr>
            <p:ph type="pic" sz="quarter" idx="17"/>
          </p:nvPr>
        </p:nvSpPr>
        <p:spPr>
          <a:xfrm>
            <a:off x="9954283"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719894"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7" name="Text Placeholder 22">
            <a:extLst>
              <a:ext uri="{FF2B5EF4-FFF2-40B4-BE49-F238E27FC236}">
                <a16:creationId xmlns:a16="http://schemas.microsoft.com/office/drawing/2014/main" id="{05F72315-51A9-431C-B80A-45E4FB1D6BD6}"/>
              </a:ext>
            </a:extLst>
          </p:cNvPr>
          <p:cNvSpPr>
            <a:spLocks noGrp="1"/>
          </p:cNvSpPr>
          <p:nvPr>
            <p:ph type="body" sz="quarter" idx="19"/>
          </p:nvPr>
        </p:nvSpPr>
        <p:spPr>
          <a:xfrm>
            <a:off x="2963912"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8" name="Text Placeholder 22">
            <a:extLst>
              <a:ext uri="{FF2B5EF4-FFF2-40B4-BE49-F238E27FC236}">
                <a16:creationId xmlns:a16="http://schemas.microsoft.com/office/drawing/2014/main" id="{883D1F0C-34F1-46E1-B178-E4AB82B14631}"/>
              </a:ext>
            </a:extLst>
          </p:cNvPr>
          <p:cNvSpPr>
            <a:spLocks noGrp="1"/>
          </p:cNvSpPr>
          <p:nvPr>
            <p:ph type="body" sz="quarter" idx="20"/>
          </p:nvPr>
        </p:nvSpPr>
        <p:spPr>
          <a:xfrm>
            <a:off x="5207930"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9" name="Text Placeholder 22">
            <a:extLst>
              <a:ext uri="{FF2B5EF4-FFF2-40B4-BE49-F238E27FC236}">
                <a16:creationId xmlns:a16="http://schemas.microsoft.com/office/drawing/2014/main" id="{7202A849-DF14-40E7-B38D-1185F72603EC}"/>
              </a:ext>
            </a:extLst>
          </p:cNvPr>
          <p:cNvSpPr>
            <a:spLocks noGrp="1"/>
          </p:cNvSpPr>
          <p:nvPr>
            <p:ph type="body" sz="quarter" idx="21"/>
          </p:nvPr>
        </p:nvSpPr>
        <p:spPr>
          <a:xfrm>
            <a:off x="7451948"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0" name="Text Placeholder 22">
            <a:extLst>
              <a:ext uri="{FF2B5EF4-FFF2-40B4-BE49-F238E27FC236}">
                <a16:creationId xmlns:a16="http://schemas.microsoft.com/office/drawing/2014/main" id="{CCFC1ADF-AC11-4CCD-AC2D-478B6FFEA5EA}"/>
              </a:ext>
            </a:extLst>
          </p:cNvPr>
          <p:cNvSpPr>
            <a:spLocks noGrp="1"/>
          </p:cNvSpPr>
          <p:nvPr>
            <p:ph type="body" sz="quarter" idx="22"/>
          </p:nvPr>
        </p:nvSpPr>
        <p:spPr>
          <a:xfrm>
            <a:off x="9695965"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cxnSp>
        <p:nvCxnSpPr>
          <p:cNvPr id="7" name="Straight Connector 6">
            <a:extLst>
              <a:ext uri="{FF2B5EF4-FFF2-40B4-BE49-F238E27FC236}">
                <a16:creationId xmlns:a16="http://schemas.microsoft.com/office/drawing/2014/main" id="{2B4CB326-DA0E-488E-B236-7017E8438FBB}"/>
              </a:ext>
            </a:extLst>
          </p:cNvPr>
          <p:cNvCxnSpPr/>
          <p:nvPr userDrawn="1"/>
        </p:nvCxnSpPr>
        <p:spPr>
          <a:xfrm>
            <a:off x="1242354"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66B533-7212-4A36-9CE2-D6302E721F8F}"/>
              </a:ext>
            </a:extLst>
          </p:cNvPr>
          <p:cNvCxnSpPr/>
          <p:nvPr userDrawn="1"/>
        </p:nvCxnSpPr>
        <p:spPr>
          <a:xfrm>
            <a:off x="3486372"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7474CD-E230-4E14-8274-5E20F673F401}"/>
              </a:ext>
            </a:extLst>
          </p:cNvPr>
          <p:cNvCxnSpPr/>
          <p:nvPr userDrawn="1"/>
        </p:nvCxnSpPr>
        <p:spPr>
          <a:xfrm>
            <a:off x="5730390"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BF71FCE-6F39-4D2F-82BE-7D9F1D2ED59F}"/>
              </a:ext>
            </a:extLst>
          </p:cNvPr>
          <p:cNvCxnSpPr/>
          <p:nvPr userDrawn="1"/>
        </p:nvCxnSpPr>
        <p:spPr>
          <a:xfrm>
            <a:off x="7974408"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7AC7A-17D9-4F42-9DD0-94FE4FC6BF19}"/>
              </a:ext>
            </a:extLst>
          </p:cNvPr>
          <p:cNvCxnSpPr/>
          <p:nvPr userDrawn="1"/>
        </p:nvCxnSpPr>
        <p:spPr>
          <a:xfrm>
            <a:off x="10218425"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76266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 3 Sec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
        <p:nvSpPr>
          <p:cNvPr id="36" name="Text Placeholder 22">
            <a:extLst>
              <a:ext uri="{FF2B5EF4-FFF2-40B4-BE49-F238E27FC236}">
                <a16:creationId xmlns:a16="http://schemas.microsoft.com/office/drawing/2014/main" id="{642D3CE0-C3B4-4F3F-A650-AB452B3AD4BA}"/>
              </a:ext>
            </a:extLst>
          </p:cNvPr>
          <p:cNvSpPr>
            <a:spLocks noGrp="1"/>
          </p:cNvSpPr>
          <p:nvPr>
            <p:ph type="body" sz="quarter" idx="20"/>
          </p:nvPr>
        </p:nvSpPr>
        <p:spPr>
          <a:xfrm>
            <a:off x="4444169"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7" name="Text Placeholder 22">
            <a:extLst>
              <a:ext uri="{FF2B5EF4-FFF2-40B4-BE49-F238E27FC236}">
                <a16:creationId xmlns:a16="http://schemas.microsoft.com/office/drawing/2014/main" id="{DBED2BB0-CDAD-40EE-8B35-C66DF45EE29D}"/>
              </a:ext>
            </a:extLst>
          </p:cNvPr>
          <p:cNvSpPr>
            <a:spLocks noGrp="1"/>
          </p:cNvSpPr>
          <p:nvPr>
            <p:ph type="body" sz="quarter" idx="21"/>
          </p:nvPr>
        </p:nvSpPr>
        <p:spPr>
          <a:xfrm>
            <a:off x="834624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Tree>
    <p:extLst>
      <p:ext uri="{BB962C8B-B14F-4D97-AF65-F5344CB8AC3E}">
        <p14:creationId xmlns:p14="http://schemas.microsoft.com/office/powerpoint/2010/main" val="1544745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9402006" cy="1463040"/>
          </a:xfrm>
        </p:spPr>
        <p:txBody>
          <a:bodyPr lIns="0" tIns="0" rIns="0" bIns="0">
            <a:noAutofit/>
          </a:bodyPr>
          <a:lstStyle>
            <a:lvl1pPr marL="0" indent="0" algn="l">
              <a:lnSpc>
                <a:spcPct val="100000"/>
              </a:lnSpc>
              <a:spcBef>
                <a:spcPts val="300"/>
              </a:spcBef>
              <a:spcAft>
                <a:spcPts val="3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Tree>
    <p:extLst>
      <p:ext uri="{BB962C8B-B14F-4D97-AF65-F5344CB8AC3E}">
        <p14:creationId xmlns:p14="http://schemas.microsoft.com/office/powerpoint/2010/main" val="2486826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Picture Placeholder 2">
            <a:extLst>
              <a:ext uri="{FF2B5EF4-FFF2-40B4-BE49-F238E27FC236}">
                <a16:creationId xmlns:a16="http://schemas.microsoft.com/office/drawing/2014/main" id="{30B3A574-7940-4E35-857E-5CA35A5910E5}"/>
              </a:ext>
            </a:extLst>
          </p:cNvPr>
          <p:cNvSpPr>
            <a:spLocks noGrp="1"/>
          </p:cNvSpPr>
          <p:nvPr>
            <p:ph type="pic" idx="1"/>
          </p:nvPr>
        </p:nvSpPr>
        <p:spPr>
          <a:xfrm>
            <a:off x="4110087" y="1444649"/>
            <a:ext cx="7548513" cy="4579079"/>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54065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2" name="Content Placeholder 2">
            <a:extLst>
              <a:ext uri="{FF2B5EF4-FFF2-40B4-BE49-F238E27FC236}">
                <a16:creationId xmlns:a16="http://schemas.microsoft.com/office/drawing/2014/main" id="{A015C605-1D30-48BC-A0D6-3B11AF56CC53}"/>
              </a:ext>
            </a:extLst>
          </p:cNvPr>
          <p:cNvSpPr>
            <a:spLocks noGrp="1"/>
          </p:cNvSpPr>
          <p:nvPr>
            <p:ph idx="1"/>
          </p:nvPr>
        </p:nvSpPr>
        <p:spPr>
          <a:xfrm>
            <a:off x="3964290" y="1444649"/>
            <a:ext cx="7694310" cy="4579079"/>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12989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494CD2-CCDD-0248-96F8-741002C44255}"/>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9">
            <a:extLst>
              <a:ext uri="{FF2B5EF4-FFF2-40B4-BE49-F238E27FC236}">
                <a16:creationId xmlns:a16="http://schemas.microsoft.com/office/drawing/2014/main" id="{07077B00-C1EE-7241-B441-7814F92A7EDF}"/>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0" name="Freeform: Shape 17">
            <a:extLst>
              <a:ext uri="{FF2B5EF4-FFF2-40B4-BE49-F238E27FC236}">
                <a16:creationId xmlns:a16="http://schemas.microsoft.com/office/drawing/2014/main" id="{3A1AEBC4-637E-F64C-9192-69AC4BB26D0C}"/>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1" name="Freeform: Shape 11">
            <a:extLst>
              <a:ext uri="{FF2B5EF4-FFF2-40B4-BE49-F238E27FC236}">
                <a16:creationId xmlns:a16="http://schemas.microsoft.com/office/drawing/2014/main" id="{669A7039-C54C-8E46-9A8B-DDB2547D989C}"/>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7">
            <a:extLst>
              <a:ext uri="{FF2B5EF4-FFF2-40B4-BE49-F238E27FC236}">
                <a16:creationId xmlns:a16="http://schemas.microsoft.com/office/drawing/2014/main" id="{4F173B32-87BB-9A40-8C91-4C1EED2B7ABF}"/>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4" name="Group 23">
            <a:extLst>
              <a:ext uri="{FF2B5EF4-FFF2-40B4-BE49-F238E27FC236}">
                <a16:creationId xmlns:a16="http://schemas.microsoft.com/office/drawing/2014/main" id="{4AC87F4E-12B5-1B42-AFD2-4DB39B7645C9}"/>
              </a:ext>
            </a:extLst>
          </p:cNvPr>
          <p:cNvGrpSpPr/>
          <p:nvPr userDrawn="1"/>
        </p:nvGrpSpPr>
        <p:grpSpPr>
          <a:xfrm rot="16200000">
            <a:off x="499388" y="-322655"/>
            <a:ext cx="535531" cy="645309"/>
            <a:chOff x="10945855" y="7317026"/>
            <a:chExt cx="2483924" cy="2993104"/>
          </a:xfrm>
        </p:grpSpPr>
        <p:sp>
          <p:nvSpPr>
            <p:cNvPr id="25" name="Freeform: Shape 15">
              <a:extLst>
                <a:ext uri="{FF2B5EF4-FFF2-40B4-BE49-F238E27FC236}">
                  <a16:creationId xmlns:a16="http://schemas.microsoft.com/office/drawing/2014/main" id="{03DD8765-59DF-A045-ADB5-E39FAEE153A0}"/>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16">
              <a:extLst>
                <a:ext uri="{FF2B5EF4-FFF2-40B4-BE49-F238E27FC236}">
                  <a16:creationId xmlns:a16="http://schemas.microsoft.com/office/drawing/2014/main" id="{B34B796C-A407-7B4D-B4F0-E58A44FE8DB4}"/>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Freeform: Shape 23">
            <a:extLst>
              <a:ext uri="{FF2B5EF4-FFF2-40B4-BE49-F238E27FC236}">
                <a16:creationId xmlns:a16="http://schemas.microsoft.com/office/drawing/2014/main" id="{CBE3FDC9-67CB-FA42-B127-A36BFF4678BB}"/>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Slide Number Placeholder 4">
            <a:extLst>
              <a:ext uri="{FF2B5EF4-FFF2-40B4-BE49-F238E27FC236}">
                <a16:creationId xmlns:a16="http://schemas.microsoft.com/office/drawing/2014/main" id="{1E902BFF-CA8F-D745-A819-A7BB38B30ED9}"/>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2672304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6" name="Group 5">
            <a:extLst>
              <a:ext uri="{FF2B5EF4-FFF2-40B4-BE49-F238E27FC236}">
                <a16:creationId xmlns:a16="http://schemas.microsoft.com/office/drawing/2014/main" id="{EA7FF9D7-8545-4547-AC77-A0421EEB9B99}"/>
              </a:ext>
            </a:extLst>
          </p:cNvPr>
          <p:cNvGrpSpPr/>
          <p:nvPr userDrawn="1"/>
        </p:nvGrpSpPr>
        <p:grpSpPr>
          <a:xfrm>
            <a:off x="0" y="0"/>
            <a:ext cx="6881966" cy="6858876"/>
            <a:chOff x="-5321" y="1096"/>
            <a:chExt cx="5924073" cy="5904197"/>
          </a:xfrm>
        </p:grpSpPr>
        <p:sp>
          <p:nvSpPr>
            <p:cNvPr id="17" name="Right Triangle 16">
              <a:extLst>
                <a:ext uri="{FF2B5EF4-FFF2-40B4-BE49-F238E27FC236}">
                  <a16:creationId xmlns:a16="http://schemas.microsoft.com/office/drawing/2014/main" id="{8DCD5806-2A2F-4ABF-8057-245681C498E6}"/>
                </a:ext>
              </a:extLst>
            </p:cNvPr>
            <p:cNvSpPr/>
            <p:nvPr userDrawn="1"/>
          </p:nvSpPr>
          <p:spPr>
            <a:xfrm rot="16200000" flipH="1" flipV="1">
              <a:off x="4618" y="-8842"/>
              <a:ext cx="5904196" cy="592407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userDrawn="1"/>
          </p:nvSpPr>
          <p:spPr>
            <a:xfrm rot="16200000" flipH="1" flipV="1">
              <a:off x="3941" y="-8164"/>
              <a:ext cx="5501471" cy="551999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userDrawn="1"/>
          </p:nvSpPr>
          <p:spPr>
            <a:xfrm rot="16200000" flipH="1" flipV="1">
              <a:off x="3131" y="-7355"/>
              <a:ext cx="5019818" cy="5036720"/>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5217242" y="2807208"/>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Tree>
    <p:extLst>
      <p:ext uri="{BB962C8B-B14F-4D97-AF65-F5344CB8AC3E}">
        <p14:creationId xmlns:p14="http://schemas.microsoft.com/office/powerpoint/2010/main" val="2236386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6360242" y="3429000"/>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
        <p:nvSpPr>
          <p:cNvPr id="35" name="Freeform: Shape 34">
            <a:extLst>
              <a:ext uri="{FF2B5EF4-FFF2-40B4-BE49-F238E27FC236}">
                <a16:creationId xmlns:a16="http://schemas.microsoft.com/office/drawing/2014/main" id="{C024DCDB-C6BF-455E-AAB8-EAF9DAB302A1}"/>
              </a:ext>
            </a:extLst>
          </p:cNvPr>
          <p:cNvSpPr/>
          <p:nvPr userDrawn="1"/>
        </p:nvSpPr>
        <p:spPr>
          <a:xfrm rot="13500000">
            <a:off x="-729899" y="-1215856"/>
            <a:ext cx="6043521" cy="8427077"/>
          </a:xfrm>
          <a:custGeom>
            <a:avLst/>
            <a:gdLst>
              <a:gd name="connsiteX0" fmla="*/ 6043521 w 6043521"/>
              <a:gd name="connsiteY0" fmla="*/ 4267535 h 8427077"/>
              <a:gd name="connsiteX1" fmla="*/ 1883979 w 6043521"/>
              <a:gd name="connsiteY1" fmla="*/ 8427077 h 8427077"/>
              <a:gd name="connsiteX2" fmla="*/ 0 w 6043521"/>
              <a:gd name="connsiteY2" fmla="*/ 8427077 h 8427077"/>
              <a:gd name="connsiteX3" fmla="*/ 0 w 6043521"/>
              <a:gd name="connsiteY3" fmla="*/ 1775986 h 8427077"/>
              <a:gd name="connsiteX4" fmla="*/ 1775985 w 6043521"/>
              <a:gd name="connsiteY4" fmla="*/ 0 h 8427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8427077">
                <a:moveTo>
                  <a:pt x="6043521" y="4267535"/>
                </a:moveTo>
                <a:lnTo>
                  <a:pt x="1883979" y="8427077"/>
                </a:lnTo>
                <a:lnTo>
                  <a:pt x="0" y="8427077"/>
                </a:lnTo>
                <a:lnTo>
                  <a:pt x="0" y="1775986"/>
                </a:lnTo>
                <a:lnTo>
                  <a:pt x="1775985"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2" name="Freeform: Shape 31">
            <a:extLst>
              <a:ext uri="{FF2B5EF4-FFF2-40B4-BE49-F238E27FC236}">
                <a16:creationId xmlns:a16="http://schemas.microsoft.com/office/drawing/2014/main" id="{26AFB47A-5D51-4F9C-B01B-977CE5E3C093}"/>
              </a:ext>
            </a:extLst>
          </p:cNvPr>
          <p:cNvSpPr/>
          <p:nvPr userDrawn="1"/>
        </p:nvSpPr>
        <p:spPr>
          <a:xfrm rot="13500000">
            <a:off x="-1145231" y="-2123853"/>
            <a:ext cx="6043521" cy="9008880"/>
          </a:xfrm>
          <a:custGeom>
            <a:avLst/>
            <a:gdLst>
              <a:gd name="connsiteX0" fmla="*/ 6043521 w 6043521"/>
              <a:gd name="connsiteY0" fmla="*/ 4849338 h 9008880"/>
              <a:gd name="connsiteX1" fmla="*/ 1883979 w 6043521"/>
              <a:gd name="connsiteY1" fmla="*/ 9008880 h 9008880"/>
              <a:gd name="connsiteX2" fmla="*/ 0 w 6043521"/>
              <a:gd name="connsiteY2" fmla="*/ 9008880 h 9008880"/>
              <a:gd name="connsiteX3" fmla="*/ 0 w 6043521"/>
              <a:gd name="connsiteY3" fmla="*/ 1194182 h 9008880"/>
              <a:gd name="connsiteX4" fmla="*/ 1194182 w 6043521"/>
              <a:gd name="connsiteY4" fmla="*/ 0 h 900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9008880">
                <a:moveTo>
                  <a:pt x="6043521" y="4849338"/>
                </a:moveTo>
                <a:lnTo>
                  <a:pt x="1883979" y="9008880"/>
                </a:lnTo>
                <a:lnTo>
                  <a:pt x="0" y="9008880"/>
                </a:lnTo>
                <a:lnTo>
                  <a:pt x="0" y="1194182"/>
                </a:lnTo>
                <a:lnTo>
                  <a:pt x="1194182"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6997A4FF-7390-4173-8ACD-6CF7145AACEC}"/>
              </a:ext>
            </a:extLst>
          </p:cNvPr>
          <p:cNvSpPr/>
          <p:nvPr userDrawn="1"/>
        </p:nvSpPr>
        <p:spPr>
          <a:xfrm rot="18900000" flipH="1">
            <a:off x="-2681153" y="-465959"/>
            <a:ext cx="8639119" cy="5739762"/>
          </a:xfrm>
          <a:custGeom>
            <a:avLst/>
            <a:gdLst>
              <a:gd name="connsiteX0" fmla="*/ 3789781 w 8639119"/>
              <a:gd name="connsiteY0" fmla="*/ 0 h 5739762"/>
              <a:gd name="connsiteX1" fmla="*/ 0 w 8639119"/>
              <a:gd name="connsiteY1" fmla="*/ 3789782 h 5739762"/>
              <a:gd name="connsiteX2" fmla="*/ 0 w 8639119"/>
              <a:gd name="connsiteY2" fmla="*/ 5739761 h 5739762"/>
              <a:gd name="connsiteX3" fmla="*/ 7748695 w 8639119"/>
              <a:gd name="connsiteY3" fmla="*/ 5739762 h 5739762"/>
              <a:gd name="connsiteX4" fmla="*/ 8639119 w 8639119"/>
              <a:gd name="connsiteY4" fmla="*/ 4849338 h 5739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9119" h="5739762">
                <a:moveTo>
                  <a:pt x="3789781" y="0"/>
                </a:moveTo>
                <a:lnTo>
                  <a:pt x="0" y="3789782"/>
                </a:lnTo>
                <a:lnTo>
                  <a:pt x="0" y="5739761"/>
                </a:lnTo>
                <a:lnTo>
                  <a:pt x="7748695" y="5739762"/>
                </a:lnTo>
                <a:lnTo>
                  <a:pt x="8639119" y="4849338"/>
                </a:lnTo>
                <a:close/>
              </a:path>
            </a:pathLst>
          </a:custGeom>
          <a:solidFill>
            <a:schemeClr val="accent1">
              <a:lumMod val="50000"/>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121851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838D16-809E-4EB1-8C0C-0E63D8139112}"/>
              </a:ext>
            </a:extLst>
          </p:cNvPr>
          <p:cNvSpPr/>
          <p:nvPr userDrawn="1"/>
        </p:nvSpPr>
        <p:spPr>
          <a:xfrm>
            <a:off x="0" y="0"/>
            <a:ext cx="12192000" cy="6858000"/>
          </a:xfrm>
          <a:prstGeom prst="rect">
            <a:avLst/>
          </a:prstGeom>
          <a:solidFill>
            <a:srgbClr val="0C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01FEB333-94B4-4E53-9019-D584810903BB}"/>
              </a:ext>
            </a:extLst>
          </p:cNvPr>
          <p:cNvSpPr/>
          <p:nvPr userDrawn="1"/>
        </p:nvSpPr>
        <p:spPr>
          <a:xfrm>
            <a:off x="0" y="0"/>
            <a:ext cx="12192000" cy="6862745"/>
          </a:xfrm>
          <a:custGeom>
            <a:avLst/>
            <a:gdLst>
              <a:gd name="connsiteX0" fmla="*/ 0 w 12192000"/>
              <a:gd name="connsiteY0" fmla="*/ 0 h 6849743"/>
              <a:gd name="connsiteX1" fmla="*/ 7554712 w 12192000"/>
              <a:gd name="connsiteY1" fmla="*/ 0 h 6849743"/>
              <a:gd name="connsiteX2" fmla="*/ 10266645 w 12192000"/>
              <a:gd name="connsiteY2" fmla="*/ 2711934 h 6849743"/>
              <a:gd name="connsiteX3" fmla="*/ 11289529 w 12192000"/>
              <a:gd name="connsiteY3" fmla="*/ 2711934 h 6849743"/>
              <a:gd name="connsiteX4" fmla="*/ 12191999 w 12192000"/>
              <a:gd name="connsiteY4" fmla="*/ 3614404 h 6849743"/>
              <a:gd name="connsiteX5" fmla="*/ 12192000 w 12192000"/>
              <a:gd name="connsiteY5" fmla="*/ 6849743 h 6849743"/>
              <a:gd name="connsiteX6" fmla="*/ 0 w 12192000"/>
              <a:gd name="connsiteY6" fmla="*/ 6849743 h 684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49743">
                <a:moveTo>
                  <a:pt x="0" y="0"/>
                </a:moveTo>
                <a:lnTo>
                  <a:pt x="7554712" y="0"/>
                </a:lnTo>
                <a:lnTo>
                  <a:pt x="10266645" y="2711934"/>
                </a:lnTo>
                <a:lnTo>
                  <a:pt x="11289529" y="2711934"/>
                </a:lnTo>
                <a:lnTo>
                  <a:pt x="12191999" y="3614404"/>
                </a:lnTo>
                <a:lnTo>
                  <a:pt x="12192000" y="6849743"/>
                </a:lnTo>
                <a:lnTo>
                  <a:pt x="0" y="6849743"/>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id="{A59B9489-0CD9-4DB7-AC82-6E7867F91403}"/>
              </a:ext>
            </a:extLst>
          </p:cNvPr>
          <p:cNvSpPr/>
          <p:nvPr userDrawn="1"/>
        </p:nvSpPr>
        <p:spPr>
          <a:xfrm rot="16200000" flipV="1">
            <a:off x="2626805"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ight Triangle 9">
            <a:extLst>
              <a:ext uri="{FF2B5EF4-FFF2-40B4-BE49-F238E27FC236}">
                <a16:creationId xmlns:a16="http://schemas.microsoft.com/office/drawing/2014/main" id="{A55D1C76-C591-4FA5-9780-87AB6B37C0FA}"/>
              </a:ext>
            </a:extLst>
          </p:cNvPr>
          <p:cNvSpPr/>
          <p:nvPr userDrawn="1"/>
        </p:nvSpPr>
        <p:spPr>
          <a:xfrm rot="5400000" flipV="1">
            <a:off x="5851010" y="-10649"/>
            <a:ext cx="6326154" cy="63474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A7DC1D12-670F-4235-8791-FA8C2B330871}"/>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59569CF-FDAC-47C4-A0F5-296F7117C398}"/>
              </a:ext>
            </a:extLst>
          </p:cNvPr>
          <p:cNvSpPr/>
          <p:nvPr userDrawn="1"/>
        </p:nvSpPr>
        <p:spPr>
          <a:xfrm rot="2700000">
            <a:off x="9668984" y="1404392"/>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3" name="Freeform: Shape 12">
            <a:extLst>
              <a:ext uri="{FF2B5EF4-FFF2-40B4-BE49-F238E27FC236}">
                <a16:creationId xmlns:a16="http://schemas.microsoft.com/office/drawing/2014/main" id="{D68D0C72-2B2C-4C85-A091-157853C71784}"/>
              </a:ext>
            </a:extLst>
          </p:cNvPr>
          <p:cNvSpPr/>
          <p:nvPr userDrawn="1"/>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4" name="Freeform: Shape 13">
            <a:extLst>
              <a:ext uri="{FF2B5EF4-FFF2-40B4-BE49-F238E27FC236}">
                <a16:creationId xmlns:a16="http://schemas.microsoft.com/office/drawing/2014/main" id="{8E25334A-5FE3-4DDA-8D32-4796CCFCAA74}"/>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5" name="Freeform: Shape 14">
            <a:extLst>
              <a:ext uri="{FF2B5EF4-FFF2-40B4-BE49-F238E27FC236}">
                <a16:creationId xmlns:a16="http://schemas.microsoft.com/office/drawing/2014/main" id="{18818DF1-D7FD-4C0F-875D-7A07E8F75C06}"/>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16" name="Group 15">
            <a:extLst>
              <a:ext uri="{FF2B5EF4-FFF2-40B4-BE49-F238E27FC236}">
                <a16:creationId xmlns:a16="http://schemas.microsoft.com/office/drawing/2014/main" id="{8F9BB384-9E14-4CEA-82C1-21837229D3EF}"/>
              </a:ext>
            </a:extLst>
          </p:cNvPr>
          <p:cNvGrpSpPr/>
          <p:nvPr userDrawn="1"/>
        </p:nvGrpSpPr>
        <p:grpSpPr>
          <a:xfrm rot="16200000">
            <a:off x="431651" y="-917359"/>
            <a:ext cx="1532001" cy="1826463"/>
            <a:chOff x="10800164" y="7142066"/>
            <a:chExt cx="2775293" cy="3308724"/>
          </a:xfrm>
        </p:grpSpPr>
        <p:sp>
          <p:nvSpPr>
            <p:cNvPr id="17" name="Freeform: Shape 16">
              <a:extLst>
                <a:ext uri="{FF2B5EF4-FFF2-40B4-BE49-F238E27FC236}">
                  <a16:creationId xmlns:a16="http://schemas.microsoft.com/office/drawing/2014/main" id="{0862A81A-959D-4EAB-90ED-DB20759BB397}"/>
                </a:ext>
              </a:extLst>
            </p:cNvPr>
            <p:cNvSpPr/>
            <p:nvPr/>
          </p:nvSpPr>
          <p:spPr>
            <a:xfrm rot="2700000">
              <a:off x="10800164" y="7675497"/>
              <a:ext cx="2775293"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AAB9E28C-9422-42BD-AECE-29B44B5D63E2}"/>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a:extLst>
              <a:ext uri="{FF2B5EF4-FFF2-40B4-BE49-F238E27FC236}">
                <a16:creationId xmlns:a16="http://schemas.microsoft.com/office/drawing/2014/main" id="{2772239B-C46D-4458-BB4B-DDB12FAB0172}"/>
              </a:ext>
            </a:extLst>
          </p:cNvPr>
          <p:cNvGrpSpPr/>
          <p:nvPr userDrawn="1"/>
        </p:nvGrpSpPr>
        <p:grpSpPr>
          <a:xfrm rot="16200000">
            <a:off x="1992859" y="-497210"/>
            <a:ext cx="818398" cy="986162"/>
            <a:chOff x="10945855" y="7317026"/>
            <a:chExt cx="2483924" cy="2993104"/>
          </a:xfrm>
        </p:grpSpPr>
        <p:sp>
          <p:nvSpPr>
            <p:cNvPr id="20" name="Freeform: Shape 19">
              <a:extLst>
                <a:ext uri="{FF2B5EF4-FFF2-40B4-BE49-F238E27FC236}">
                  <a16:creationId xmlns:a16="http://schemas.microsoft.com/office/drawing/2014/main" id="{3C8A2A1A-1FB9-4CA1-B74E-B293187E51AA}"/>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DF2B18BA-6B43-40FA-A23B-D894D6AB468B}"/>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22" name="Slide Number Placeholder 4">
            <a:extLst>
              <a:ext uri="{FF2B5EF4-FFF2-40B4-BE49-F238E27FC236}">
                <a16:creationId xmlns:a16="http://schemas.microsoft.com/office/drawing/2014/main" id="{0F332671-6296-47C8-BF26-B2D962F5D03D}"/>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3" name="Title 1">
            <a:extLst>
              <a:ext uri="{FF2B5EF4-FFF2-40B4-BE49-F238E27FC236}">
                <a16:creationId xmlns:a16="http://schemas.microsoft.com/office/drawing/2014/main" id="{7772A652-7229-2B42-B87B-298C31D6F0CB}"/>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Tree>
    <p:extLst>
      <p:ext uri="{BB962C8B-B14F-4D97-AF65-F5344CB8AC3E}">
        <p14:creationId xmlns:p14="http://schemas.microsoft.com/office/powerpoint/2010/main" val="167519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lt 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id="{E9318B2B-E019-4078-9EF0-C9D6281AE31B}"/>
              </a:ext>
            </a:extLst>
          </p:cNvPr>
          <p:cNvGrpSpPr/>
          <p:nvPr userDrawn="1"/>
        </p:nvGrpSpPr>
        <p:grpSpPr>
          <a:xfrm>
            <a:off x="9776075" y="2057401"/>
            <a:ext cx="4413559" cy="3934444"/>
            <a:chOff x="9222437" y="1088097"/>
            <a:chExt cx="5433318" cy="4843502"/>
          </a:xfrm>
        </p:grpSpPr>
        <p:sp>
          <p:nvSpPr>
            <p:cNvPr id="27" name="Freeform: Shape 26">
              <a:extLst>
                <a:ext uri="{FF2B5EF4-FFF2-40B4-BE49-F238E27FC236}">
                  <a16:creationId xmlns:a16="http://schemas.microsoft.com/office/drawing/2014/main" id="{D3E625C0-9656-421F-861F-67C8F93362ED}"/>
                </a:ext>
              </a:extLst>
            </p:cNvPr>
            <p:cNvSpPr/>
            <p:nvPr/>
          </p:nvSpPr>
          <p:spPr>
            <a:xfrm rot="2700000">
              <a:off x="9668983" y="1078460"/>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8" name="Freeform: Shape 27">
              <a:extLst>
                <a:ext uri="{FF2B5EF4-FFF2-40B4-BE49-F238E27FC236}">
                  <a16:creationId xmlns:a16="http://schemas.microsoft.com/office/drawing/2014/main" id="{49F8E490-C6E3-4D00-866F-CD85DD88996E}"/>
                </a:ext>
              </a:extLst>
            </p:cNvPr>
            <p:cNvSpPr/>
            <p:nvPr/>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sp>
        <p:nvSpPr>
          <p:cNvPr id="29" name="Freeform: Shape 28">
            <a:extLst>
              <a:ext uri="{FF2B5EF4-FFF2-40B4-BE49-F238E27FC236}">
                <a16:creationId xmlns:a16="http://schemas.microsoft.com/office/drawing/2014/main" id="{EE8F5B31-1523-46AE-9455-C33DFC1BDDE0}"/>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5D17048F-C2E1-4775-BC32-50BD6219F89D}"/>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31" name="Group 30">
            <a:extLst>
              <a:ext uri="{FF2B5EF4-FFF2-40B4-BE49-F238E27FC236}">
                <a16:creationId xmlns:a16="http://schemas.microsoft.com/office/drawing/2014/main" id="{EAB002AA-4848-49C8-A834-036F860C79A3}"/>
              </a:ext>
            </a:extLst>
          </p:cNvPr>
          <p:cNvGrpSpPr/>
          <p:nvPr userDrawn="1"/>
        </p:nvGrpSpPr>
        <p:grpSpPr>
          <a:xfrm rot="16200000" flipH="1">
            <a:off x="9913705" y="6257994"/>
            <a:ext cx="1052473" cy="1209445"/>
            <a:chOff x="10800165" y="7142066"/>
            <a:chExt cx="2775293" cy="3189215"/>
          </a:xfrm>
        </p:grpSpPr>
        <p:sp>
          <p:nvSpPr>
            <p:cNvPr id="32" name="Freeform: Shape 31">
              <a:extLst>
                <a:ext uri="{FF2B5EF4-FFF2-40B4-BE49-F238E27FC236}">
                  <a16:creationId xmlns:a16="http://schemas.microsoft.com/office/drawing/2014/main" id="{14B187A8-7F8D-469D-A03B-4F835A5746DE}"/>
                </a:ext>
              </a:extLst>
            </p:cNvPr>
            <p:cNvSpPr/>
            <p:nvPr/>
          </p:nvSpPr>
          <p:spPr>
            <a:xfrm rot="2700000">
              <a:off x="10800166" y="7555988"/>
              <a:ext cx="2775292"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03D871D1-A11A-48FB-82A8-8D61AB5CB85C}"/>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35" name="Slide Number Placeholder 4">
            <a:extLst>
              <a:ext uri="{FF2B5EF4-FFF2-40B4-BE49-F238E27FC236}">
                <a16:creationId xmlns:a16="http://schemas.microsoft.com/office/drawing/2014/main" id="{6F73F836-940E-4B65-A29C-D0869263C935}"/>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351147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ECB4C115-EFF9-405C-98BE-F4077B9730D0}"/>
              </a:ext>
            </a:extLst>
          </p:cNvPr>
          <p:cNvSpPr/>
          <p:nvPr userDrawn="1"/>
        </p:nvSpPr>
        <p:spPr>
          <a:xfrm>
            <a:off x="533399" y="914400"/>
            <a:ext cx="1944914" cy="1944914"/>
          </a:xfrm>
          <a:prstGeom prst="ellipse">
            <a:avLst/>
          </a:prstGeom>
          <a:solidFill>
            <a:schemeClr val="accent1">
              <a:lumMod val="50000"/>
            </a:schemeClr>
          </a:solidFill>
          <a:ln w="76200">
            <a:solidFill>
              <a:schemeClr val="accent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Title 1">
            <a:extLst>
              <a:ext uri="{FF2B5EF4-FFF2-40B4-BE49-F238E27FC236}">
                <a16:creationId xmlns:a16="http://schemas.microsoft.com/office/drawing/2014/main" id="{C9A300DD-BB54-44ED-A7E4-01CD41EC930F}"/>
              </a:ext>
            </a:extLst>
          </p:cNvPr>
          <p:cNvSpPr txBox="1">
            <a:spLocks/>
          </p:cNvSpPr>
          <p:nvPr userDrawn="1"/>
        </p:nvSpPr>
        <p:spPr>
          <a:xfrm>
            <a:off x="956993" y="923305"/>
            <a:ext cx="1005115" cy="285931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lang="en-GB" sz="3600" b="0" i="0" kern="1200" dirty="0">
                <a:solidFill>
                  <a:schemeClr val="bg1"/>
                </a:solidFill>
                <a:latin typeface="Trebuchet MS" panose="020B0603020202020204" pitchFamily="34" charset="0"/>
                <a:ea typeface="+mj-ea"/>
                <a:cs typeface="+mj-cs"/>
              </a:defRPr>
            </a:lvl1pPr>
          </a:lstStyle>
          <a:p>
            <a:pPr algn="ctr"/>
            <a:r>
              <a:rPr lang="en-US" sz="18400" noProof="0" dirty="0">
                <a:solidFill>
                  <a:schemeClr val="accent1">
                    <a:lumMod val="60000"/>
                    <a:lumOff val="40000"/>
                  </a:schemeClr>
                </a:solidFill>
                <a:latin typeface="+mj-lt"/>
              </a:rPr>
              <a:t>“</a:t>
            </a:r>
          </a:p>
        </p:txBody>
      </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533399" y="3200400"/>
            <a:ext cx="7551057" cy="2859313"/>
          </a:xfrm>
        </p:spPr>
        <p:txBody>
          <a:bodyPr vert="horz" lIns="91440" tIns="45720" rIns="91440" bIns="45720" rtlCol="0" anchor="t">
            <a:normAutofit/>
          </a:bodyPr>
          <a:lstStyle>
            <a:lvl1pPr>
              <a:lnSpc>
                <a:spcPct val="100000"/>
              </a:lnSpc>
              <a:defRPr lang="en-GB" sz="3200" b="0" i="0" dirty="0">
                <a:solidFill>
                  <a:schemeClr val="bg1"/>
                </a:solidFill>
                <a:latin typeface="+mj-lt"/>
              </a:defRPr>
            </a:lvl1pPr>
          </a:lstStyle>
          <a:p>
            <a:pPr lvl="0"/>
            <a:r>
              <a:rPr lang="en-US" noProof="0"/>
              <a:t>Quote</a:t>
            </a:r>
          </a:p>
        </p:txBody>
      </p:sp>
      <p:sp>
        <p:nvSpPr>
          <p:cNvPr id="19" name="Slide Number Placeholder 4">
            <a:extLst>
              <a:ext uri="{FF2B5EF4-FFF2-40B4-BE49-F238E27FC236}">
                <a16:creationId xmlns:a16="http://schemas.microsoft.com/office/drawing/2014/main" id="{A4E6C1FF-5925-42B3-B7F9-0A0031BDAD30}"/>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175316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3" name="Text Placeholder 22">
            <a:extLst>
              <a:ext uri="{FF2B5EF4-FFF2-40B4-BE49-F238E27FC236}">
                <a16:creationId xmlns:a16="http://schemas.microsoft.com/office/drawing/2014/main" id="{03618670-D1E4-466C-BDB5-FC890AC31457}"/>
              </a:ext>
            </a:extLst>
          </p:cNvPr>
          <p:cNvSpPr>
            <a:spLocks noGrp="1"/>
          </p:cNvSpPr>
          <p:nvPr>
            <p:ph type="body" sz="quarter" idx="13"/>
          </p:nvPr>
        </p:nvSpPr>
        <p:spPr>
          <a:xfrm>
            <a:off x="444500" y="1625385"/>
            <a:ext cx="6718300" cy="4093243"/>
          </a:xfrm>
        </p:spPr>
        <p:txBody>
          <a:bodyPr>
            <a:noAutofit/>
          </a:bodyPr>
          <a:lstStyle>
            <a:lvl1pPr>
              <a:lnSpc>
                <a:spcPct val="100000"/>
              </a:lnSpc>
              <a:spcBef>
                <a:spcPts val="600"/>
              </a:spcBef>
              <a:spcAft>
                <a:spcPts val="400"/>
              </a:spcAft>
              <a:defRPr sz="1600">
                <a:solidFill>
                  <a:schemeClr val="bg1"/>
                </a:solidFill>
                <a:latin typeface="+mn-lt"/>
                <a:cs typeface="Arial" panose="020B0604020202020204" pitchFamily="34" charset="0"/>
              </a:defRPr>
            </a:lvl1pPr>
            <a:lvl2pPr>
              <a:lnSpc>
                <a:spcPct val="100000"/>
              </a:lnSpc>
              <a:spcBef>
                <a:spcPts val="600"/>
              </a:spcBef>
              <a:spcAft>
                <a:spcPts val="400"/>
              </a:spcAft>
              <a:defRPr sz="1400">
                <a:solidFill>
                  <a:schemeClr val="bg1"/>
                </a:solidFill>
                <a:latin typeface="+mn-lt"/>
                <a:cs typeface="Arial" panose="020B0604020202020204" pitchFamily="34" charset="0"/>
              </a:defRPr>
            </a:lvl2pPr>
            <a:lvl3pPr>
              <a:lnSpc>
                <a:spcPct val="100000"/>
              </a:lnSpc>
              <a:spcBef>
                <a:spcPts val="600"/>
              </a:spcBef>
              <a:spcAft>
                <a:spcPts val="400"/>
              </a:spcAft>
              <a:defRPr sz="1200">
                <a:solidFill>
                  <a:schemeClr val="bg1"/>
                </a:solidFill>
                <a:latin typeface="+mn-lt"/>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27457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07370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7" name="Text Placeholder 6">
            <a:extLst>
              <a:ext uri="{FF2B5EF4-FFF2-40B4-BE49-F238E27FC236}">
                <a16:creationId xmlns:a16="http://schemas.microsoft.com/office/drawing/2014/main" id="{7E0C167E-2626-40DB-AACF-D02543E29BB3}"/>
              </a:ext>
            </a:extLst>
          </p:cNvPr>
          <p:cNvSpPr>
            <a:spLocks noGrp="1"/>
          </p:cNvSpPr>
          <p:nvPr>
            <p:ph type="body" sz="quarter" idx="13"/>
          </p:nvPr>
        </p:nvSpPr>
        <p:spPr>
          <a:xfrm>
            <a:off x="1409700" y="1749570"/>
            <a:ext cx="9372600" cy="3358860"/>
          </a:xfrm>
        </p:spPr>
        <p:txBody>
          <a:bodyPr anchor="ctr">
            <a:normAutofit/>
          </a:bodyPr>
          <a:lstStyle>
            <a:lvl1pPr marL="0" indent="0" algn="ctr">
              <a:buNone/>
              <a:defRPr sz="6000">
                <a:solidFill>
                  <a:schemeClr val="bg1"/>
                </a:solidFill>
              </a:defRPr>
            </a:lvl1pPr>
          </a:lstStyle>
          <a:p>
            <a:pPr lvl="0"/>
            <a:r>
              <a:rPr lang="en-US" noProof="0"/>
              <a:t>Click to edit Master text styles</a:t>
            </a:r>
          </a:p>
        </p:txBody>
      </p:sp>
    </p:spTree>
    <p:extLst>
      <p:ext uri="{BB962C8B-B14F-4D97-AF65-F5344CB8AC3E}">
        <p14:creationId xmlns:p14="http://schemas.microsoft.com/office/powerpoint/2010/main" val="290474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0103A49C-32FF-49E6-86F3-FC2E19517BD5}"/>
              </a:ext>
            </a:extLst>
          </p:cNvPr>
          <p:cNvSpPr>
            <a:spLocks noGrp="1"/>
          </p:cNvSpPr>
          <p:nvPr>
            <p:ph idx="1"/>
          </p:nvPr>
        </p:nvSpPr>
        <p:spPr>
          <a:xfrm>
            <a:off x="443365" y="1825625"/>
            <a:ext cx="1121523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3670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5" name="Text Placeholder 2">
            <a:extLst>
              <a:ext uri="{FF2B5EF4-FFF2-40B4-BE49-F238E27FC236}">
                <a16:creationId xmlns:a16="http://schemas.microsoft.com/office/drawing/2014/main" id="{7FA80A70-18DE-4DB9-9982-BA75BE54CF93}"/>
              </a:ext>
            </a:extLst>
          </p:cNvPr>
          <p:cNvSpPr>
            <a:spLocks noGrp="1"/>
          </p:cNvSpPr>
          <p:nvPr>
            <p:ph type="body" idx="1"/>
          </p:nvPr>
        </p:nvSpPr>
        <p:spPr>
          <a:xfrm>
            <a:off x="444500" y="1681163"/>
            <a:ext cx="5157787"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6" name="Text Placeholder 4">
            <a:extLst>
              <a:ext uri="{FF2B5EF4-FFF2-40B4-BE49-F238E27FC236}">
                <a16:creationId xmlns:a16="http://schemas.microsoft.com/office/drawing/2014/main" id="{2801C0EF-C078-44B0-AD01-4850E9A65EE0}"/>
              </a:ext>
            </a:extLst>
          </p:cNvPr>
          <p:cNvSpPr>
            <a:spLocks noGrp="1"/>
          </p:cNvSpPr>
          <p:nvPr>
            <p:ph type="body" sz="quarter" idx="3"/>
          </p:nvPr>
        </p:nvSpPr>
        <p:spPr>
          <a:xfrm>
            <a:off x="6500812" y="1681163"/>
            <a:ext cx="5157788"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7" name="Content Placeholder 3">
            <a:extLst>
              <a:ext uri="{FF2B5EF4-FFF2-40B4-BE49-F238E27FC236}">
                <a16:creationId xmlns:a16="http://schemas.microsoft.com/office/drawing/2014/main" id="{7C9DED91-45F6-4308-A085-1EFACA6468CF}"/>
              </a:ext>
            </a:extLst>
          </p:cNvPr>
          <p:cNvSpPr>
            <a:spLocks noGrp="1"/>
          </p:cNvSpPr>
          <p:nvPr>
            <p:ph sz="half" idx="2"/>
          </p:nvPr>
        </p:nvSpPr>
        <p:spPr>
          <a:xfrm>
            <a:off x="444500" y="2505075"/>
            <a:ext cx="5157787"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 name="Content Placeholder 5">
            <a:extLst>
              <a:ext uri="{FF2B5EF4-FFF2-40B4-BE49-F238E27FC236}">
                <a16:creationId xmlns:a16="http://schemas.microsoft.com/office/drawing/2014/main" id="{0574B5E7-B666-439B-9278-67BE1EA6EBC5}"/>
              </a:ext>
            </a:extLst>
          </p:cNvPr>
          <p:cNvSpPr>
            <a:spLocks noGrp="1"/>
          </p:cNvSpPr>
          <p:nvPr>
            <p:ph sz="quarter" idx="4"/>
          </p:nvPr>
        </p:nvSpPr>
        <p:spPr>
          <a:xfrm>
            <a:off x="6475412" y="2505075"/>
            <a:ext cx="5183188"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1916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1B0E15-6FC5-434E-8780-B186D9DB0CD0}"/>
              </a:ext>
            </a:extLst>
          </p:cNvPr>
          <p:cNvSpPr>
            <a:spLocks noGrp="1"/>
          </p:cNvSpPr>
          <p:nvPr>
            <p:ph type="title"/>
          </p:nvPr>
        </p:nvSpPr>
        <p:spPr>
          <a:xfrm>
            <a:off x="838200" y="365125"/>
            <a:ext cx="108204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A9C7B128-34F3-405C-B601-8BAFDB43499C}"/>
              </a:ext>
            </a:extLst>
          </p:cNvPr>
          <p:cNvSpPr>
            <a:spLocks noGrp="1"/>
          </p:cNvSpPr>
          <p:nvPr>
            <p:ph type="body" idx="1"/>
          </p:nvPr>
        </p:nvSpPr>
        <p:spPr>
          <a:xfrm>
            <a:off x="838200" y="1825625"/>
            <a:ext cx="108204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9F5A7754-E8C7-438B-922D-9027C6CF58E2}"/>
              </a:ext>
            </a:extLst>
          </p:cNvPr>
          <p:cNvSpPr>
            <a:spLocks noGrp="1"/>
          </p:cNvSpPr>
          <p:nvPr>
            <p:ph type="sldNum" sz="quarter" idx="4"/>
          </p:nvPr>
        </p:nvSpPr>
        <p:spPr>
          <a:xfrm>
            <a:off x="11112500" y="6356350"/>
            <a:ext cx="660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3D6C4-4840-40CC-AC84-17E24B3B7BDE}" type="slidenum">
              <a:rPr lang="en-US" noProof="0" smtClean="0"/>
              <a:t>‹#›</a:t>
            </a:fld>
            <a:endParaRPr lang="en-US" noProof="0" dirty="0"/>
          </a:p>
        </p:txBody>
      </p:sp>
      <p:sp>
        <p:nvSpPr>
          <p:cNvPr id="5" name="Rectangle 4">
            <a:extLst>
              <a:ext uri="{FF2B5EF4-FFF2-40B4-BE49-F238E27FC236}">
                <a16:creationId xmlns:a16="http://schemas.microsoft.com/office/drawing/2014/main" id="{7CDDDB7D-9189-9548-A2B9-81DC62C3C1A3}"/>
              </a:ext>
            </a:extLst>
          </p:cNvPr>
          <p:cNvSpPr/>
          <p:nvPr userDrawn="1"/>
        </p:nvSpPr>
        <p:spPr>
          <a:xfrm>
            <a:off x="0" y="1"/>
            <a:ext cx="12192000" cy="68579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9">
            <a:extLst>
              <a:ext uri="{FF2B5EF4-FFF2-40B4-BE49-F238E27FC236}">
                <a16:creationId xmlns:a16="http://schemas.microsoft.com/office/drawing/2014/main" id="{096D8877-6B4A-4540-8927-767DD7401718}"/>
              </a:ext>
            </a:extLst>
          </p:cNvPr>
          <p:cNvSpPr/>
          <p:nvPr userDrawn="1"/>
        </p:nvSpPr>
        <p:spPr>
          <a:xfrm>
            <a:off x="0" y="1"/>
            <a:ext cx="12192001" cy="6857999"/>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17">
            <a:extLst>
              <a:ext uri="{FF2B5EF4-FFF2-40B4-BE49-F238E27FC236}">
                <a16:creationId xmlns:a16="http://schemas.microsoft.com/office/drawing/2014/main" id="{5AF2E123-FE0F-8541-8E36-5030C450AA7E}"/>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9" name="Freeform: Shape 11">
            <a:extLst>
              <a:ext uri="{FF2B5EF4-FFF2-40B4-BE49-F238E27FC236}">
                <a16:creationId xmlns:a16="http://schemas.microsoft.com/office/drawing/2014/main" id="{E5519D99-3B68-924A-9CD0-14B911711CA8}"/>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7">
            <a:extLst>
              <a:ext uri="{FF2B5EF4-FFF2-40B4-BE49-F238E27FC236}">
                <a16:creationId xmlns:a16="http://schemas.microsoft.com/office/drawing/2014/main" id="{A09E21A9-FBEF-144C-A152-FE484F3C55C1}"/>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70C7F2CB-A8CE-1545-A08D-93592C4BAEEA}"/>
              </a:ext>
            </a:extLst>
          </p:cNvPr>
          <p:cNvSpPr txBox="1">
            <a:spLocks/>
          </p:cNvSpPr>
          <p:nvPr userDrawn="1"/>
        </p:nvSpPr>
        <p:spPr>
          <a:xfrm>
            <a:off x="444500" y="542925"/>
            <a:ext cx="11214100" cy="5355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Trebuchet MS" panose="020B0603020202020204" pitchFamily="34" charset="0"/>
                <a:ea typeface="+mj-ea"/>
                <a:cs typeface="+mj-cs"/>
              </a:defRPr>
            </a:lvl1pPr>
          </a:lstStyle>
          <a:p>
            <a:r>
              <a:rPr lang="en-US" noProof="0" dirty="0">
                <a:latin typeface="+mj-lt"/>
              </a:rPr>
              <a:t>Click to edit Master title style</a:t>
            </a:r>
          </a:p>
        </p:txBody>
      </p:sp>
      <p:grpSp>
        <p:nvGrpSpPr>
          <p:cNvPr id="12" name="Group 11">
            <a:extLst>
              <a:ext uri="{FF2B5EF4-FFF2-40B4-BE49-F238E27FC236}">
                <a16:creationId xmlns:a16="http://schemas.microsoft.com/office/drawing/2014/main" id="{7068FCE4-1B47-3C4B-B091-013120A97D09}"/>
              </a:ext>
            </a:extLst>
          </p:cNvPr>
          <p:cNvGrpSpPr/>
          <p:nvPr userDrawn="1"/>
        </p:nvGrpSpPr>
        <p:grpSpPr>
          <a:xfrm rot="16200000">
            <a:off x="499388" y="-322655"/>
            <a:ext cx="535531" cy="645309"/>
            <a:chOff x="10945855" y="7317026"/>
            <a:chExt cx="2483924" cy="2993104"/>
          </a:xfrm>
        </p:grpSpPr>
        <p:sp>
          <p:nvSpPr>
            <p:cNvPr id="13" name="Freeform: Shape 15">
              <a:extLst>
                <a:ext uri="{FF2B5EF4-FFF2-40B4-BE49-F238E27FC236}">
                  <a16:creationId xmlns:a16="http://schemas.microsoft.com/office/drawing/2014/main" id="{FEC3FDE7-F27E-5E4E-8752-287CAB7792D4}"/>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6">
              <a:extLst>
                <a:ext uri="{FF2B5EF4-FFF2-40B4-BE49-F238E27FC236}">
                  <a16:creationId xmlns:a16="http://schemas.microsoft.com/office/drawing/2014/main" id="{81C902DB-0D21-5044-82B6-9E7A70A1BF62}"/>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 name="Group 14">
            <a:extLst>
              <a:ext uri="{FF2B5EF4-FFF2-40B4-BE49-F238E27FC236}">
                <a16:creationId xmlns:a16="http://schemas.microsoft.com/office/drawing/2014/main" id="{BE1E08A0-195D-694F-947B-986A76FBB93E}"/>
              </a:ext>
            </a:extLst>
          </p:cNvPr>
          <p:cNvGrpSpPr/>
          <p:nvPr userDrawn="1"/>
        </p:nvGrpSpPr>
        <p:grpSpPr>
          <a:xfrm>
            <a:off x="-1" y="1357409"/>
            <a:ext cx="12192001" cy="4846320"/>
            <a:chOff x="-1" y="1357409"/>
            <a:chExt cx="12192001" cy="4917518"/>
          </a:xfrm>
        </p:grpSpPr>
        <p:sp>
          <p:nvSpPr>
            <p:cNvPr id="16" name="Rectangle: Single Corner Snipped 18">
              <a:extLst>
                <a:ext uri="{FF2B5EF4-FFF2-40B4-BE49-F238E27FC236}">
                  <a16:creationId xmlns:a16="http://schemas.microsoft.com/office/drawing/2014/main" id="{ED5DFFCD-1EE3-E64E-B51F-BD7D72413E0B}"/>
                </a:ext>
              </a:extLst>
            </p:cNvPr>
            <p:cNvSpPr/>
            <p:nvPr userDrawn="1"/>
          </p:nvSpPr>
          <p:spPr>
            <a:xfrm flipV="1">
              <a:off x="-1" y="1357409"/>
              <a:ext cx="12192000" cy="4917518"/>
            </a:xfrm>
            <a:prstGeom prst="snip1Rect">
              <a:avLst>
                <a:gd name="adj" fmla="val 0"/>
              </a:avLst>
            </a:prstGeom>
            <a:pattFill prst="dkVert">
              <a:fgClr>
                <a:schemeClr val="accent5"/>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7" name="Rectangle: Single Corner Snipped 2">
              <a:extLst>
                <a:ext uri="{FF2B5EF4-FFF2-40B4-BE49-F238E27FC236}">
                  <a16:creationId xmlns:a16="http://schemas.microsoft.com/office/drawing/2014/main" id="{C12DB3CA-8E64-AA43-BFBE-A2CA9A816DBE}"/>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8" name="Freeform: Shape 23">
            <a:extLst>
              <a:ext uri="{FF2B5EF4-FFF2-40B4-BE49-F238E27FC236}">
                <a16:creationId xmlns:a16="http://schemas.microsoft.com/office/drawing/2014/main" id="{A587DEFD-D470-4142-8E0D-A71DDB147C92}"/>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Slide Number Placeholder 4">
            <a:extLst>
              <a:ext uri="{FF2B5EF4-FFF2-40B4-BE49-F238E27FC236}">
                <a16:creationId xmlns:a16="http://schemas.microsoft.com/office/drawing/2014/main" id="{7D9BF857-7910-734D-A217-5E3344220AA2}"/>
              </a:ext>
            </a:extLst>
          </p:cNvPr>
          <p:cNvSpPr txBox="1">
            <a:spLocks/>
          </p:cNvSpPr>
          <p:nvPr userDrawn="1"/>
        </p:nvSpPr>
        <p:spPr>
          <a:xfrm>
            <a:off x="11252200" y="6315075"/>
            <a:ext cx="406400" cy="365125"/>
          </a:xfrm>
          <a:prstGeom prst="rect">
            <a:avLst/>
          </a:prstGeom>
        </p:spPr>
        <p:txBody>
          <a:bodyPr/>
          <a:lstStyle>
            <a:defPPr>
              <a:defRPr lang="en-US"/>
            </a:defPPr>
            <a:lvl1pPr marL="0" algn="l" defTabSz="914400" rtl="0" eaLnBrk="1" latinLnBrk="0" hangingPunct="1">
              <a:defRPr sz="1000" kern="1200">
                <a:solidFill>
                  <a:schemeClr val="bg1"/>
                </a:solidFill>
                <a:latin typeface="Trade Gothic LT Pro"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66609333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6" r:id="rId4"/>
    <p:sldLayoutId id="2147483654" r:id="rId5"/>
    <p:sldLayoutId id="2147483661" r:id="rId6"/>
    <p:sldLayoutId id="2147483677" r:id="rId7"/>
    <p:sldLayoutId id="2147483674" r:id="rId8"/>
    <p:sldLayoutId id="2147483665" r:id="rId9"/>
    <p:sldLayoutId id="2147483673" r:id="rId10"/>
    <p:sldLayoutId id="2147483662" r:id="rId11"/>
    <p:sldLayoutId id="2147483663" r:id="rId12"/>
    <p:sldLayoutId id="2147483664" r:id="rId13"/>
    <p:sldLayoutId id="2147483675" r:id="rId14"/>
    <p:sldLayoutId id="2147483676" r:id="rId15"/>
    <p:sldLayoutId id="2147483672" r:id="rId16"/>
    <p:sldLayoutId id="2147483667" r:id="rId17"/>
    <p:sldLayoutId id="2147483668"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a:xfrm>
            <a:off x="3361562" y="1317072"/>
            <a:ext cx="8172862" cy="2853218"/>
          </a:xfrm>
        </p:spPr>
        <p:txBody>
          <a:bodyPr/>
          <a:lstStyle/>
          <a:p>
            <a:pPr algn="just">
              <a:lnSpc>
                <a:spcPct val="110000"/>
              </a:lnSpc>
            </a:pPr>
            <a:r>
              <a:rPr lang="en-US" sz="3500" dirty="0">
                <a:solidFill>
                  <a:schemeClr val="bg1"/>
                </a:solidFill>
                <a:latin typeface="Times New Roman" panose="02020603050405020304" pitchFamily="18" charset="0"/>
                <a:cs typeface="Times New Roman" panose="02020603050405020304" pitchFamily="18" charset="0"/>
              </a:rPr>
              <a:t>KINH NGHIỆM CỦA TRUNG QUỐC, HÀN QUỐC VỀ CẤM SÓNG, CẤM MẠNG, CẤM DIỄN ĐỐI VỚI NGHỆ SĨ, NGƯỜI NỔI TIẾNG VI PHẠM PHÁP LUẬT VÀ ĐỀ XUẤT CHO VIỆT NAM</a:t>
            </a:r>
          </a:p>
        </p:txBody>
      </p:sp>
      <p:sp>
        <p:nvSpPr>
          <p:cNvPr id="3" name="Subtitle 2">
            <a:extLst>
              <a:ext uri="{FF2B5EF4-FFF2-40B4-BE49-F238E27FC236}">
                <a16:creationId xmlns:a16="http://schemas.microsoft.com/office/drawing/2014/main" id="{0D537F64-4C96-4AA8-BB21-E8053A3186DD}"/>
              </a:ext>
            </a:extLst>
          </p:cNvPr>
          <p:cNvSpPr>
            <a:spLocks noGrp="1"/>
          </p:cNvSpPr>
          <p:nvPr>
            <p:ph type="subTitle" idx="1"/>
          </p:nvPr>
        </p:nvSpPr>
        <p:spPr>
          <a:xfrm>
            <a:off x="5190363" y="4534300"/>
            <a:ext cx="7811767" cy="868680"/>
          </a:xfrm>
        </p:spPr>
        <p:txBody>
          <a:bodyPr>
            <a:normAutofit/>
          </a:bodyPr>
          <a:lstStyle/>
          <a:p>
            <a:pPr marL="0" indent="0">
              <a:buNone/>
            </a:pPr>
            <a:r>
              <a:rPr lang="en-US" sz="1600" b="1" i="1" dirty="0" err="1">
                <a:latin typeface="Times New Roman" panose="02020603050405020304" pitchFamily="18" charset="0"/>
                <a:cs typeface="Times New Roman" panose="02020603050405020304" pitchFamily="18" charset="0"/>
              </a:rPr>
              <a:t>Cục</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Phát</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thanh</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truyền</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hình</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và</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thông</a:t>
            </a:r>
            <a:r>
              <a:rPr lang="en-US" sz="1600" b="1" i="1" dirty="0">
                <a:latin typeface="Times New Roman" panose="02020603050405020304" pitchFamily="18" charset="0"/>
                <a:cs typeface="Times New Roman" panose="02020603050405020304" pitchFamily="18" charset="0"/>
              </a:rPr>
              <a:t> tin </a:t>
            </a:r>
            <a:r>
              <a:rPr lang="en-US" sz="1600" b="1" i="1" dirty="0" err="1">
                <a:latin typeface="Times New Roman" panose="02020603050405020304" pitchFamily="18" charset="0"/>
                <a:cs typeface="Times New Roman" panose="02020603050405020304" pitchFamily="18" charset="0"/>
              </a:rPr>
              <a:t>điện</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tử</a:t>
            </a:r>
            <a:r>
              <a:rPr lang="en-US" sz="1600" b="1" i="1" dirty="0">
                <a:latin typeface="Times New Roman" panose="02020603050405020304" pitchFamily="18" charset="0"/>
                <a:cs typeface="Times New Roman" panose="02020603050405020304" pitchFamily="18" charset="0"/>
              </a:rPr>
              <a:t> -</a:t>
            </a:r>
          </a:p>
          <a:p>
            <a:r>
              <a:rPr lang="en-US" sz="1600" b="1" i="1" dirty="0" err="1">
                <a:latin typeface="Times New Roman" panose="02020603050405020304" pitchFamily="18" charset="0"/>
                <a:cs typeface="Times New Roman" panose="02020603050405020304" pitchFamily="18" charset="0"/>
              </a:rPr>
              <a:t>Bộ</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Thông</a:t>
            </a:r>
            <a:r>
              <a:rPr lang="en-US" sz="1600" b="1" i="1" dirty="0">
                <a:latin typeface="Times New Roman" panose="02020603050405020304" pitchFamily="18" charset="0"/>
                <a:cs typeface="Times New Roman" panose="02020603050405020304" pitchFamily="18" charset="0"/>
              </a:rPr>
              <a:t> tin </a:t>
            </a:r>
            <a:r>
              <a:rPr lang="en-US" sz="1600" b="1" i="1" dirty="0" err="1">
                <a:latin typeface="Times New Roman" panose="02020603050405020304" pitchFamily="18" charset="0"/>
                <a:cs typeface="Times New Roman" panose="02020603050405020304" pitchFamily="18" charset="0"/>
              </a:rPr>
              <a:t>và</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Truyền</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thông</a:t>
            </a:r>
            <a:endParaRPr lang="en-US" sz="1600" b="1" i="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13B26AF-F3FF-C015-B02A-C5058ED3A97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000" b="95556" l="3111" r="96000">
                        <a14:foregroundMark x1="68889" y1="51556" x2="68889" y2="51556"/>
                      </a14:backgroundRemoval>
                    </a14:imgEffect>
                  </a14:imgLayer>
                </a14:imgProps>
              </a:ext>
              <a:ext uri="{28A0092B-C50C-407E-A947-70E740481C1C}">
                <a14:useLocalDpi xmlns:a14="http://schemas.microsoft.com/office/drawing/2010/main" val="0"/>
              </a:ext>
            </a:extLst>
          </a:blip>
          <a:stretch>
            <a:fillRect/>
          </a:stretch>
        </p:blipFill>
        <p:spPr>
          <a:xfrm>
            <a:off x="993503" y="1780976"/>
            <a:ext cx="1706243" cy="1706243"/>
          </a:xfrm>
          <a:prstGeom prst="rect">
            <a:avLst/>
          </a:prstGeom>
          <a:effectLst>
            <a:outerShdw blurRad="50800" dist="38100" dir="2700000" algn="tl" rotWithShape="0">
              <a:prstClr val="black">
                <a:alpha val="40000"/>
              </a:prstClr>
            </a:outerShdw>
          </a:effectLst>
        </p:spPr>
      </p:pic>
      <p:cxnSp>
        <p:nvCxnSpPr>
          <p:cNvPr id="6" name="Straight Connector 5">
            <a:extLst>
              <a:ext uri="{FF2B5EF4-FFF2-40B4-BE49-F238E27FC236}">
                <a16:creationId xmlns:a16="http://schemas.microsoft.com/office/drawing/2014/main" id="{BD277AB3-26B4-4AE6-AD11-BD3F892639F8}"/>
              </a:ext>
            </a:extLst>
          </p:cNvPr>
          <p:cNvCxnSpPr>
            <a:cxnSpLocks/>
          </p:cNvCxnSpPr>
          <p:nvPr/>
        </p:nvCxnSpPr>
        <p:spPr>
          <a:xfrm>
            <a:off x="2962275" y="2157996"/>
            <a:ext cx="0" cy="100253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693459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F6A8FC6B-4DF8-00F2-02AC-E344FC1E120B}"/>
              </a:ext>
            </a:extLst>
          </p:cNvPr>
          <p:cNvSpPr>
            <a:spLocks noGrp="1"/>
          </p:cNvSpPr>
          <p:nvPr>
            <p:ph type="title"/>
          </p:nvPr>
        </p:nvSpPr>
        <p:spPr>
          <a:xfrm>
            <a:off x="444500" y="542925"/>
            <a:ext cx="11214100" cy="577081"/>
          </a:xfrm>
        </p:spPr>
        <p:txBody>
          <a:bodyPr/>
          <a:lstStyle/>
          <a:p>
            <a:r>
              <a:rPr lang="en-US" sz="3500" i="1" dirty="0">
                <a:latin typeface="Times New Roman" panose="02020603050405020304" pitchFamily="18" charset="0"/>
                <a:cs typeface="Times New Roman" panose="02020603050405020304" pitchFamily="18" charset="0"/>
              </a:rPr>
              <a:t>2.1. Quan </a:t>
            </a:r>
            <a:r>
              <a:rPr lang="en-US" sz="3500" i="1" dirty="0" err="1">
                <a:latin typeface="Times New Roman" panose="02020603050405020304" pitchFamily="18" charset="0"/>
                <a:cs typeface="Times New Roman" panose="02020603050405020304" pitchFamily="18" charset="0"/>
              </a:rPr>
              <a:t>điểm</a:t>
            </a:r>
            <a:r>
              <a:rPr lang="en-US" sz="3500" i="1" dirty="0">
                <a:latin typeface="Times New Roman" panose="02020603050405020304" pitchFamily="18" charset="0"/>
                <a:cs typeface="Times New Roman" panose="02020603050405020304" pitchFamily="18" charset="0"/>
              </a:rPr>
              <a:t> </a:t>
            </a:r>
            <a:r>
              <a:rPr lang="vi-VN" sz="3500" i="1" dirty="0">
                <a:latin typeface="Times New Roman" panose="02020603050405020304" pitchFamily="18" charset="0"/>
                <a:cs typeface="Times New Roman" panose="02020603050405020304" pitchFamily="18" charset="0"/>
              </a:rPr>
              <a:t>xã hội</a:t>
            </a:r>
            <a:endParaRPr lang="en-US" sz="3500" i="1"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59F65AC3-1FA5-3A1A-912F-41F80567AD74}"/>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noProof="0" smtClean="0"/>
              <a:pPr>
                <a:spcAft>
                  <a:spcPts val="600"/>
                </a:spcAft>
              </a:pPr>
              <a:t>10</a:t>
            </a:fld>
            <a:endParaRPr lang="en-US" noProof="0"/>
          </a:p>
        </p:txBody>
      </p:sp>
      <p:sp>
        <p:nvSpPr>
          <p:cNvPr id="4" name="Text Placeholder 3">
            <a:extLst>
              <a:ext uri="{FF2B5EF4-FFF2-40B4-BE49-F238E27FC236}">
                <a16:creationId xmlns:a16="http://schemas.microsoft.com/office/drawing/2014/main" id="{067446DC-65C8-050C-17C0-88FFAC339C1F}"/>
              </a:ext>
            </a:extLst>
          </p:cNvPr>
          <p:cNvSpPr>
            <a:spLocks noGrp="1"/>
          </p:cNvSpPr>
          <p:nvPr>
            <p:ph type="body" sz="half" idx="2"/>
          </p:nvPr>
        </p:nvSpPr>
        <p:spPr>
          <a:xfrm>
            <a:off x="409894" y="1996580"/>
            <a:ext cx="11372211" cy="4952705"/>
          </a:xfrm>
        </p:spPr>
        <p:txBody>
          <a:bodyPr>
            <a:normAutofit/>
          </a:bodyPr>
          <a:lstStyle/>
          <a:p>
            <a:pPr algn="just">
              <a:lnSpc>
                <a:spcPct val="120000"/>
              </a:lnSpc>
              <a:spcBef>
                <a:spcPts val="1200"/>
              </a:spcBef>
              <a:spcAft>
                <a:spcPts val="600"/>
              </a:spcAft>
            </a:pP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Xã</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hội</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Hàn</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Quốc</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có</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tiêu</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chuẩn</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rất</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khắt</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khe</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với</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nghệ</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sĩ</a:t>
            </a:r>
            <a:r>
              <a:rPr lang="en-US" sz="2900" dirty="0">
                <a:latin typeface="Times New Roman" panose="02020603050405020304" pitchFamily="18" charset="0"/>
                <a:cs typeface="Times New Roman" panose="02020603050405020304" pitchFamily="18" charset="0"/>
              </a:rPr>
              <a:t>, vi </a:t>
            </a:r>
            <a:r>
              <a:rPr lang="en-US" sz="2900" dirty="0" err="1">
                <a:latin typeface="Times New Roman" panose="02020603050405020304" pitchFamily="18" charset="0"/>
                <a:cs typeface="Times New Roman" panose="02020603050405020304" pitchFamily="18" charset="0"/>
              </a:rPr>
              <a:t>phạm</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pháp</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luật</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và</a:t>
            </a:r>
            <a:r>
              <a:rPr lang="en-US" sz="2900" dirty="0">
                <a:latin typeface="Times New Roman" panose="02020603050405020304" pitchFamily="18" charset="0"/>
                <a:cs typeface="Times New Roman" panose="02020603050405020304" pitchFamily="18" charset="0"/>
              </a:rPr>
              <a:t> “scandal” </a:t>
            </a:r>
            <a:r>
              <a:rPr lang="en-US" sz="2900" dirty="0" err="1">
                <a:latin typeface="Times New Roman" panose="02020603050405020304" pitchFamily="18" charset="0"/>
                <a:cs typeface="Times New Roman" panose="02020603050405020304" pitchFamily="18" charset="0"/>
              </a:rPr>
              <a:t>là</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điều</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cấm</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kỵ</a:t>
            </a:r>
            <a:r>
              <a:rPr lang="en-US" sz="2900" dirty="0">
                <a:latin typeface="Times New Roman" panose="02020603050405020304" pitchFamily="18" charset="0"/>
                <a:cs typeface="Times New Roman" panose="02020603050405020304" pitchFamily="18" charset="0"/>
              </a:rPr>
              <a:t>.</a:t>
            </a:r>
          </a:p>
          <a:p>
            <a:pPr algn="just">
              <a:lnSpc>
                <a:spcPct val="120000"/>
              </a:lnSpc>
              <a:spcBef>
                <a:spcPts val="3000"/>
              </a:spcBef>
              <a:spcAft>
                <a:spcPts val="600"/>
              </a:spcAft>
            </a:pPr>
            <a:r>
              <a:rPr lang="en-US" sz="2900" dirty="0">
                <a:latin typeface="Times New Roman" panose="02020603050405020304" pitchFamily="18" charset="0"/>
                <a:cs typeface="Times New Roman" panose="02020603050405020304" pitchFamily="18" charset="0"/>
              </a:rPr>
              <a:t> - </a:t>
            </a:r>
            <a:r>
              <a:rPr lang="en-US" sz="2900" dirty="0" err="1">
                <a:latin typeface="Times New Roman" panose="02020603050405020304" pitchFamily="18" charset="0"/>
                <a:cs typeface="Times New Roman" panose="02020603050405020304" pitchFamily="18" charset="0"/>
              </a:rPr>
              <a:t>Để</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hạn</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chế</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giới</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trẻ</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học</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theo</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thói</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xấu</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nghệ</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sĩ</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hàn</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Quốc</a:t>
            </a:r>
            <a:r>
              <a:rPr lang="en-US" sz="2900" dirty="0">
                <a:latin typeface="Times New Roman" panose="02020603050405020304" pitchFamily="18" charset="0"/>
                <a:cs typeface="Times New Roman" panose="02020603050405020304" pitchFamily="18" charset="0"/>
              </a:rPr>
              <a:t> vi </a:t>
            </a:r>
            <a:r>
              <a:rPr lang="en-US" sz="2900" dirty="0" err="1">
                <a:latin typeface="Times New Roman" panose="02020603050405020304" pitchFamily="18" charset="0"/>
                <a:cs typeface="Times New Roman" panose="02020603050405020304" pitchFamily="18" charset="0"/>
              </a:rPr>
              <a:t>phạm</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pháp</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luật</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và</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chuẩn</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mực</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đạo</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đức</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của</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xã</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hội</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bị</a:t>
            </a:r>
            <a:r>
              <a:rPr lang="en-US" sz="2900" dirty="0">
                <a:latin typeface="Times New Roman" panose="02020603050405020304" pitchFamily="18" charset="0"/>
                <a:cs typeface="Times New Roman" panose="02020603050405020304" pitchFamily="18" charset="0"/>
              </a:rPr>
              <a:t> TẨY CHAY, “</a:t>
            </a:r>
            <a:r>
              <a:rPr lang="en-US" sz="2900" dirty="0" err="1">
                <a:latin typeface="Times New Roman" panose="02020603050405020304" pitchFamily="18" charset="0"/>
                <a:cs typeface="Times New Roman" panose="02020603050405020304" pitchFamily="18" charset="0"/>
              </a:rPr>
              <a:t>cấm</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sóng</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cấm</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diễn</a:t>
            </a:r>
            <a:r>
              <a:rPr lang="en-US" sz="29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74113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D220-420A-D488-4A36-C647651B562E}"/>
              </a:ext>
            </a:extLst>
          </p:cNvPr>
          <p:cNvSpPr>
            <a:spLocks noGrp="1"/>
          </p:cNvSpPr>
          <p:nvPr>
            <p:ph type="title"/>
          </p:nvPr>
        </p:nvSpPr>
        <p:spPr>
          <a:xfrm>
            <a:off x="443365" y="423643"/>
            <a:ext cx="10261077" cy="577081"/>
          </a:xfrm>
        </p:spPr>
        <p:txBody>
          <a:bodyPr/>
          <a:lstStyle/>
          <a:p>
            <a:r>
              <a:rPr lang="en-US" sz="3500" i="1" dirty="0">
                <a:latin typeface="Times New Roman" panose="02020603050405020304" pitchFamily="18" charset="0"/>
                <a:cs typeface="Times New Roman" panose="02020603050405020304" pitchFamily="18" charset="0"/>
              </a:rPr>
              <a:t>2.</a:t>
            </a:r>
            <a:r>
              <a:rPr lang="vi-VN" sz="3500" i="1" dirty="0">
                <a:latin typeface="Times New Roman" panose="02020603050405020304" pitchFamily="18" charset="0"/>
                <a:cs typeface="Times New Roman" panose="02020603050405020304" pitchFamily="18" charset="0"/>
              </a:rPr>
              <a:t>2.</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Cấm</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sóng</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cấm</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diễn</a:t>
            </a:r>
            <a:endParaRPr lang="en-US" sz="3500" i="1"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21ECE3D5-1A20-CBB8-DC2A-6C1072306126}"/>
              </a:ext>
            </a:extLst>
          </p:cNvPr>
          <p:cNvSpPr>
            <a:spLocks noGrp="1"/>
          </p:cNvSpPr>
          <p:nvPr>
            <p:ph type="sldNum" sz="quarter" idx="12"/>
          </p:nvPr>
        </p:nvSpPr>
        <p:spPr/>
        <p:txBody>
          <a:bodyPr/>
          <a:lstStyle/>
          <a:p>
            <a:fld id="{C263D6C4-4840-40CC-AC84-17E24B3B7BDE}" type="slidenum">
              <a:rPr lang="en-US" noProof="0" smtClean="0"/>
              <a:pPr/>
              <a:t>11</a:t>
            </a:fld>
            <a:endParaRPr lang="en-US" noProof="0" dirty="0"/>
          </a:p>
        </p:txBody>
      </p:sp>
      <p:sp>
        <p:nvSpPr>
          <p:cNvPr id="9" name="Text Placeholder 3">
            <a:extLst>
              <a:ext uri="{FF2B5EF4-FFF2-40B4-BE49-F238E27FC236}">
                <a16:creationId xmlns:a16="http://schemas.microsoft.com/office/drawing/2014/main" id="{2D2AF02F-3A61-15C0-4AD6-12CE2907AEE4}"/>
              </a:ext>
            </a:extLst>
          </p:cNvPr>
          <p:cNvSpPr txBox="1">
            <a:spLocks/>
          </p:cNvSpPr>
          <p:nvPr/>
        </p:nvSpPr>
        <p:spPr>
          <a:xfrm>
            <a:off x="533400" y="1495767"/>
            <a:ext cx="11276054" cy="6146694"/>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40000"/>
              </a:lnSpc>
              <a:spcBef>
                <a:spcPts val="600"/>
              </a:spcBef>
              <a:buFontTx/>
              <a:buChar char="-"/>
            </a:pPr>
            <a:r>
              <a:rPr lang="en-US" sz="3500" b="1" dirty="0" err="1">
                <a:solidFill>
                  <a:schemeClr val="bg1"/>
                </a:solidFill>
                <a:latin typeface="Times New Roman" panose="02020603050405020304" pitchFamily="18" charset="0"/>
                <a:cs typeface="Times New Roman" panose="02020603050405020304" pitchFamily="18" charset="0"/>
              </a:rPr>
              <a:t>Lý</a:t>
            </a:r>
            <a:r>
              <a:rPr lang="en-US" sz="3500" b="1" dirty="0">
                <a:solidFill>
                  <a:schemeClr val="bg1"/>
                </a:solidFill>
                <a:latin typeface="Times New Roman" panose="02020603050405020304" pitchFamily="18" charset="0"/>
                <a:cs typeface="Times New Roman" panose="02020603050405020304" pitchFamily="18" charset="0"/>
              </a:rPr>
              <a:t> do </a:t>
            </a:r>
            <a:r>
              <a:rPr lang="en-US" sz="3500" b="1" dirty="0" err="1">
                <a:solidFill>
                  <a:schemeClr val="bg1"/>
                </a:solidFill>
                <a:latin typeface="Times New Roman" panose="02020603050405020304" pitchFamily="18" charset="0"/>
                <a:cs typeface="Times New Roman" panose="02020603050405020304" pitchFamily="18" charset="0"/>
              </a:rPr>
              <a:t>bị</a:t>
            </a:r>
            <a:r>
              <a:rPr lang="en-US" sz="3500" b="1" dirty="0">
                <a:solidFill>
                  <a:schemeClr val="bg1"/>
                </a:solidFill>
                <a:latin typeface="Times New Roman" panose="02020603050405020304" pitchFamily="18" charset="0"/>
                <a:cs typeface="Times New Roman" panose="02020603050405020304" pitchFamily="18" charset="0"/>
              </a:rPr>
              <a:t> “</a:t>
            </a:r>
            <a:r>
              <a:rPr lang="en-US" sz="3500" b="1" dirty="0" err="1">
                <a:solidFill>
                  <a:schemeClr val="bg1"/>
                </a:solidFill>
                <a:latin typeface="Times New Roman" panose="02020603050405020304" pitchFamily="18" charset="0"/>
                <a:cs typeface="Times New Roman" panose="02020603050405020304" pitchFamily="18" charset="0"/>
              </a:rPr>
              <a:t>cấm</a:t>
            </a:r>
            <a:r>
              <a:rPr lang="en-US" sz="3500" b="1" dirty="0">
                <a:solidFill>
                  <a:schemeClr val="bg1"/>
                </a:solidFill>
                <a:latin typeface="Times New Roman" panose="02020603050405020304" pitchFamily="18" charset="0"/>
                <a:cs typeface="Times New Roman" panose="02020603050405020304" pitchFamily="18" charset="0"/>
              </a:rPr>
              <a:t> </a:t>
            </a:r>
            <a:r>
              <a:rPr lang="en-US" sz="3500" b="1" dirty="0" err="1">
                <a:solidFill>
                  <a:schemeClr val="bg1"/>
                </a:solidFill>
                <a:latin typeface="Times New Roman" panose="02020603050405020304" pitchFamily="18" charset="0"/>
                <a:cs typeface="Times New Roman" panose="02020603050405020304" pitchFamily="18" charset="0"/>
              </a:rPr>
              <a:t>sóng</a:t>
            </a:r>
            <a:r>
              <a:rPr lang="en-US" sz="3500" b="1" dirty="0">
                <a:solidFill>
                  <a:schemeClr val="bg1"/>
                </a:solidFill>
                <a:latin typeface="Times New Roman" panose="02020603050405020304" pitchFamily="18" charset="0"/>
                <a:cs typeface="Times New Roman" panose="02020603050405020304" pitchFamily="18" charset="0"/>
              </a:rPr>
              <a:t>”, “</a:t>
            </a:r>
            <a:r>
              <a:rPr lang="en-US" sz="3500" b="1" dirty="0" err="1">
                <a:solidFill>
                  <a:schemeClr val="bg1"/>
                </a:solidFill>
                <a:latin typeface="Times New Roman" panose="02020603050405020304" pitchFamily="18" charset="0"/>
                <a:cs typeface="Times New Roman" panose="02020603050405020304" pitchFamily="18" charset="0"/>
              </a:rPr>
              <a:t>cấm</a:t>
            </a:r>
            <a:r>
              <a:rPr lang="en-US" sz="3500" b="1" dirty="0">
                <a:solidFill>
                  <a:schemeClr val="bg1"/>
                </a:solidFill>
                <a:latin typeface="Times New Roman" panose="02020603050405020304" pitchFamily="18" charset="0"/>
                <a:cs typeface="Times New Roman" panose="02020603050405020304" pitchFamily="18" charset="0"/>
              </a:rPr>
              <a:t> </a:t>
            </a:r>
            <a:r>
              <a:rPr lang="en-US" sz="3500" b="1" dirty="0" err="1">
                <a:solidFill>
                  <a:schemeClr val="bg1"/>
                </a:solidFill>
                <a:latin typeface="Times New Roman" panose="02020603050405020304" pitchFamily="18" charset="0"/>
                <a:cs typeface="Times New Roman" panose="02020603050405020304" pitchFamily="18" charset="0"/>
              </a:rPr>
              <a:t>diễn</a:t>
            </a:r>
            <a:r>
              <a:rPr lang="en-US" sz="3500" b="1" dirty="0">
                <a:solidFill>
                  <a:schemeClr val="bg1"/>
                </a:solidFill>
                <a:latin typeface="Times New Roman" panose="02020603050405020304" pitchFamily="18" charset="0"/>
                <a:cs typeface="Times New Roman" panose="02020603050405020304" pitchFamily="18" charset="0"/>
              </a:rPr>
              <a:t>”:</a:t>
            </a:r>
            <a:endParaRPr lang="vi-VN" sz="3500" b="1" dirty="0">
              <a:solidFill>
                <a:schemeClr val="bg1"/>
              </a:solidFill>
              <a:latin typeface="Times New Roman" panose="02020603050405020304" pitchFamily="18" charset="0"/>
              <a:cs typeface="Times New Roman" panose="02020603050405020304" pitchFamily="18" charset="0"/>
            </a:endParaRPr>
          </a:p>
          <a:p>
            <a:pPr marL="0" indent="0" algn="just">
              <a:lnSpc>
                <a:spcPct val="120000"/>
              </a:lnSpc>
              <a:spcBef>
                <a:spcPts val="600"/>
              </a:spcBef>
              <a:spcAft>
                <a:spcPts val="600"/>
              </a:spcAft>
              <a:buNone/>
            </a:pPr>
            <a:r>
              <a:rPr lang="vi-VN" sz="3500" dirty="0">
                <a:solidFill>
                  <a:schemeClr val="bg1"/>
                </a:solidFill>
                <a:latin typeface="Times New Roman" panose="02020603050405020304" pitchFamily="18" charset="0"/>
                <a:cs typeface="Times New Roman" panose="02020603050405020304" pitchFamily="18" charset="0"/>
              </a:rPr>
              <a:t>	</a:t>
            </a:r>
            <a:r>
              <a:rPr lang="en-US" sz="3500" dirty="0">
                <a:solidFill>
                  <a:schemeClr val="bg1"/>
                </a:solidFill>
                <a:latin typeface="Times New Roman" panose="02020603050405020304" pitchFamily="18" charset="0"/>
                <a:cs typeface="Times New Roman" panose="02020603050405020304" pitchFamily="18" charset="0"/>
              </a:rPr>
              <a:t>+ Vi </a:t>
            </a:r>
            <a:r>
              <a:rPr lang="en-US" sz="3500" dirty="0" err="1">
                <a:solidFill>
                  <a:schemeClr val="bg1"/>
                </a:solidFill>
                <a:latin typeface="Times New Roman" panose="02020603050405020304" pitchFamily="18" charset="0"/>
                <a:cs typeface="Times New Roman" panose="02020603050405020304" pitchFamily="18" charset="0"/>
              </a:rPr>
              <a:t>phạm</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quy</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định</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pháp</a:t>
            </a:r>
            <a:r>
              <a:rPr lang="en-US" sz="3500" dirty="0">
                <a:solidFill>
                  <a:schemeClr val="bg1"/>
                </a:solidFill>
                <a:latin typeface="Times New Roman" panose="02020603050405020304" pitchFamily="18" charset="0"/>
                <a:cs typeface="Times New Roman" panose="02020603050405020304" pitchFamily="18" charset="0"/>
              </a:rPr>
              <a:t> </a:t>
            </a:r>
            <a:r>
              <a:rPr lang="vi-VN" sz="3500" dirty="0">
                <a:solidFill>
                  <a:schemeClr val="bg1"/>
                </a:solidFill>
                <a:latin typeface="Times New Roman" panose="02020603050405020304" pitchFamily="18" charset="0"/>
                <a:cs typeface="Times New Roman" panose="02020603050405020304" pitchFamily="18" charset="0"/>
              </a:rPr>
              <a:t>luật.</a:t>
            </a:r>
            <a:r>
              <a:rPr lang="en-US" sz="3500" dirty="0">
                <a:solidFill>
                  <a:schemeClr val="bg1"/>
                </a:solidFill>
                <a:latin typeface="Times New Roman" panose="02020603050405020304" pitchFamily="18" charset="0"/>
                <a:cs typeface="Times New Roman" panose="02020603050405020304" pitchFamily="18" charset="0"/>
              </a:rPr>
              <a:t> </a:t>
            </a:r>
            <a:endParaRPr lang="vi-VN" sz="3500" dirty="0">
              <a:solidFill>
                <a:schemeClr val="bg1"/>
              </a:solidFill>
              <a:latin typeface="Times New Roman" panose="02020603050405020304" pitchFamily="18" charset="0"/>
              <a:cs typeface="Times New Roman" panose="02020603050405020304" pitchFamily="18" charset="0"/>
            </a:endParaRPr>
          </a:p>
          <a:p>
            <a:pPr marL="0" indent="0" algn="just">
              <a:lnSpc>
                <a:spcPct val="120000"/>
              </a:lnSpc>
              <a:spcBef>
                <a:spcPts val="600"/>
              </a:spcBef>
              <a:spcAft>
                <a:spcPts val="600"/>
              </a:spcAft>
              <a:buNone/>
            </a:pPr>
            <a:r>
              <a:rPr lang="vi-VN" sz="3500" dirty="0">
                <a:solidFill>
                  <a:schemeClr val="bg1"/>
                </a:solidFill>
                <a:latin typeface="Times New Roman" panose="02020603050405020304" pitchFamily="18" charset="0"/>
                <a:cs typeface="Times New Roman" panose="02020603050405020304" pitchFamily="18" charset="0"/>
              </a:rPr>
              <a:t>	+ B</a:t>
            </a:r>
            <a:r>
              <a:rPr lang="en-US" sz="3500" dirty="0">
                <a:solidFill>
                  <a:schemeClr val="bg1"/>
                </a:solidFill>
                <a:latin typeface="Times New Roman" panose="02020603050405020304" pitchFamily="18" charset="0"/>
                <a:cs typeface="Times New Roman" panose="02020603050405020304" pitchFamily="18" charset="0"/>
              </a:rPr>
              <a:t>ê </a:t>
            </a:r>
            <a:r>
              <a:rPr lang="en-US" sz="3500" dirty="0" err="1">
                <a:solidFill>
                  <a:schemeClr val="bg1"/>
                </a:solidFill>
                <a:latin typeface="Times New Roman" panose="02020603050405020304" pitchFamily="18" charset="0"/>
                <a:cs typeface="Times New Roman" panose="02020603050405020304" pitchFamily="18" charset="0"/>
              </a:rPr>
              <a:t>bối</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về</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đời</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tư</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đạo</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đức</a:t>
            </a:r>
            <a:r>
              <a:rPr lang="en-US" sz="3500" dirty="0">
                <a:solidFill>
                  <a:schemeClr val="bg1"/>
                </a:solidFill>
                <a:latin typeface="Times New Roman" panose="02020603050405020304" pitchFamily="18" charset="0"/>
                <a:cs typeface="Times New Roman" panose="02020603050405020304" pitchFamily="18" charset="0"/>
              </a:rPr>
              <a:t>.</a:t>
            </a:r>
            <a:endParaRPr lang="vi-VN" sz="3500" dirty="0">
              <a:solidFill>
                <a:schemeClr val="bg1"/>
              </a:solidFill>
              <a:latin typeface="Times New Roman" panose="02020603050405020304" pitchFamily="18" charset="0"/>
              <a:cs typeface="Times New Roman" panose="02020603050405020304" pitchFamily="18" charset="0"/>
            </a:endParaRPr>
          </a:p>
          <a:p>
            <a:pPr marL="0" indent="0" algn="just">
              <a:lnSpc>
                <a:spcPct val="120000"/>
              </a:lnSpc>
              <a:spcBef>
                <a:spcPts val="600"/>
              </a:spcBef>
              <a:spcAft>
                <a:spcPts val="600"/>
              </a:spcAft>
              <a:buNone/>
            </a:pPr>
            <a:r>
              <a:rPr lang="vi-VN" sz="3500" dirty="0">
                <a:solidFill>
                  <a:schemeClr val="bg1"/>
                </a:solidFill>
                <a:latin typeface="Times New Roman" panose="02020603050405020304" pitchFamily="18" charset="0"/>
                <a:cs typeface="Times New Roman" panose="02020603050405020304" pitchFamily="18" charset="0"/>
              </a:rPr>
              <a:t>	+ G</a:t>
            </a:r>
            <a:r>
              <a:rPr lang="en-US" sz="3500" dirty="0" err="1">
                <a:solidFill>
                  <a:schemeClr val="bg1"/>
                </a:solidFill>
                <a:latin typeface="Times New Roman" panose="02020603050405020304" pitchFamily="18" charset="0"/>
                <a:cs typeface="Times New Roman" panose="02020603050405020304" pitchFamily="18" charset="0"/>
              </a:rPr>
              <a:t>ián</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tiếp</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thúc</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đẩy</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hành</a:t>
            </a:r>
            <a:r>
              <a:rPr lang="en-US" sz="3500" dirty="0">
                <a:solidFill>
                  <a:schemeClr val="bg1"/>
                </a:solidFill>
                <a:latin typeface="Times New Roman" panose="02020603050405020304" pitchFamily="18" charset="0"/>
                <a:cs typeface="Times New Roman" panose="02020603050405020304" pitchFamily="18" charset="0"/>
              </a:rPr>
              <a:t> vi </a:t>
            </a:r>
            <a:r>
              <a:rPr lang="en-US" sz="3500" dirty="0" err="1">
                <a:solidFill>
                  <a:schemeClr val="bg1"/>
                </a:solidFill>
                <a:latin typeface="Times New Roman" panose="02020603050405020304" pitchFamily="18" charset="0"/>
                <a:cs typeface="Times New Roman" panose="02020603050405020304" pitchFamily="18" charset="0"/>
              </a:rPr>
              <a:t>sai</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trái</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của</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người</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khác</a:t>
            </a:r>
            <a:endParaRPr lang="en-US" sz="3500" dirty="0">
              <a:solidFill>
                <a:schemeClr val="bg1"/>
              </a:solidFill>
              <a:latin typeface="Times New Roman" panose="02020603050405020304" pitchFamily="18" charset="0"/>
              <a:cs typeface="Times New Roman" panose="02020603050405020304" pitchFamily="18" charset="0"/>
            </a:endParaRPr>
          </a:p>
          <a:p>
            <a:pPr algn="just">
              <a:lnSpc>
                <a:spcPct val="140000"/>
              </a:lnSpc>
              <a:spcBef>
                <a:spcPts val="600"/>
              </a:spcBef>
              <a:buFontTx/>
              <a:buChar char="-"/>
            </a:pPr>
            <a:endParaRPr lang="en-US" sz="4000" b="1" dirty="0">
              <a:solidFill>
                <a:schemeClr val="bg1"/>
              </a:solidFill>
              <a:latin typeface="Times New Roman" panose="02020603050405020304" pitchFamily="18" charset="0"/>
              <a:cs typeface="Times New Roman" panose="02020603050405020304" pitchFamily="18" charset="0"/>
            </a:endParaRPr>
          </a:p>
          <a:p>
            <a:pPr marL="0" indent="0" algn="just">
              <a:lnSpc>
                <a:spcPct val="140000"/>
              </a:lnSpc>
              <a:spcBef>
                <a:spcPts val="600"/>
              </a:spcBef>
              <a:buNone/>
            </a:pPr>
            <a:endParaRPr lang="en-US" sz="4000" b="1" dirty="0">
              <a:solidFill>
                <a:schemeClr val="bg1"/>
              </a:solidFill>
              <a:latin typeface="Times New Roman" panose="02020603050405020304" pitchFamily="18" charset="0"/>
              <a:cs typeface="Times New Roman" panose="02020603050405020304" pitchFamily="18" charset="0"/>
            </a:endParaRPr>
          </a:p>
          <a:p>
            <a:pPr marL="0" indent="0" algn="just">
              <a:lnSpc>
                <a:spcPct val="140000"/>
              </a:lnSpc>
              <a:spcBef>
                <a:spcPts val="600"/>
              </a:spcBef>
              <a:buNone/>
            </a:pPr>
            <a:r>
              <a:rPr lang="en-US" sz="4200" dirty="0">
                <a:solidFill>
                  <a:schemeClr val="bg1"/>
                </a:solidFill>
                <a:latin typeface="Times New Roman" panose="02020603050405020304" pitchFamily="18" charset="0"/>
                <a:cs typeface="Times New Roman" panose="02020603050405020304" pitchFamily="18" charset="0"/>
              </a:rPr>
              <a:t>	</a:t>
            </a:r>
            <a:endParaRPr lang="en-US" sz="2500" dirty="0">
              <a:latin typeface="Times New Roman" panose="02020603050405020304" pitchFamily="18" charset="0"/>
              <a:cs typeface="Times New Roman" panose="02020603050405020304" pitchFamily="18" charset="0"/>
            </a:endParaRPr>
          </a:p>
          <a:p>
            <a:pPr marL="285750" indent="-285750">
              <a:buFontTx/>
              <a:buChar char="-"/>
            </a:pPr>
            <a:endParaRPr lang="en-US" dirty="0"/>
          </a:p>
        </p:txBody>
      </p:sp>
    </p:spTree>
    <p:extLst>
      <p:ext uri="{BB962C8B-B14F-4D97-AF65-F5344CB8AC3E}">
        <p14:creationId xmlns:p14="http://schemas.microsoft.com/office/powerpoint/2010/main" val="3281015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ECE3D5-1A20-CBB8-DC2A-6C1072306126}"/>
              </a:ext>
            </a:extLst>
          </p:cNvPr>
          <p:cNvSpPr>
            <a:spLocks noGrp="1"/>
          </p:cNvSpPr>
          <p:nvPr>
            <p:ph type="sldNum" sz="quarter" idx="12"/>
          </p:nvPr>
        </p:nvSpPr>
        <p:spPr/>
        <p:txBody>
          <a:bodyPr/>
          <a:lstStyle/>
          <a:p>
            <a:fld id="{C263D6C4-4840-40CC-AC84-17E24B3B7BDE}" type="slidenum">
              <a:rPr lang="en-US" noProof="0" smtClean="0"/>
              <a:pPr/>
              <a:t>12</a:t>
            </a:fld>
            <a:endParaRPr lang="en-US" noProof="0" dirty="0"/>
          </a:p>
        </p:txBody>
      </p:sp>
      <p:sp>
        <p:nvSpPr>
          <p:cNvPr id="9" name="Text Placeholder 3">
            <a:extLst>
              <a:ext uri="{FF2B5EF4-FFF2-40B4-BE49-F238E27FC236}">
                <a16:creationId xmlns:a16="http://schemas.microsoft.com/office/drawing/2014/main" id="{2D2AF02F-3A61-15C0-4AD6-12CE2907AEE4}"/>
              </a:ext>
            </a:extLst>
          </p:cNvPr>
          <p:cNvSpPr txBox="1">
            <a:spLocks/>
          </p:cNvSpPr>
          <p:nvPr/>
        </p:nvSpPr>
        <p:spPr>
          <a:xfrm>
            <a:off x="472580" y="824805"/>
            <a:ext cx="11276054" cy="6146694"/>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spcBef>
                <a:spcPts val="600"/>
              </a:spcBef>
              <a:buNone/>
            </a:pPr>
            <a:r>
              <a:rPr lang="en-US" sz="4200" b="1" dirty="0">
                <a:solidFill>
                  <a:schemeClr val="bg1"/>
                </a:solidFill>
                <a:latin typeface="Times New Roman" panose="02020603050405020304" pitchFamily="18" charset="0"/>
                <a:cs typeface="Times New Roman" panose="02020603050405020304" pitchFamily="18" charset="0"/>
              </a:rPr>
              <a:t>- </a:t>
            </a:r>
            <a:r>
              <a:rPr lang="en-US" sz="3500" b="1" dirty="0" err="1">
                <a:solidFill>
                  <a:schemeClr val="bg1"/>
                </a:solidFill>
                <a:latin typeface="Times New Roman" panose="02020603050405020304" pitchFamily="18" charset="0"/>
                <a:cs typeface="Times New Roman" panose="02020603050405020304" pitchFamily="18" charset="0"/>
              </a:rPr>
              <a:t>Cách</a:t>
            </a:r>
            <a:r>
              <a:rPr lang="en-US" sz="3500" b="1" dirty="0">
                <a:solidFill>
                  <a:schemeClr val="bg1"/>
                </a:solidFill>
                <a:latin typeface="Times New Roman" panose="02020603050405020304" pitchFamily="18" charset="0"/>
                <a:cs typeface="Times New Roman" panose="02020603050405020304" pitchFamily="18" charset="0"/>
              </a:rPr>
              <a:t> </a:t>
            </a:r>
            <a:r>
              <a:rPr lang="en-US" sz="3500" b="1" dirty="0" err="1">
                <a:solidFill>
                  <a:schemeClr val="bg1"/>
                </a:solidFill>
                <a:latin typeface="Times New Roman" panose="02020603050405020304" pitchFamily="18" charset="0"/>
                <a:cs typeface="Times New Roman" panose="02020603050405020304" pitchFamily="18" charset="0"/>
              </a:rPr>
              <a:t>thực</a:t>
            </a:r>
            <a:r>
              <a:rPr lang="en-US" sz="3500" b="1" dirty="0">
                <a:solidFill>
                  <a:schemeClr val="bg1"/>
                </a:solidFill>
                <a:latin typeface="Times New Roman" panose="02020603050405020304" pitchFamily="18" charset="0"/>
                <a:cs typeface="Times New Roman" panose="02020603050405020304" pitchFamily="18" charset="0"/>
              </a:rPr>
              <a:t> </a:t>
            </a:r>
            <a:r>
              <a:rPr lang="en-US" sz="3500" b="1" dirty="0" err="1">
                <a:solidFill>
                  <a:schemeClr val="bg1"/>
                </a:solidFill>
                <a:latin typeface="Times New Roman" panose="02020603050405020304" pitchFamily="18" charset="0"/>
                <a:cs typeface="Times New Roman" panose="02020603050405020304" pitchFamily="18" charset="0"/>
              </a:rPr>
              <a:t>hiện</a:t>
            </a:r>
            <a:r>
              <a:rPr lang="en-US" sz="3500" b="1" dirty="0">
                <a:solidFill>
                  <a:schemeClr val="bg1"/>
                </a:solidFill>
                <a:latin typeface="Times New Roman" panose="02020603050405020304" pitchFamily="18" charset="0"/>
                <a:cs typeface="Times New Roman" panose="02020603050405020304" pitchFamily="18" charset="0"/>
              </a:rPr>
              <a:t>:</a:t>
            </a:r>
          </a:p>
          <a:p>
            <a:pPr marL="0" indent="0" algn="just">
              <a:lnSpc>
                <a:spcPct val="130000"/>
              </a:lnSpc>
              <a:spcBef>
                <a:spcPts val="1200"/>
              </a:spcBef>
              <a:spcAft>
                <a:spcPts val="1200"/>
              </a:spcAft>
              <a:buNone/>
            </a:pPr>
            <a:r>
              <a:rPr lang="vi-VN" sz="3500" dirty="0">
                <a:solidFill>
                  <a:schemeClr val="bg1"/>
                </a:solidFill>
                <a:latin typeface="Times New Roman" panose="02020603050405020304" pitchFamily="18" charset="0"/>
                <a:cs typeface="Times New Roman" panose="02020603050405020304" pitchFamily="18" charset="0"/>
              </a:rPr>
              <a:t>	+ </a:t>
            </a:r>
            <a:r>
              <a:rPr lang="en-US" sz="3500" dirty="0" err="1">
                <a:solidFill>
                  <a:schemeClr val="bg1"/>
                </a:solidFill>
                <a:latin typeface="Times New Roman" panose="02020603050405020304" pitchFamily="18" charset="0"/>
                <a:cs typeface="Times New Roman" panose="02020603050405020304" pitchFamily="18" charset="0"/>
              </a:rPr>
              <a:t>Cơ</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quan</a:t>
            </a:r>
            <a:r>
              <a:rPr lang="en-US" sz="3500" dirty="0">
                <a:solidFill>
                  <a:schemeClr val="bg1"/>
                </a:solidFill>
                <a:latin typeface="Times New Roman" panose="02020603050405020304" pitchFamily="18" charset="0"/>
                <a:cs typeface="Times New Roman" panose="02020603050405020304" pitchFamily="18" charset="0"/>
              </a:rPr>
              <a:t> ban </a:t>
            </a:r>
            <a:r>
              <a:rPr lang="en-US" sz="3500" dirty="0" err="1">
                <a:solidFill>
                  <a:schemeClr val="bg1"/>
                </a:solidFill>
                <a:latin typeface="Times New Roman" panose="02020603050405020304" pitchFamily="18" charset="0"/>
                <a:cs typeface="Times New Roman" panose="02020603050405020304" pitchFamily="18" charset="0"/>
              </a:rPr>
              <a:t>hành</a:t>
            </a:r>
            <a:r>
              <a:rPr lang="vi-VN" sz="3500" dirty="0">
                <a:solidFill>
                  <a:schemeClr val="bg1"/>
                </a:solidFill>
                <a:latin typeface="Times New Roman" panose="02020603050405020304" pitchFamily="18" charset="0"/>
                <a:cs typeface="Times New Roman" panose="02020603050405020304" pitchFamily="18" charset="0"/>
              </a:rPr>
              <a:t> và </a:t>
            </a:r>
            <a:r>
              <a:rPr lang="en-US" sz="3500" dirty="0" err="1">
                <a:solidFill>
                  <a:schemeClr val="bg1"/>
                </a:solidFill>
                <a:latin typeface="Times New Roman" panose="02020603050405020304" pitchFamily="18" charset="0"/>
                <a:cs typeface="Times New Roman" panose="02020603050405020304" pitchFamily="18" charset="0"/>
              </a:rPr>
              <a:t>triển</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khai</a:t>
            </a:r>
            <a:r>
              <a:rPr lang="en-US" sz="3500" dirty="0">
                <a:solidFill>
                  <a:schemeClr val="bg1"/>
                </a:solidFill>
                <a:latin typeface="Times New Roman" panose="02020603050405020304" pitchFamily="18" charset="0"/>
                <a:cs typeface="Times New Roman" panose="02020603050405020304" pitchFamily="18" charset="0"/>
              </a:rPr>
              <a:t>: </a:t>
            </a:r>
            <a:r>
              <a:rPr lang="vi-VN" sz="3500" dirty="0">
                <a:solidFill>
                  <a:schemeClr val="bg1"/>
                </a:solidFill>
                <a:latin typeface="Times New Roman" panose="02020603050405020304" pitchFamily="18" charset="0"/>
                <a:cs typeface="Times New Roman" panose="02020603050405020304" pitchFamily="18" charset="0"/>
              </a:rPr>
              <a:t>Đài PTTH, công ty quản lý nghệ sĩ, </a:t>
            </a:r>
            <a:r>
              <a:rPr lang="en-US" sz="3500" dirty="0" err="1">
                <a:solidFill>
                  <a:schemeClr val="bg1"/>
                </a:solidFill>
                <a:latin typeface="Times New Roman" panose="02020603050405020304" pitchFamily="18" charset="0"/>
                <a:cs typeface="Times New Roman" panose="02020603050405020304" pitchFamily="18" charset="0"/>
              </a:rPr>
              <a:t>công</a:t>
            </a:r>
            <a:r>
              <a:rPr lang="en-US" sz="3500" dirty="0">
                <a:solidFill>
                  <a:schemeClr val="bg1"/>
                </a:solidFill>
                <a:latin typeface="Times New Roman" panose="02020603050405020304" pitchFamily="18" charset="0"/>
                <a:cs typeface="Times New Roman" panose="02020603050405020304" pitchFamily="18" charset="0"/>
              </a:rPr>
              <a:t> ty </a:t>
            </a:r>
            <a:r>
              <a:rPr lang="en-US" sz="3500" dirty="0" err="1">
                <a:solidFill>
                  <a:schemeClr val="bg1"/>
                </a:solidFill>
                <a:latin typeface="Times New Roman" panose="02020603050405020304" pitchFamily="18" charset="0"/>
                <a:cs typeface="Times New Roman" panose="02020603050405020304" pitchFamily="18" charset="0"/>
              </a:rPr>
              <a:t>truyền</a:t>
            </a:r>
            <a:r>
              <a:rPr lang="en-US" sz="3500" dirty="0">
                <a:solidFill>
                  <a:schemeClr val="bg1"/>
                </a:solidFill>
                <a:latin typeface="Times New Roman" panose="02020603050405020304" pitchFamily="18" charset="0"/>
                <a:cs typeface="Times New Roman" panose="02020603050405020304" pitchFamily="18" charset="0"/>
              </a:rPr>
              <a:t> </a:t>
            </a:r>
            <a:r>
              <a:rPr lang="vi-VN" sz="3500" dirty="0">
                <a:solidFill>
                  <a:schemeClr val="bg1"/>
                </a:solidFill>
                <a:latin typeface="Times New Roman" panose="02020603050405020304" pitchFamily="18" charset="0"/>
                <a:cs typeface="Times New Roman" panose="02020603050405020304" pitchFamily="18" charset="0"/>
              </a:rPr>
              <a:t>thông, </a:t>
            </a:r>
            <a:r>
              <a:rPr lang="en-US" sz="3500" dirty="0" err="1">
                <a:solidFill>
                  <a:schemeClr val="bg1"/>
                </a:solidFill>
                <a:latin typeface="Times New Roman" panose="02020603050405020304" pitchFamily="18" charset="0"/>
                <a:cs typeface="Times New Roman" panose="02020603050405020304" pitchFamily="18" charset="0"/>
              </a:rPr>
              <a:t>quảng</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cáo</a:t>
            </a:r>
            <a:r>
              <a:rPr lang="en-US" sz="3500" dirty="0">
                <a:solidFill>
                  <a:schemeClr val="bg1"/>
                </a:solidFill>
                <a:latin typeface="Times New Roman" panose="02020603050405020304" pitchFamily="18" charset="0"/>
                <a:cs typeface="Times New Roman" panose="02020603050405020304" pitchFamily="18" charset="0"/>
              </a:rPr>
              <a:t>,</a:t>
            </a:r>
            <a:r>
              <a:rPr lang="vi-VN" sz="3500" dirty="0">
                <a:solidFill>
                  <a:schemeClr val="bg1"/>
                </a:solidFill>
                <a:latin typeface="Times New Roman" panose="02020603050405020304" pitchFamily="18" charset="0"/>
                <a:cs typeface="Times New Roman" panose="02020603050405020304" pitchFamily="18" charset="0"/>
              </a:rPr>
              <a:t>...</a:t>
            </a:r>
          </a:p>
          <a:p>
            <a:pPr marL="0" indent="0" algn="just">
              <a:lnSpc>
                <a:spcPct val="130000"/>
              </a:lnSpc>
              <a:spcBef>
                <a:spcPts val="1200"/>
              </a:spcBef>
              <a:spcAft>
                <a:spcPts val="1200"/>
              </a:spcAft>
              <a:buNone/>
            </a:pPr>
            <a:r>
              <a:rPr lang="vi-VN" sz="3500" dirty="0">
                <a:solidFill>
                  <a:schemeClr val="bg1"/>
                </a:solidFill>
                <a:latin typeface="Times New Roman" panose="02020603050405020304" pitchFamily="18" charset="0"/>
                <a:cs typeface="Times New Roman" panose="02020603050405020304" pitchFamily="18" charset="0"/>
              </a:rPr>
              <a:t>	Các Đài PTTH lớn (KBS, SBS, MBC) lập Hội đồng thẩm định xem xét và đưa ra khuyến cáo về “danh sách đen”.</a:t>
            </a:r>
          </a:p>
          <a:p>
            <a:pPr marL="0" indent="0" algn="just">
              <a:lnSpc>
                <a:spcPct val="130000"/>
              </a:lnSpc>
              <a:spcBef>
                <a:spcPts val="600"/>
              </a:spcBef>
              <a:buNone/>
            </a:pPr>
            <a:r>
              <a:rPr lang="vi-VN" sz="3500" dirty="0">
                <a:solidFill>
                  <a:schemeClr val="bg1"/>
                </a:solidFill>
                <a:latin typeface="Times New Roman" panose="02020603050405020304" pitchFamily="18" charset="0"/>
                <a:cs typeface="Times New Roman" panose="02020603050405020304" pitchFamily="18" charset="0"/>
              </a:rPr>
              <a:t>	+ </a:t>
            </a:r>
            <a:r>
              <a:rPr lang="vi-VN" sz="4000" dirty="0">
                <a:solidFill>
                  <a:schemeClr val="bg1"/>
                </a:solidFill>
                <a:latin typeface="Times New Roman" panose="02020603050405020304" pitchFamily="18" charset="0"/>
                <a:cs typeface="Times New Roman" panose="02020603050405020304" pitchFamily="18" charset="0"/>
              </a:rPr>
              <a:t>Thời gian</a:t>
            </a:r>
            <a:r>
              <a:rPr lang="en-US" sz="3200" dirty="0">
                <a:solidFill>
                  <a:schemeClr val="bg1"/>
                </a:solidFill>
                <a:latin typeface="Times New Roman" panose="02020603050405020304" pitchFamily="18" charset="0"/>
                <a:cs typeface="Times New Roman" panose="02020603050405020304" pitchFamily="18" charset="0"/>
              </a:rPr>
              <a:t>:</a:t>
            </a:r>
            <a:r>
              <a:rPr lang="vi-VN" sz="3200" dirty="0">
                <a:solidFill>
                  <a:schemeClr val="bg1"/>
                </a:solidFill>
                <a:latin typeface="Times New Roman" panose="02020603050405020304" pitchFamily="18" charset="0"/>
                <a:cs typeface="Times New Roman" panose="02020603050405020304" pitchFamily="18" charset="0"/>
              </a:rPr>
              <a:t> </a:t>
            </a:r>
            <a:r>
              <a:rPr lang="vi-VN" sz="3500" dirty="0">
                <a:solidFill>
                  <a:schemeClr val="bg1"/>
                </a:solidFill>
                <a:latin typeface="Times New Roman" panose="02020603050405020304" pitchFamily="18" charset="0"/>
                <a:cs typeface="Times New Roman" panose="02020603050405020304" pitchFamily="18" charset="0"/>
              </a:rPr>
              <a:t>V</a:t>
            </a:r>
            <a:r>
              <a:rPr lang="en-US" sz="3500" dirty="0" err="1">
                <a:solidFill>
                  <a:schemeClr val="bg1"/>
                </a:solidFill>
                <a:latin typeface="Times New Roman" panose="02020603050405020304" pitchFamily="18" charset="0"/>
                <a:cs typeface="Times New Roman" panose="02020603050405020304" pitchFamily="18" charset="0"/>
              </a:rPr>
              <a:t>ài</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năm</a:t>
            </a:r>
            <a:r>
              <a:rPr lang="vi-VN" sz="3500" dirty="0">
                <a:solidFill>
                  <a:schemeClr val="bg1"/>
                </a:solidFill>
                <a:latin typeface="Times New Roman" panose="02020603050405020304" pitchFamily="18" charset="0"/>
                <a:cs typeface="Times New Roman" panose="02020603050405020304" pitchFamily="18" charset="0"/>
              </a:rPr>
              <a:t> ho</a:t>
            </a:r>
            <a:r>
              <a:rPr lang="en-US" sz="3500" dirty="0" err="1">
                <a:solidFill>
                  <a:schemeClr val="bg1"/>
                </a:solidFill>
                <a:latin typeface="Times New Roman" panose="02020603050405020304" pitchFamily="18" charset="0"/>
                <a:cs typeface="Times New Roman" panose="02020603050405020304" pitchFamily="18" charset="0"/>
              </a:rPr>
              <a:t>ặc</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vĩnh</a:t>
            </a:r>
            <a:r>
              <a:rPr lang="en-US" sz="3500" dirty="0">
                <a:solidFill>
                  <a:schemeClr val="bg1"/>
                </a:solidFill>
                <a:latin typeface="Times New Roman" panose="02020603050405020304" pitchFamily="18" charset="0"/>
                <a:cs typeface="Times New Roman" panose="02020603050405020304" pitchFamily="18" charset="0"/>
              </a:rPr>
              <a:t> </a:t>
            </a:r>
            <a:r>
              <a:rPr lang="vi-VN" sz="3500" dirty="0">
                <a:solidFill>
                  <a:schemeClr val="bg1"/>
                </a:solidFill>
                <a:latin typeface="Times New Roman" panose="02020603050405020304" pitchFamily="18" charset="0"/>
                <a:cs typeface="Times New Roman" panose="02020603050405020304" pitchFamily="18" charset="0"/>
              </a:rPr>
              <a:t>viễn.</a:t>
            </a:r>
            <a:endParaRPr lang="en-US" sz="3500" dirty="0">
              <a:solidFill>
                <a:schemeClr val="bg1"/>
              </a:solidFill>
              <a:latin typeface="Times New Roman" panose="02020603050405020304" pitchFamily="18" charset="0"/>
              <a:cs typeface="Times New Roman" panose="02020603050405020304" pitchFamily="18" charset="0"/>
            </a:endParaRPr>
          </a:p>
          <a:p>
            <a:pPr marL="285750" indent="-285750">
              <a:buFontTx/>
              <a:buChar char="-"/>
            </a:pPr>
            <a:endParaRPr lang="en-US" dirty="0"/>
          </a:p>
        </p:txBody>
      </p:sp>
      <p:sp>
        <p:nvSpPr>
          <p:cNvPr id="6" name="Title 1">
            <a:extLst>
              <a:ext uri="{FF2B5EF4-FFF2-40B4-BE49-F238E27FC236}">
                <a16:creationId xmlns:a16="http://schemas.microsoft.com/office/drawing/2014/main" id="{95BABC6F-7571-34CB-21D7-0484DDD95C01}"/>
              </a:ext>
            </a:extLst>
          </p:cNvPr>
          <p:cNvSpPr txBox="1">
            <a:spLocks/>
          </p:cNvSpPr>
          <p:nvPr/>
        </p:nvSpPr>
        <p:spPr>
          <a:xfrm>
            <a:off x="443366" y="272643"/>
            <a:ext cx="10261077" cy="57708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mj-lt"/>
                <a:ea typeface="+mj-ea"/>
                <a:cs typeface="+mj-cs"/>
              </a:defRPr>
            </a:lvl1pPr>
          </a:lstStyle>
          <a:p>
            <a:r>
              <a:rPr lang="en-US" sz="3500" i="1" dirty="0">
                <a:latin typeface="Times New Roman" panose="02020603050405020304" pitchFamily="18" charset="0"/>
                <a:cs typeface="Times New Roman" panose="02020603050405020304" pitchFamily="18" charset="0"/>
              </a:rPr>
              <a:t>2.</a:t>
            </a:r>
            <a:r>
              <a:rPr lang="vi-VN" sz="3500" i="1" dirty="0">
                <a:latin typeface="Times New Roman" panose="02020603050405020304" pitchFamily="18" charset="0"/>
                <a:cs typeface="Times New Roman" panose="02020603050405020304" pitchFamily="18" charset="0"/>
              </a:rPr>
              <a:t>2.</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Cấm</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sóng</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cấm</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diễn</a:t>
            </a:r>
            <a:endParaRPr lang="en-US" sz="35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9368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CB45-BB15-4593-8055-4B70D47D9858}"/>
              </a:ext>
            </a:extLst>
          </p:cNvPr>
          <p:cNvSpPr>
            <a:spLocks noGrp="1"/>
          </p:cNvSpPr>
          <p:nvPr>
            <p:ph type="title"/>
          </p:nvPr>
        </p:nvSpPr>
        <p:spPr>
          <a:xfrm>
            <a:off x="444500" y="542925"/>
            <a:ext cx="11214100" cy="577081"/>
          </a:xfrm>
        </p:spPr>
        <p:txBody>
          <a:bodyPr/>
          <a:lstStyle/>
          <a:p>
            <a:r>
              <a:rPr lang="en-US" sz="3500" i="1" dirty="0" err="1">
                <a:latin typeface="Times New Roman" panose="02020603050405020304" pitchFamily="18" charset="0"/>
                <a:cs typeface="Times New Roman" panose="02020603050405020304" pitchFamily="18" charset="0"/>
              </a:rPr>
              <a:t>Bài</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học</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kinh</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nghiệm</a:t>
            </a:r>
            <a:r>
              <a:rPr lang="en-US" sz="3500" i="1" dirty="0">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1B047B2A-B9B7-6780-781A-C2553CFF6D66}"/>
              </a:ext>
            </a:extLst>
          </p:cNvPr>
          <p:cNvSpPr>
            <a:spLocks noGrp="1"/>
          </p:cNvSpPr>
          <p:nvPr>
            <p:ph type="sldNum" sz="quarter" idx="12"/>
          </p:nvPr>
        </p:nvSpPr>
        <p:spPr/>
        <p:txBody>
          <a:bodyPr/>
          <a:lstStyle/>
          <a:p>
            <a:fld id="{C263D6C4-4840-40CC-AC84-17E24B3B7BDE}" type="slidenum">
              <a:rPr lang="en-US" noProof="0" smtClean="0"/>
              <a:pPr/>
              <a:t>13</a:t>
            </a:fld>
            <a:endParaRPr lang="en-US" noProof="0" dirty="0"/>
          </a:p>
        </p:txBody>
      </p:sp>
      <p:sp>
        <p:nvSpPr>
          <p:cNvPr id="4" name="Text Placeholder 3">
            <a:extLst>
              <a:ext uri="{FF2B5EF4-FFF2-40B4-BE49-F238E27FC236}">
                <a16:creationId xmlns:a16="http://schemas.microsoft.com/office/drawing/2014/main" id="{96918F52-4A0E-149B-CD40-BAFF581BD0DC}"/>
              </a:ext>
            </a:extLst>
          </p:cNvPr>
          <p:cNvSpPr>
            <a:spLocks noGrp="1"/>
          </p:cNvSpPr>
          <p:nvPr>
            <p:ph type="body" sz="quarter" idx="13"/>
          </p:nvPr>
        </p:nvSpPr>
        <p:spPr>
          <a:xfrm>
            <a:off x="488951" y="1441261"/>
            <a:ext cx="10945244" cy="4368000"/>
          </a:xfrm>
        </p:spPr>
        <p:txBody>
          <a:bodyPr/>
          <a:lstStyle/>
          <a:p>
            <a:pPr marL="0" indent="0" algn="just">
              <a:spcAft>
                <a:spcPts val="1200"/>
              </a:spcAft>
              <a:buNone/>
            </a:pPr>
            <a:r>
              <a:rPr lang="en-US" sz="3500" b="1" dirty="0" err="1">
                <a:latin typeface="Times New Roman" panose="02020603050405020304" pitchFamily="18" charset="0"/>
                <a:cs typeface="Times New Roman" panose="02020603050405020304" pitchFamily="18" charset="0"/>
              </a:rPr>
              <a:t>Trung</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Quốc</a:t>
            </a:r>
            <a:r>
              <a:rPr lang="en-US" sz="3500" b="1" dirty="0">
                <a:latin typeface="Times New Roman" panose="02020603050405020304" pitchFamily="18" charset="0"/>
                <a:cs typeface="Times New Roman" panose="02020603050405020304" pitchFamily="18" charset="0"/>
              </a:rPr>
              <a:t>: </a:t>
            </a:r>
          </a:p>
          <a:p>
            <a:pPr marL="0" indent="0" algn="just">
              <a:spcAft>
                <a:spcPts val="1200"/>
              </a:spcAft>
              <a:buNone/>
            </a:pP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Phong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sát</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dưới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sự</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chỉ</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đạo</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xuyên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suốt</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của</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cơ</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quan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quan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lý</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từ</a:t>
            </a:r>
            <a:r>
              <a:rPr lang="en-US" sz="3500" dirty="0">
                <a:latin typeface="Times New Roman" panose="02020603050405020304" pitchFamily="18" charset="0"/>
                <a:cs typeface="Times New Roman" panose="02020603050405020304" pitchFamily="18" charset="0"/>
              </a:rPr>
              <a:t> TƯ </a:t>
            </a:r>
            <a:r>
              <a:rPr lang="en-US" sz="3500" dirty="0" err="1">
                <a:latin typeface="Times New Roman" panose="02020603050405020304" pitchFamily="18" charset="0"/>
                <a:cs typeface="Times New Roman" panose="02020603050405020304" pitchFamily="18" charset="0"/>
              </a:rPr>
              <a:t>đến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địa</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phương</a:t>
            </a:r>
            <a:r>
              <a:rPr lang="en-US" sz="3500" dirty="0">
                <a:latin typeface="Times New Roman" panose="02020603050405020304" pitchFamily="18" charset="0"/>
                <a:cs typeface="Times New Roman" panose="02020603050405020304" pitchFamily="18" charset="0"/>
              </a:rPr>
              <a:t>. </a:t>
            </a:r>
          </a:p>
          <a:p>
            <a:pPr marL="0" indent="0" algn="just">
              <a:spcAft>
                <a:spcPts val="1200"/>
              </a:spcAft>
              <a:buNone/>
            </a:pP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Phối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hợp</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giữa</a:t>
            </a:r>
            <a:r>
              <a:rPr lang="en-US" sz="3500" dirty="0">
                <a:latin typeface="Times New Roman" panose="02020603050405020304" pitchFamily="18" charset="0"/>
                <a:cs typeface="Times New Roman" panose="02020603050405020304" pitchFamily="18" charset="0"/>
              </a:rPr>
              <a:t> 3 </a:t>
            </a:r>
            <a:r>
              <a:rPr lang="en-US" sz="3500" dirty="0" err="1">
                <a:latin typeface="Times New Roman" panose="02020603050405020304" pitchFamily="18" charset="0"/>
                <a:cs typeface="Times New Roman" panose="02020603050405020304" pitchFamily="18" charset="0"/>
              </a:rPr>
              <a:t>cơ</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quan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chức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năng</a:t>
            </a:r>
            <a:r>
              <a:rPr lang="en-US" sz="3500" dirty="0">
                <a:latin typeface="Times New Roman" panose="02020603050405020304" pitchFamily="18" charset="0"/>
                <a:cs typeface="Times New Roman" panose="02020603050405020304" pitchFamily="18" charset="0"/>
              </a:rPr>
              <a:t>: Ban </a:t>
            </a:r>
            <a:r>
              <a:rPr lang="en-US" sz="3500" dirty="0" err="1">
                <a:latin typeface="Times New Roman" panose="02020603050405020304" pitchFamily="18" charset="0"/>
                <a:cs typeface="Times New Roman" panose="02020603050405020304" pitchFamily="18" charset="0"/>
              </a:rPr>
              <a:t>Tuyên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giáo</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Bộ</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Văn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hóa</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và</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Tổng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Cục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Phát</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thanh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truyền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hình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quốc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gia</a:t>
            </a:r>
            <a:r>
              <a:rPr lang="en-US" sz="3500" dirty="0">
                <a:latin typeface="Times New Roman" panose="02020603050405020304" pitchFamily="18" charset="0"/>
                <a:cs typeface="Times New Roman" panose="02020603050405020304" pitchFamily="18" charset="0"/>
              </a:rPr>
              <a:t>.</a:t>
            </a:r>
          </a:p>
          <a:p>
            <a:pPr marL="0" indent="0" algn="just">
              <a:spcAft>
                <a:spcPts val="1200"/>
              </a:spcAft>
              <a:buNone/>
            </a:pP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Sử</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dụng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văn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bản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hành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chính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không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phải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quy</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phạm</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pháp</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luật</a:t>
            </a:r>
            <a:r>
              <a:rPr lang="en-US" sz="35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6168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1CBD1D-B9E5-B3C4-BABE-0B9C79A472BC}"/>
              </a:ext>
            </a:extLst>
          </p:cNvPr>
          <p:cNvSpPr>
            <a:spLocks noGrp="1"/>
          </p:cNvSpPr>
          <p:nvPr>
            <p:ph type="sldNum" sz="quarter" idx="12"/>
          </p:nvPr>
        </p:nvSpPr>
        <p:spPr/>
        <p:txBody>
          <a:bodyPr/>
          <a:lstStyle/>
          <a:p>
            <a:fld id="{C263D6C4-4840-40CC-AC84-17E24B3B7BDE}" type="slidenum">
              <a:rPr lang="en-US" noProof="0" smtClean="0"/>
              <a:pPr/>
              <a:t>14</a:t>
            </a:fld>
            <a:endParaRPr lang="en-US" noProof="0" dirty="0"/>
          </a:p>
        </p:txBody>
      </p:sp>
      <p:sp>
        <p:nvSpPr>
          <p:cNvPr id="6" name="TextBox 5">
            <a:extLst>
              <a:ext uri="{FF2B5EF4-FFF2-40B4-BE49-F238E27FC236}">
                <a16:creationId xmlns:a16="http://schemas.microsoft.com/office/drawing/2014/main" id="{E123FF7B-CC67-95C0-52BF-704870C4BB58}"/>
              </a:ext>
            </a:extLst>
          </p:cNvPr>
          <p:cNvSpPr txBox="1"/>
          <p:nvPr/>
        </p:nvSpPr>
        <p:spPr>
          <a:xfrm>
            <a:off x="753261" y="753133"/>
            <a:ext cx="10685477" cy="4324261"/>
          </a:xfrm>
          <a:prstGeom prst="rect">
            <a:avLst/>
          </a:prstGeom>
          <a:noFill/>
        </p:spPr>
        <p:txBody>
          <a:bodyPr wrap="square">
            <a:spAutoFit/>
          </a:bodyPr>
          <a:lstStyle/>
          <a:p>
            <a:pPr marL="0" indent="0" algn="just">
              <a:spcAft>
                <a:spcPts val="1200"/>
              </a:spcAft>
              <a:buNone/>
            </a:pPr>
            <a:r>
              <a:rPr lang="en-US" sz="3500" b="1" dirty="0" err="1">
                <a:solidFill>
                  <a:schemeClr val="bg1"/>
                </a:solidFill>
                <a:latin typeface="Times New Roman" panose="02020603050405020304" pitchFamily="18" charset="0"/>
                <a:cs typeface="Times New Roman" panose="02020603050405020304" pitchFamily="18" charset="0"/>
              </a:rPr>
              <a:t>Hàn</a:t>
            </a:r>
            <a:r>
              <a:rPr lang="en-US" sz="3500" b="1" dirty="0">
                <a:solidFill>
                  <a:schemeClr val="bg1"/>
                </a:solidFill>
                <a:latin typeface="Times New Roman" panose="02020603050405020304" pitchFamily="18" charset="0"/>
                <a:cs typeface="Times New Roman" panose="02020603050405020304" pitchFamily="18" charset="0"/>
              </a:rPr>
              <a:t> </a:t>
            </a:r>
            <a:r>
              <a:rPr lang="en-US" sz="3500" b="1" dirty="0" err="1">
                <a:solidFill>
                  <a:schemeClr val="bg1"/>
                </a:solidFill>
                <a:latin typeface="Times New Roman" panose="02020603050405020304" pitchFamily="18" charset="0"/>
                <a:cs typeface="Times New Roman" panose="02020603050405020304" pitchFamily="18" charset="0"/>
              </a:rPr>
              <a:t>Quốc</a:t>
            </a:r>
            <a:r>
              <a:rPr lang="en-US" sz="3500" b="1" dirty="0">
                <a:solidFill>
                  <a:schemeClr val="bg1"/>
                </a:solidFill>
                <a:latin typeface="Times New Roman" panose="02020603050405020304" pitchFamily="18" charset="0"/>
                <a:cs typeface="Times New Roman" panose="02020603050405020304" pitchFamily="18" charset="0"/>
              </a:rPr>
              <a:t>: </a:t>
            </a:r>
          </a:p>
          <a:p>
            <a:pPr marL="457200" indent="-457200" algn="just">
              <a:spcAft>
                <a:spcPts val="1200"/>
              </a:spcAft>
              <a:buFontTx/>
              <a:buChar char="-"/>
            </a:pPr>
            <a:r>
              <a:rPr lang="en-US" sz="3500" dirty="0">
                <a:solidFill>
                  <a:schemeClr val="bg1"/>
                </a:solidFill>
                <a:latin typeface="Times New Roman" panose="02020603050405020304" pitchFamily="18" charset="0"/>
                <a:cs typeface="Times New Roman" panose="02020603050405020304" pitchFamily="18" charset="0"/>
              </a:rPr>
              <a:t>“</a:t>
            </a:r>
            <a:r>
              <a:rPr lang="en-US" sz="3500" dirty="0" err="1">
                <a:solidFill>
                  <a:schemeClr val="bg1"/>
                </a:solidFill>
                <a:latin typeface="Times New Roman" panose="02020603050405020304" pitchFamily="18" charset="0"/>
                <a:cs typeface="Times New Roman" panose="02020603050405020304" pitchFamily="18" charset="0"/>
              </a:rPr>
              <a:t>Cấm</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sóng</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cấm</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diễn</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từ</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sự</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chủ</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động</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của</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các</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Đài</a:t>
            </a:r>
            <a:r>
              <a:rPr lang="en-US" sz="3500" dirty="0">
                <a:solidFill>
                  <a:schemeClr val="bg1"/>
                </a:solidFill>
                <a:latin typeface="Times New Roman" panose="02020603050405020304" pitchFamily="18" charset="0"/>
                <a:cs typeface="Times New Roman" panose="02020603050405020304" pitchFamily="18" charset="0"/>
              </a:rPr>
              <a:t> TH </a:t>
            </a:r>
            <a:r>
              <a:rPr lang="en-US" sz="3500" dirty="0" err="1">
                <a:solidFill>
                  <a:schemeClr val="bg1"/>
                </a:solidFill>
                <a:latin typeface="Times New Roman" panose="02020603050405020304" pitchFamily="18" charset="0"/>
                <a:cs typeface="Times New Roman" panose="02020603050405020304" pitchFamily="18" charset="0"/>
              </a:rPr>
              <a:t>và</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công</a:t>
            </a:r>
            <a:r>
              <a:rPr lang="en-US" sz="3500" dirty="0">
                <a:solidFill>
                  <a:schemeClr val="bg1"/>
                </a:solidFill>
                <a:latin typeface="Times New Roman" panose="02020603050405020304" pitchFamily="18" charset="0"/>
                <a:cs typeface="Times New Roman" panose="02020603050405020304" pitchFamily="18" charset="0"/>
              </a:rPr>
              <a:t> ty </a:t>
            </a:r>
            <a:r>
              <a:rPr lang="en-US" sz="3500" dirty="0" err="1">
                <a:solidFill>
                  <a:schemeClr val="bg1"/>
                </a:solidFill>
                <a:latin typeface="Times New Roman" panose="02020603050405020304" pitchFamily="18" charset="0"/>
                <a:cs typeface="Times New Roman" panose="02020603050405020304" pitchFamily="18" charset="0"/>
              </a:rPr>
              <a:t>truyền</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thông</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dưới</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sự</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tác</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động</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của</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Hiệp</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hội</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nghề</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nghiệp</a:t>
            </a:r>
            <a:r>
              <a:rPr lang="en-US" sz="3500" dirty="0">
                <a:solidFill>
                  <a:schemeClr val="bg1"/>
                </a:solidFill>
                <a:latin typeface="Times New Roman" panose="02020603050405020304" pitchFamily="18" charset="0"/>
                <a:cs typeface="Times New Roman" panose="02020603050405020304" pitchFamily="18" charset="0"/>
              </a:rPr>
              <a:t>.</a:t>
            </a:r>
          </a:p>
          <a:p>
            <a:pPr algn="just">
              <a:spcAft>
                <a:spcPts val="1200"/>
              </a:spcAft>
            </a:pPr>
            <a:endParaRPr lang="en-US" sz="3500" dirty="0">
              <a:solidFill>
                <a:schemeClr val="bg1"/>
              </a:solidFill>
              <a:latin typeface="Times New Roman" panose="02020603050405020304" pitchFamily="18" charset="0"/>
              <a:cs typeface="Times New Roman" panose="02020603050405020304" pitchFamily="18" charset="0"/>
            </a:endParaRPr>
          </a:p>
          <a:p>
            <a:pPr marL="0" indent="0" algn="just">
              <a:spcAft>
                <a:spcPts val="1200"/>
              </a:spcAft>
              <a:buNone/>
            </a:pPr>
            <a:r>
              <a:rPr lang="en-US" sz="3500" dirty="0">
                <a:solidFill>
                  <a:schemeClr val="bg1"/>
                </a:solidFill>
                <a:latin typeface="Times New Roman" panose="02020603050405020304" pitchFamily="18" charset="0"/>
                <a:cs typeface="Times New Roman" panose="02020603050405020304" pitchFamily="18" charset="0"/>
              </a:rPr>
              <a:t>=&gt; </a:t>
            </a:r>
            <a:r>
              <a:rPr lang="en-US" sz="3500" dirty="0" err="1">
                <a:solidFill>
                  <a:schemeClr val="bg1"/>
                </a:solidFill>
                <a:latin typeface="Times New Roman" panose="02020603050405020304" pitchFamily="18" charset="0"/>
                <a:cs typeface="Times New Roman" panose="02020603050405020304" pitchFamily="18" charset="0"/>
              </a:rPr>
              <a:t>Các</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biện</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pháp</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xử</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lý</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đều</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có</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tác</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dụng</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răn</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đe</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cao</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đặc</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biệt</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áp</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dụng</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với</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các</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sao</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hạng</a:t>
            </a:r>
            <a:r>
              <a:rPr lang="en-US" sz="3500" dirty="0">
                <a:solidFill>
                  <a:schemeClr val="bg1"/>
                </a:solidFill>
                <a:latin typeface="Times New Roman" panose="02020603050405020304" pitchFamily="18" charset="0"/>
                <a:cs typeface="Times New Roman" panose="02020603050405020304" pitchFamily="18" charset="0"/>
              </a:rPr>
              <a:t> A </a:t>
            </a:r>
            <a:r>
              <a:rPr lang="en-US" sz="3500" dirty="0" err="1">
                <a:solidFill>
                  <a:schemeClr val="bg1"/>
                </a:solidFill>
                <a:latin typeface="Times New Roman" panose="02020603050405020304" pitchFamily="18" charset="0"/>
                <a:cs typeface="Times New Roman" panose="02020603050405020304" pitchFamily="18" charset="0"/>
              </a:rPr>
              <a:t>nổi</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tiếng</a:t>
            </a:r>
            <a:r>
              <a:rPr lang="en-US" sz="3500"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24000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437568" y="2171468"/>
            <a:ext cx="10703012" cy="1408534"/>
          </a:xfrm>
        </p:spPr>
        <p:txBody>
          <a:bodyPr>
            <a:normAutofit/>
          </a:bodyPr>
          <a:lstStyle/>
          <a:p>
            <a:r>
              <a:rPr lang="vi-VN"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 ÁP DỤNG CHO VIỆT NAM</a:t>
            </a:r>
            <a:endParaRPr lang="en-US"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a:lstStyle/>
          <a:p>
            <a:fld id="{C263D6C4-4840-40CC-AC84-17E24B3B7BDE}" type="slidenum">
              <a:rPr lang="en-US" smtClean="0"/>
              <a:pPr/>
              <a:t>15</a:t>
            </a:fld>
            <a:endParaRPr lang="en-US" dirty="0"/>
          </a:p>
        </p:txBody>
      </p:sp>
    </p:spTree>
    <p:extLst>
      <p:ext uri="{BB962C8B-B14F-4D97-AF65-F5344CB8AC3E}">
        <p14:creationId xmlns:p14="http://schemas.microsoft.com/office/powerpoint/2010/main" val="422534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C72810-5C47-F70A-9C9F-E7BECB1D8C26}"/>
              </a:ext>
            </a:extLst>
          </p:cNvPr>
          <p:cNvSpPr>
            <a:spLocks noGrp="1"/>
          </p:cNvSpPr>
          <p:nvPr>
            <p:ph type="sldNum" sz="quarter" idx="12"/>
          </p:nvPr>
        </p:nvSpPr>
        <p:spPr/>
        <p:txBody>
          <a:bodyPr/>
          <a:lstStyle/>
          <a:p>
            <a:fld id="{C263D6C4-4840-40CC-AC84-17E24B3B7BDE}" type="slidenum">
              <a:rPr lang="en-US" noProof="0" smtClean="0"/>
              <a:pPr/>
              <a:t>16</a:t>
            </a:fld>
            <a:endParaRPr lang="en-US" noProof="0" dirty="0"/>
          </a:p>
        </p:txBody>
      </p:sp>
      <p:sp>
        <p:nvSpPr>
          <p:cNvPr id="4" name="Text Placeholder 3">
            <a:extLst>
              <a:ext uri="{FF2B5EF4-FFF2-40B4-BE49-F238E27FC236}">
                <a16:creationId xmlns:a16="http://schemas.microsoft.com/office/drawing/2014/main" id="{E7CAEC0E-CA56-FA23-935E-C5E3D04BBD4D}"/>
              </a:ext>
            </a:extLst>
          </p:cNvPr>
          <p:cNvSpPr>
            <a:spLocks noGrp="1"/>
          </p:cNvSpPr>
          <p:nvPr>
            <p:ph type="body" sz="quarter" idx="13"/>
          </p:nvPr>
        </p:nvSpPr>
        <p:spPr>
          <a:xfrm>
            <a:off x="444497" y="1287455"/>
            <a:ext cx="11048417" cy="4093243"/>
          </a:xfrm>
        </p:spPr>
        <p:txBody>
          <a:bodyPr/>
          <a:lstStyle/>
          <a:p>
            <a:pPr marL="0" indent="0" algn="just">
              <a:spcAft>
                <a:spcPts val="1200"/>
              </a:spcAft>
              <a:buNone/>
            </a:pPr>
            <a:r>
              <a:rPr lang="en-US" sz="3500" dirty="0" err="1">
                <a:latin typeface="Times New Roman" panose="02020603050405020304" pitchFamily="18" charset="0"/>
                <a:cs typeface="Times New Roman" panose="02020603050405020304" pitchFamily="18" charset="0"/>
              </a:rPr>
              <a:t>Việt</a:t>
            </a:r>
            <a:r>
              <a:rPr lang="en-US" sz="3500" dirty="0">
                <a:latin typeface="Times New Roman" panose="02020603050405020304" pitchFamily="18" charset="0"/>
                <a:cs typeface="Times New Roman" panose="02020603050405020304" pitchFamily="18" charset="0"/>
              </a:rPr>
              <a:t> Nam </a:t>
            </a:r>
            <a:r>
              <a:rPr lang="en-US" sz="3500" dirty="0" err="1">
                <a:latin typeface="Times New Roman" panose="02020603050405020304" pitchFamily="18" charset="0"/>
                <a:cs typeface="Times New Roman" panose="02020603050405020304" pitchFamily="18" charset="0"/>
              </a:rPr>
              <a:t>chưa</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có</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biện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pháp</a:t>
            </a:r>
            <a:r>
              <a:rPr lang="vi-VN" sz="3500" dirty="0">
                <a:latin typeface="Times New Roman" panose="02020603050405020304" pitchFamily="18" charset="0"/>
                <a:cs typeface="Times New Roman" panose="02020603050405020304" pitchFamily="18" charset="0"/>
              </a:rPr>
              <a:t> xử lý</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hữu</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hiệu</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nên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nhiều</a:t>
            </a:r>
            <a:r>
              <a:rPr lang="en-US" sz="3500" dirty="0">
                <a:latin typeface="Times New Roman" panose="02020603050405020304" pitchFamily="18" charset="0"/>
                <a:cs typeface="Times New Roman" panose="02020603050405020304" pitchFamily="18" charset="0"/>
              </a:rPr>
              <a:t> </a:t>
            </a:r>
            <a:r>
              <a:rPr lang="vi-VN" sz="3500" dirty="0">
                <a:latin typeface="Times New Roman" panose="02020603050405020304" pitchFamily="18" charset="0"/>
                <a:cs typeface="Times New Roman" panose="02020603050405020304" pitchFamily="18" charset="0"/>
              </a:rPr>
              <a:t>nghệ sĩ, </a:t>
            </a:r>
            <a:r>
              <a:rPr lang="en-US" sz="3500" dirty="0" err="1">
                <a:latin typeface="Times New Roman" panose="02020603050405020304" pitchFamily="18" charset="0"/>
                <a:cs typeface="Times New Roman" panose="02020603050405020304" pitchFamily="18" charset="0"/>
              </a:rPr>
              <a:t>người</a:t>
            </a:r>
            <a:r>
              <a:rPr lang="vi-VN" sz="3500" dirty="0">
                <a:latin typeface="Times New Roman" panose="02020603050405020304" pitchFamily="18" charset="0"/>
                <a:cs typeface="Times New Roman" panose="02020603050405020304" pitchFamily="18" charset="0"/>
              </a:rPr>
              <a:t> nổi tiếng vi </a:t>
            </a:r>
            <a:r>
              <a:rPr lang="en-US" sz="3500" dirty="0" err="1">
                <a:latin typeface="Times New Roman" panose="02020603050405020304" pitchFamily="18" charset="0"/>
                <a:cs typeface="Times New Roman" panose="02020603050405020304" pitchFamily="18" charset="0"/>
              </a:rPr>
              <a:t>phạm</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pháp</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luật</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hành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xử</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trái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đạo</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đức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thuần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phong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mỹ</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tục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tràn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lan</a:t>
            </a:r>
            <a:r>
              <a:rPr lang="en-US" sz="3500" dirty="0">
                <a:latin typeface="Times New Roman" panose="02020603050405020304" pitchFamily="18" charset="0"/>
                <a:cs typeface="Times New Roman" panose="02020603050405020304" pitchFamily="18" charset="0"/>
              </a:rPr>
              <a:t>:</a:t>
            </a:r>
          </a:p>
          <a:p>
            <a:pPr marL="0" indent="0" algn="just">
              <a:buNone/>
            </a:pPr>
            <a:r>
              <a:rPr lang="en-US" sz="3500" dirty="0">
                <a:latin typeface="Times New Roman" panose="02020603050405020304" pitchFamily="18" charset="0"/>
                <a:cs typeface="Times New Roman" panose="02020603050405020304" pitchFamily="18" charset="0"/>
              </a:rPr>
              <a:t>	+ </a:t>
            </a:r>
            <a:r>
              <a:rPr lang="en-US" sz="3500" dirty="0" err="1">
                <a:latin typeface="Times New Roman" panose="02020603050405020304" pitchFamily="18" charset="0"/>
                <a:cs typeface="Times New Roman" panose="02020603050405020304" pitchFamily="18" charset="0"/>
              </a:rPr>
              <a:t>Hoạt</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động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biểu</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diễn</a:t>
            </a:r>
            <a:endParaRPr lang="en-US" sz="3500" dirty="0">
              <a:latin typeface="Times New Roman" panose="02020603050405020304" pitchFamily="18" charset="0"/>
              <a:cs typeface="Times New Roman" panose="02020603050405020304" pitchFamily="18" charset="0"/>
            </a:endParaRPr>
          </a:p>
          <a:p>
            <a:pPr marL="0" indent="0" algn="just">
              <a:buNone/>
            </a:pPr>
            <a:r>
              <a:rPr lang="en-US" sz="3500" dirty="0">
                <a:latin typeface="Times New Roman" panose="02020603050405020304" pitchFamily="18" charset="0"/>
                <a:cs typeface="Times New Roman" panose="02020603050405020304" pitchFamily="18" charset="0"/>
              </a:rPr>
              <a:t>	+ </a:t>
            </a:r>
            <a:r>
              <a:rPr lang="en-US" sz="3500" dirty="0" err="1">
                <a:latin typeface="Times New Roman" panose="02020603050405020304" pitchFamily="18" charset="0"/>
                <a:cs typeface="Times New Roman" panose="02020603050405020304" pitchFamily="18" charset="0"/>
              </a:rPr>
              <a:t>Phát</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ngôn</a:t>
            </a:r>
            <a:endParaRPr lang="en-US" sz="3500" dirty="0">
              <a:latin typeface="Times New Roman" panose="02020603050405020304" pitchFamily="18" charset="0"/>
              <a:cs typeface="Times New Roman" panose="02020603050405020304" pitchFamily="18" charset="0"/>
            </a:endParaRPr>
          </a:p>
          <a:p>
            <a:pPr marL="0" indent="0" algn="just">
              <a:buNone/>
            </a:pPr>
            <a:r>
              <a:rPr lang="en-US" sz="3500" dirty="0">
                <a:latin typeface="Times New Roman" panose="02020603050405020304" pitchFamily="18" charset="0"/>
                <a:cs typeface="Times New Roman" panose="02020603050405020304" pitchFamily="18" charset="0"/>
              </a:rPr>
              <a:t>	+ </a:t>
            </a:r>
            <a:r>
              <a:rPr lang="en-US" sz="3500" dirty="0" err="1">
                <a:latin typeface="Times New Roman" panose="02020603050405020304" pitchFamily="18" charset="0"/>
                <a:cs typeface="Times New Roman" panose="02020603050405020304" pitchFamily="18" charset="0"/>
              </a:rPr>
              <a:t>Quảng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cáo</a:t>
            </a:r>
            <a:endParaRPr lang="en-US" sz="3500"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F0D92550-F410-624E-42EA-57A2A761268A}"/>
              </a:ext>
            </a:extLst>
          </p:cNvPr>
          <p:cNvSpPr>
            <a:spLocks noGrp="1"/>
          </p:cNvSpPr>
          <p:nvPr>
            <p:ph type="title"/>
          </p:nvPr>
        </p:nvSpPr>
        <p:spPr>
          <a:xfrm>
            <a:off x="838168" y="352154"/>
            <a:ext cx="10261077" cy="577081"/>
          </a:xfrm>
        </p:spPr>
        <p:txBody>
          <a:bodyPr/>
          <a:lstStyle/>
          <a:p>
            <a:r>
              <a:rPr lang="vi-VN" sz="3500" i="1" dirty="0">
                <a:latin typeface="Times New Roman" panose="02020603050405020304" pitchFamily="18" charset="0"/>
                <a:cs typeface="Times New Roman" panose="02020603050405020304" pitchFamily="18" charset="0"/>
              </a:rPr>
              <a:t>3.1. Thực </a:t>
            </a:r>
            <a:r>
              <a:rPr lang="en-US" sz="3500" i="1" dirty="0" err="1">
                <a:latin typeface="Times New Roman" panose="02020603050405020304" pitchFamily="18" charset="0"/>
                <a:cs typeface="Times New Roman" panose="02020603050405020304" pitchFamily="18" charset="0"/>
              </a:rPr>
              <a:t>trạng</a:t>
            </a:r>
            <a:endParaRPr lang="en-US" sz="35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9319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F2657D-B457-FD97-4401-15AF5BFE2529}"/>
              </a:ext>
            </a:extLst>
          </p:cNvPr>
          <p:cNvSpPr>
            <a:spLocks noGrp="1"/>
          </p:cNvSpPr>
          <p:nvPr>
            <p:ph type="sldNum" sz="quarter" idx="12"/>
          </p:nvPr>
        </p:nvSpPr>
        <p:spPr/>
        <p:txBody>
          <a:bodyPr/>
          <a:lstStyle/>
          <a:p>
            <a:fld id="{C263D6C4-4840-40CC-AC84-17E24B3B7BDE}" type="slidenum">
              <a:rPr lang="en-US" noProof="0" smtClean="0"/>
              <a:pPr/>
              <a:t>17</a:t>
            </a:fld>
            <a:endParaRPr lang="en-US" noProof="0" dirty="0"/>
          </a:p>
        </p:txBody>
      </p:sp>
      <p:sp>
        <p:nvSpPr>
          <p:cNvPr id="14" name="Title 1">
            <a:extLst>
              <a:ext uri="{FF2B5EF4-FFF2-40B4-BE49-F238E27FC236}">
                <a16:creationId xmlns:a16="http://schemas.microsoft.com/office/drawing/2014/main" id="{050633F6-1FFC-4989-261A-997217377D5B}"/>
              </a:ext>
            </a:extLst>
          </p:cNvPr>
          <p:cNvSpPr txBox="1">
            <a:spLocks/>
          </p:cNvSpPr>
          <p:nvPr/>
        </p:nvSpPr>
        <p:spPr>
          <a:xfrm>
            <a:off x="802309" y="432836"/>
            <a:ext cx="10261077" cy="57708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mj-lt"/>
                <a:ea typeface="+mj-ea"/>
                <a:cs typeface="+mj-cs"/>
              </a:defRPr>
            </a:lvl1pPr>
          </a:lstStyle>
          <a:p>
            <a:r>
              <a:rPr lang="vi-VN" sz="3500" i="1" dirty="0">
                <a:latin typeface="Times New Roman" panose="02020603050405020304" pitchFamily="18" charset="0"/>
                <a:cs typeface="Times New Roman" panose="02020603050405020304" pitchFamily="18" charset="0"/>
              </a:rPr>
              <a:t>3.1. Thực </a:t>
            </a:r>
            <a:r>
              <a:rPr lang="en-US" sz="3500" i="1" dirty="0" err="1">
                <a:latin typeface="Times New Roman" panose="02020603050405020304" pitchFamily="18" charset="0"/>
                <a:cs typeface="Times New Roman" panose="02020603050405020304" pitchFamily="18" charset="0"/>
              </a:rPr>
              <a:t>trạng</a:t>
            </a:r>
            <a:endParaRPr lang="en-US" sz="3500" i="1" dirty="0">
              <a:latin typeface="Times New Roman" panose="02020603050405020304" pitchFamily="18" charset="0"/>
              <a:cs typeface="Times New Roman" panose="02020603050405020304" pitchFamily="18" charset="0"/>
            </a:endParaRPr>
          </a:p>
        </p:txBody>
      </p:sp>
      <p:sp>
        <p:nvSpPr>
          <p:cNvPr id="17" name="Text Placeholder 6">
            <a:extLst>
              <a:ext uri="{FF2B5EF4-FFF2-40B4-BE49-F238E27FC236}">
                <a16:creationId xmlns:a16="http://schemas.microsoft.com/office/drawing/2014/main" id="{8A4E58AC-2C6D-F0DF-0798-1F193E035D1C}"/>
              </a:ext>
            </a:extLst>
          </p:cNvPr>
          <p:cNvSpPr txBox="1">
            <a:spLocks/>
          </p:cNvSpPr>
          <p:nvPr/>
        </p:nvSpPr>
        <p:spPr>
          <a:xfrm>
            <a:off x="2168434" y="1304849"/>
            <a:ext cx="7950926" cy="730129"/>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spcAft>
                <a:spcPts val="400"/>
              </a:spcAft>
              <a:buClr>
                <a:schemeClr val="accent2"/>
              </a:buClr>
              <a:buFont typeface="Arial" panose="020B0604020202020204" pitchFamily="34" charset="0"/>
              <a:buNone/>
              <a:defRPr sz="140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100000"/>
              </a:lnSpc>
              <a:spcBef>
                <a:spcPts val="600"/>
              </a:spcBef>
              <a:spcAft>
                <a:spcPts val="400"/>
              </a:spcAft>
              <a:buClr>
                <a:schemeClr val="accent2"/>
              </a:buClr>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400"/>
              </a:spcAft>
              <a:buClr>
                <a:schemeClr val="accent2"/>
              </a:buClr>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err="1">
                <a:solidFill>
                  <a:srgbClr val="FF0000"/>
                </a:solidFill>
                <a:latin typeface="Times New Roman" panose="02020603050405020304" pitchFamily="18" charset="0"/>
                <a:cs typeface="Times New Roman" panose="02020603050405020304" pitchFamily="18" charset="0"/>
              </a:rPr>
              <a:t>Phát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hành</a:t>
            </a:r>
            <a:r>
              <a:rPr lang="en-US" sz="2800" dirty="0">
                <a:solidFill>
                  <a:srgbClr val="FF0000"/>
                </a:solidFill>
                <a:latin typeface="Times New Roman" panose="02020603050405020304" pitchFamily="18" charset="0"/>
                <a:cs typeface="Times New Roman" panose="02020603050405020304" pitchFamily="18" charset="0"/>
              </a:rPr>
              <a:t> MV </a:t>
            </a:r>
            <a:r>
              <a:rPr lang="en-US" sz="2800" dirty="0" err="1">
                <a:solidFill>
                  <a:srgbClr val="FF0000"/>
                </a:solidFill>
                <a:latin typeface="Times New Roman" panose="02020603050405020304" pitchFamily="18" charset="0"/>
                <a:cs typeface="Times New Roman" panose="02020603050405020304" pitchFamily="18" charset="0"/>
              </a:rPr>
              <a:t>cổ</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xúy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ảnh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hưởng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tiêu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trẻ</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19" name="Picture 18">
            <a:extLst>
              <a:ext uri="{FF2B5EF4-FFF2-40B4-BE49-F238E27FC236}">
                <a16:creationId xmlns:a16="http://schemas.microsoft.com/office/drawing/2014/main" id="{D3782DE2-FEB8-2F04-5E82-E9F9EA6A525C}"/>
              </a:ext>
            </a:extLst>
          </p:cNvPr>
          <p:cNvPicPr>
            <a:picLocks noChangeAspect="1"/>
          </p:cNvPicPr>
          <p:nvPr/>
        </p:nvPicPr>
        <p:blipFill>
          <a:blip r:embed="rId2"/>
          <a:stretch>
            <a:fillRect/>
          </a:stretch>
        </p:blipFill>
        <p:spPr>
          <a:xfrm>
            <a:off x="1939837" y="1886357"/>
            <a:ext cx="8223069" cy="4932038"/>
          </a:xfrm>
          <a:prstGeom prst="rect">
            <a:avLst/>
          </a:prstGeom>
        </p:spPr>
      </p:pic>
      <p:sp>
        <p:nvSpPr>
          <p:cNvPr id="2" name="TextBox 1">
            <a:extLst>
              <a:ext uri="{FF2B5EF4-FFF2-40B4-BE49-F238E27FC236}">
                <a16:creationId xmlns:a16="http://schemas.microsoft.com/office/drawing/2014/main" id="{9478DF6C-664B-CE88-334D-62651FC431A7}"/>
              </a:ext>
            </a:extLst>
          </p:cNvPr>
          <p:cNvSpPr txBox="1"/>
          <p:nvPr/>
        </p:nvSpPr>
        <p:spPr>
          <a:xfrm>
            <a:off x="1136979" y="1164458"/>
            <a:ext cx="620800" cy="584775"/>
          </a:xfrm>
          <a:prstGeom prst="rect">
            <a:avLst/>
          </a:prstGeom>
          <a:noFill/>
        </p:spPr>
        <p:txBody>
          <a:bodyPr wrap="square">
            <a:spAutoFit/>
          </a:bodyPr>
          <a:lstStyle/>
          <a:p>
            <a:r>
              <a:rPr lang="en" sz="3200" dirty="0">
                <a:solidFill>
                  <a:srgbClr val="C6DAEC"/>
                </a:solidFill>
                <a:latin typeface="Muli"/>
                <a:ea typeface="Muli"/>
                <a:cs typeface="Muli"/>
                <a:sym typeface="Muli"/>
              </a:rPr>
              <a:t>👉</a:t>
            </a:r>
            <a:endParaRPr lang="en-US" sz="3200" dirty="0"/>
          </a:p>
        </p:txBody>
      </p:sp>
    </p:spTree>
    <p:extLst>
      <p:ext uri="{BB962C8B-B14F-4D97-AF65-F5344CB8AC3E}">
        <p14:creationId xmlns:p14="http://schemas.microsoft.com/office/powerpoint/2010/main" val="4206801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F2657D-B457-FD97-4401-15AF5BFE2529}"/>
              </a:ext>
            </a:extLst>
          </p:cNvPr>
          <p:cNvSpPr>
            <a:spLocks noGrp="1"/>
          </p:cNvSpPr>
          <p:nvPr>
            <p:ph type="sldNum" sz="quarter" idx="12"/>
          </p:nvPr>
        </p:nvSpPr>
        <p:spPr/>
        <p:txBody>
          <a:bodyPr/>
          <a:lstStyle/>
          <a:p>
            <a:fld id="{C263D6C4-4840-40CC-AC84-17E24B3B7BDE}" type="slidenum">
              <a:rPr lang="en-US" noProof="0" smtClean="0"/>
              <a:pPr/>
              <a:t>18</a:t>
            </a:fld>
            <a:endParaRPr lang="en-US" noProof="0" dirty="0"/>
          </a:p>
        </p:txBody>
      </p:sp>
      <p:pic>
        <p:nvPicPr>
          <p:cNvPr id="13" name="Picture 12">
            <a:extLst>
              <a:ext uri="{FF2B5EF4-FFF2-40B4-BE49-F238E27FC236}">
                <a16:creationId xmlns:a16="http://schemas.microsoft.com/office/drawing/2014/main" id="{9352F359-4EC6-3011-F05F-3A285A500968}"/>
              </a:ext>
            </a:extLst>
          </p:cNvPr>
          <p:cNvPicPr>
            <a:picLocks noChangeAspect="1"/>
          </p:cNvPicPr>
          <p:nvPr/>
        </p:nvPicPr>
        <p:blipFill>
          <a:blip r:embed="rId2"/>
          <a:stretch>
            <a:fillRect/>
          </a:stretch>
        </p:blipFill>
        <p:spPr>
          <a:xfrm>
            <a:off x="2106706" y="1891167"/>
            <a:ext cx="7777523" cy="4684861"/>
          </a:xfrm>
          <a:prstGeom prst="rect">
            <a:avLst/>
          </a:prstGeom>
        </p:spPr>
      </p:pic>
      <p:sp>
        <p:nvSpPr>
          <p:cNvPr id="14" name="Title 1">
            <a:extLst>
              <a:ext uri="{FF2B5EF4-FFF2-40B4-BE49-F238E27FC236}">
                <a16:creationId xmlns:a16="http://schemas.microsoft.com/office/drawing/2014/main" id="{050633F6-1FFC-4989-261A-997217377D5B}"/>
              </a:ext>
            </a:extLst>
          </p:cNvPr>
          <p:cNvSpPr txBox="1">
            <a:spLocks/>
          </p:cNvSpPr>
          <p:nvPr/>
        </p:nvSpPr>
        <p:spPr>
          <a:xfrm>
            <a:off x="802309" y="432836"/>
            <a:ext cx="10261077" cy="57708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mj-lt"/>
                <a:ea typeface="+mj-ea"/>
                <a:cs typeface="+mj-cs"/>
              </a:defRPr>
            </a:lvl1pPr>
          </a:lstStyle>
          <a:p>
            <a:r>
              <a:rPr lang="vi-VN" sz="3500" i="1" dirty="0">
                <a:latin typeface="Times New Roman" panose="02020603050405020304" pitchFamily="18" charset="0"/>
                <a:cs typeface="Times New Roman" panose="02020603050405020304" pitchFamily="18" charset="0"/>
              </a:rPr>
              <a:t>3.1. Thực </a:t>
            </a:r>
            <a:r>
              <a:rPr lang="en-US" sz="3500" i="1" dirty="0" err="1">
                <a:latin typeface="Times New Roman" panose="02020603050405020304" pitchFamily="18" charset="0"/>
                <a:cs typeface="Times New Roman" panose="02020603050405020304" pitchFamily="18" charset="0"/>
              </a:rPr>
              <a:t>trạng</a:t>
            </a:r>
            <a:endParaRPr lang="en-US" sz="3500" i="1" dirty="0">
              <a:latin typeface="Times New Roman" panose="02020603050405020304" pitchFamily="18" charset="0"/>
              <a:cs typeface="Times New Roman" panose="02020603050405020304" pitchFamily="18" charset="0"/>
            </a:endParaRPr>
          </a:p>
        </p:txBody>
      </p:sp>
      <p:sp>
        <p:nvSpPr>
          <p:cNvPr id="17" name="Text Placeholder 6">
            <a:extLst>
              <a:ext uri="{FF2B5EF4-FFF2-40B4-BE49-F238E27FC236}">
                <a16:creationId xmlns:a16="http://schemas.microsoft.com/office/drawing/2014/main" id="{8A4E58AC-2C6D-F0DF-0798-1F193E035D1C}"/>
              </a:ext>
            </a:extLst>
          </p:cNvPr>
          <p:cNvSpPr txBox="1">
            <a:spLocks/>
          </p:cNvSpPr>
          <p:nvPr/>
        </p:nvSpPr>
        <p:spPr>
          <a:xfrm>
            <a:off x="1726871" y="1259280"/>
            <a:ext cx="6400723" cy="730129"/>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spcAft>
                <a:spcPts val="400"/>
              </a:spcAft>
              <a:buClr>
                <a:schemeClr val="accent2"/>
              </a:buClr>
              <a:buFont typeface="Arial" panose="020B0604020202020204" pitchFamily="34" charset="0"/>
              <a:buNone/>
              <a:defRPr sz="140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100000"/>
              </a:lnSpc>
              <a:spcBef>
                <a:spcPts val="600"/>
              </a:spcBef>
              <a:spcAft>
                <a:spcPts val="400"/>
              </a:spcAft>
              <a:buClr>
                <a:schemeClr val="accent2"/>
              </a:buClr>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400"/>
              </a:spcAft>
              <a:buClr>
                <a:schemeClr val="accent2"/>
              </a:buClr>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err="1">
                <a:solidFill>
                  <a:srgbClr val="FF0000"/>
                </a:solidFill>
                <a:latin typeface="Times New Roman" panose="02020603050405020304" pitchFamily="18" charset="0"/>
                <a:cs typeface="Times New Roman" panose="02020603050405020304" pitchFamily="18" charset="0"/>
              </a:rPr>
              <a:t>Đưa</a:t>
            </a:r>
            <a:r>
              <a:rPr lang="en-US" sz="2800" dirty="0">
                <a:solidFill>
                  <a:srgbClr val="FF0000"/>
                </a:solidFill>
                <a:latin typeface="Times New Roman" panose="02020603050405020304" pitchFamily="18" charset="0"/>
                <a:cs typeface="Times New Roman" panose="02020603050405020304" pitchFamily="18" charset="0"/>
              </a:rPr>
              <a:t> tin </a:t>
            </a:r>
            <a:r>
              <a:rPr lang="en-US" sz="2800" dirty="0" err="1">
                <a:solidFill>
                  <a:srgbClr val="FF0000"/>
                </a:solidFill>
                <a:latin typeface="Times New Roman" panose="02020603050405020304" pitchFamily="18" charset="0"/>
                <a:cs typeface="Times New Roman" panose="02020603050405020304" pitchFamily="18" charset="0"/>
              </a:rPr>
              <a:t>sai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thật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phạt</a:t>
            </a:r>
            <a:r>
              <a:rPr lang="en-US" sz="2800" dirty="0">
                <a:solidFill>
                  <a:srgbClr val="FF0000"/>
                </a:solidFill>
                <a:latin typeface="Times New Roman" panose="02020603050405020304" pitchFamily="18" charset="0"/>
                <a:cs typeface="Times New Roman" panose="02020603050405020304" pitchFamily="18" charset="0"/>
              </a:rPr>
              <a:t> 05-10 </a:t>
            </a:r>
            <a:r>
              <a:rPr lang="en-US" sz="2800" dirty="0" err="1">
                <a:solidFill>
                  <a:srgbClr val="FF0000"/>
                </a:solidFill>
                <a:latin typeface="Times New Roman" panose="02020603050405020304" pitchFamily="18" charset="0"/>
                <a:cs typeface="Times New Roman" panose="02020603050405020304" pitchFamily="18" charset="0"/>
              </a:rPr>
              <a:t>triệu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đồng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9F4B828-67DE-5343-0772-815F4C0C6E94}"/>
              </a:ext>
            </a:extLst>
          </p:cNvPr>
          <p:cNvSpPr txBox="1"/>
          <p:nvPr/>
        </p:nvSpPr>
        <p:spPr>
          <a:xfrm>
            <a:off x="802309" y="1128346"/>
            <a:ext cx="611438" cy="584775"/>
          </a:xfrm>
          <a:prstGeom prst="rect">
            <a:avLst/>
          </a:prstGeom>
          <a:noFill/>
        </p:spPr>
        <p:txBody>
          <a:bodyPr wrap="square">
            <a:spAutoFit/>
          </a:bodyPr>
          <a:lstStyle/>
          <a:p>
            <a:r>
              <a:rPr lang="en" sz="3200" dirty="0">
                <a:solidFill>
                  <a:srgbClr val="C6DAEC"/>
                </a:solidFill>
                <a:latin typeface="Muli"/>
                <a:ea typeface="Muli"/>
                <a:cs typeface="Muli"/>
                <a:sym typeface="Muli"/>
              </a:rPr>
              <a:t>👉</a:t>
            </a:r>
            <a:endParaRPr lang="en-US" sz="3200" dirty="0"/>
          </a:p>
        </p:txBody>
      </p:sp>
    </p:spTree>
    <p:extLst>
      <p:ext uri="{BB962C8B-B14F-4D97-AF65-F5344CB8AC3E}">
        <p14:creationId xmlns:p14="http://schemas.microsoft.com/office/powerpoint/2010/main" val="3481731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F2657D-B457-FD97-4401-15AF5BFE2529}"/>
              </a:ext>
            </a:extLst>
          </p:cNvPr>
          <p:cNvSpPr>
            <a:spLocks noGrp="1"/>
          </p:cNvSpPr>
          <p:nvPr>
            <p:ph type="sldNum" sz="quarter" idx="12"/>
          </p:nvPr>
        </p:nvSpPr>
        <p:spPr/>
        <p:txBody>
          <a:bodyPr/>
          <a:lstStyle/>
          <a:p>
            <a:fld id="{C263D6C4-4840-40CC-AC84-17E24B3B7BDE}" type="slidenum">
              <a:rPr lang="en-US" noProof="0" smtClean="0"/>
              <a:pPr/>
              <a:t>19</a:t>
            </a:fld>
            <a:endParaRPr lang="en-US" noProof="0" dirty="0"/>
          </a:p>
        </p:txBody>
      </p:sp>
      <p:sp>
        <p:nvSpPr>
          <p:cNvPr id="7" name="Text Placeholder 6">
            <a:extLst>
              <a:ext uri="{FF2B5EF4-FFF2-40B4-BE49-F238E27FC236}">
                <a16:creationId xmlns:a16="http://schemas.microsoft.com/office/drawing/2014/main" id="{4DE3333F-8DB8-7416-B8BD-147D1C082118}"/>
              </a:ext>
            </a:extLst>
          </p:cNvPr>
          <p:cNvSpPr>
            <a:spLocks noGrp="1"/>
          </p:cNvSpPr>
          <p:nvPr>
            <p:ph type="body" sz="quarter" idx="21"/>
          </p:nvPr>
        </p:nvSpPr>
        <p:spPr>
          <a:xfrm>
            <a:off x="1599079" y="1471078"/>
            <a:ext cx="9748392" cy="819041"/>
          </a:xfrm>
        </p:spPr>
        <p:txBody>
          <a:bodyPr/>
          <a:lstStyle/>
          <a:p>
            <a:pPr algn="ctr"/>
            <a:r>
              <a:rPr lang="en-US" sz="2900" dirty="0" err="1">
                <a:solidFill>
                  <a:srgbClr val="FF0000"/>
                </a:solidFill>
                <a:latin typeface="Times New Roman" panose="02020603050405020304" pitchFamily="18" charset="0"/>
                <a:cs typeface="Times New Roman" panose="02020603050405020304" pitchFamily="18" charset="0"/>
              </a:rPr>
              <a:t>Quảng</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cáo</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tiền</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ảo</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bói</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toán</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mê</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tín</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thực</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phẩm</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bảo</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vệ</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sức</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khỏe</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thổi</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phồng</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công</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dụng</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phạt</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đến</a:t>
            </a:r>
            <a:r>
              <a:rPr lang="en-US" sz="2900" dirty="0">
                <a:solidFill>
                  <a:srgbClr val="FF0000"/>
                </a:solidFill>
                <a:latin typeface="Times New Roman" panose="02020603050405020304" pitchFamily="18" charset="0"/>
                <a:cs typeface="Times New Roman" panose="02020603050405020304" pitchFamily="18" charset="0"/>
              </a:rPr>
              <a:t> 80 </a:t>
            </a:r>
            <a:r>
              <a:rPr lang="en-US" sz="2900" dirty="0" err="1">
                <a:solidFill>
                  <a:srgbClr val="FF0000"/>
                </a:solidFill>
                <a:latin typeface="Times New Roman" panose="02020603050405020304" pitchFamily="18" charset="0"/>
                <a:cs typeface="Times New Roman" panose="02020603050405020304" pitchFamily="18" charset="0"/>
              </a:rPr>
              <a:t>triệu</a:t>
            </a:r>
            <a:r>
              <a:rPr lang="en-US" sz="2900" dirty="0">
                <a:solidFill>
                  <a:srgbClr val="FF0000"/>
                </a:solidFill>
                <a:latin typeface="Times New Roman" panose="02020603050405020304" pitchFamily="18" charset="0"/>
                <a:cs typeface="Times New Roman" panose="02020603050405020304" pitchFamily="18" charset="0"/>
              </a:rPr>
              <a:t> </a:t>
            </a:r>
            <a:r>
              <a:rPr lang="en-US" sz="2900" dirty="0" err="1">
                <a:solidFill>
                  <a:srgbClr val="FF0000"/>
                </a:solidFill>
                <a:latin typeface="Times New Roman" panose="02020603050405020304" pitchFamily="18" charset="0"/>
                <a:cs typeface="Times New Roman" panose="02020603050405020304" pitchFamily="18" charset="0"/>
              </a:rPr>
              <a:t>đồng</a:t>
            </a:r>
            <a:endParaRPr lang="en-US" sz="2900" dirty="0">
              <a:solidFill>
                <a:srgbClr val="FF0000"/>
              </a:solidFill>
              <a:latin typeface="Times New Roman" panose="02020603050405020304" pitchFamily="18" charset="0"/>
              <a:cs typeface="Times New Roman" panose="02020603050405020304" pitchFamily="18" charset="0"/>
            </a:endParaRPr>
          </a:p>
        </p:txBody>
      </p:sp>
      <p:sp>
        <p:nvSpPr>
          <p:cNvPr id="14" name="Title 1">
            <a:extLst>
              <a:ext uri="{FF2B5EF4-FFF2-40B4-BE49-F238E27FC236}">
                <a16:creationId xmlns:a16="http://schemas.microsoft.com/office/drawing/2014/main" id="{050633F6-1FFC-4989-261A-997217377D5B}"/>
              </a:ext>
            </a:extLst>
          </p:cNvPr>
          <p:cNvSpPr txBox="1">
            <a:spLocks/>
          </p:cNvSpPr>
          <p:nvPr/>
        </p:nvSpPr>
        <p:spPr>
          <a:xfrm>
            <a:off x="802309" y="432836"/>
            <a:ext cx="10261077" cy="57708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mj-lt"/>
                <a:ea typeface="+mj-ea"/>
                <a:cs typeface="+mj-cs"/>
              </a:defRPr>
            </a:lvl1pPr>
          </a:lstStyle>
          <a:p>
            <a:r>
              <a:rPr lang="vi-VN" sz="3500" i="1" dirty="0">
                <a:latin typeface="Times New Roman" panose="02020603050405020304" pitchFamily="18" charset="0"/>
                <a:cs typeface="Times New Roman" panose="02020603050405020304" pitchFamily="18" charset="0"/>
              </a:rPr>
              <a:t>3.1. Thực </a:t>
            </a:r>
            <a:r>
              <a:rPr lang="en-US" sz="3500" i="1" dirty="0" err="1">
                <a:latin typeface="Times New Roman" panose="02020603050405020304" pitchFamily="18" charset="0"/>
                <a:cs typeface="Times New Roman" panose="02020603050405020304" pitchFamily="18" charset="0"/>
              </a:rPr>
              <a:t>trạng</a:t>
            </a:r>
            <a:endParaRPr lang="en-US" sz="3500" i="1"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74D1533-F9A8-17F9-84FB-CB9C942D1383}"/>
              </a:ext>
            </a:extLst>
          </p:cNvPr>
          <p:cNvPicPr>
            <a:picLocks noChangeAspect="1"/>
          </p:cNvPicPr>
          <p:nvPr/>
        </p:nvPicPr>
        <p:blipFill>
          <a:blip r:embed="rId2"/>
          <a:stretch>
            <a:fillRect/>
          </a:stretch>
        </p:blipFill>
        <p:spPr>
          <a:xfrm>
            <a:off x="443185" y="2400773"/>
            <a:ext cx="5530895" cy="3851981"/>
          </a:xfrm>
          <a:prstGeom prst="rect">
            <a:avLst/>
          </a:prstGeom>
        </p:spPr>
      </p:pic>
      <p:pic>
        <p:nvPicPr>
          <p:cNvPr id="6" name="Picture 5">
            <a:extLst>
              <a:ext uri="{FF2B5EF4-FFF2-40B4-BE49-F238E27FC236}">
                <a16:creationId xmlns:a16="http://schemas.microsoft.com/office/drawing/2014/main" id="{A25C41E2-5BCA-307D-1782-7897DB43DAD3}"/>
              </a:ext>
            </a:extLst>
          </p:cNvPr>
          <p:cNvPicPr>
            <a:picLocks noChangeAspect="1"/>
          </p:cNvPicPr>
          <p:nvPr/>
        </p:nvPicPr>
        <p:blipFill>
          <a:blip r:embed="rId3"/>
          <a:stretch>
            <a:fillRect/>
          </a:stretch>
        </p:blipFill>
        <p:spPr>
          <a:xfrm>
            <a:off x="6326786" y="2400772"/>
            <a:ext cx="5621374" cy="3914303"/>
          </a:xfrm>
          <a:prstGeom prst="rect">
            <a:avLst/>
          </a:prstGeom>
        </p:spPr>
      </p:pic>
      <p:sp>
        <p:nvSpPr>
          <p:cNvPr id="5" name="TextBox 4">
            <a:extLst>
              <a:ext uri="{FF2B5EF4-FFF2-40B4-BE49-F238E27FC236}">
                <a16:creationId xmlns:a16="http://schemas.microsoft.com/office/drawing/2014/main" id="{66AD27A4-52B2-5A27-5FF6-C381BCC214A2}"/>
              </a:ext>
            </a:extLst>
          </p:cNvPr>
          <p:cNvSpPr txBox="1"/>
          <p:nvPr/>
        </p:nvSpPr>
        <p:spPr>
          <a:xfrm>
            <a:off x="703556" y="1295824"/>
            <a:ext cx="611438" cy="584775"/>
          </a:xfrm>
          <a:prstGeom prst="rect">
            <a:avLst/>
          </a:prstGeom>
          <a:noFill/>
        </p:spPr>
        <p:txBody>
          <a:bodyPr wrap="square">
            <a:spAutoFit/>
          </a:bodyPr>
          <a:lstStyle/>
          <a:p>
            <a:r>
              <a:rPr lang="en" sz="3200" dirty="0">
                <a:solidFill>
                  <a:srgbClr val="C6DAEC"/>
                </a:solidFill>
                <a:latin typeface="Muli"/>
                <a:ea typeface="Muli"/>
                <a:cs typeface="Muli"/>
                <a:sym typeface="Muli"/>
              </a:rPr>
              <a:t>👉</a:t>
            </a:r>
            <a:endParaRPr lang="en-US" sz="3200" dirty="0"/>
          </a:p>
        </p:txBody>
      </p:sp>
    </p:spTree>
    <p:extLst>
      <p:ext uri="{BB962C8B-B14F-4D97-AF65-F5344CB8AC3E}">
        <p14:creationId xmlns:p14="http://schemas.microsoft.com/office/powerpoint/2010/main" val="3767910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437568" y="2171468"/>
            <a:ext cx="10703012" cy="1408534"/>
          </a:xfrm>
        </p:spPr>
        <p:txBody>
          <a:bodyPr>
            <a:normAutofit fontScale="90000"/>
          </a:bodyPr>
          <a:lstStyle/>
          <a:p>
            <a:r>
              <a:rPr lang="en-US" dirty="0">
                <a:latin typeface="Times New Roman" panose="02020603050405020304" pitchFamily="18" charset="0"/>
                <a:cs typeface="Times New Roman" panose="02020603050405020304" pitchFamily="18" charset="0"/>
              </a:rPr>
              <a:t>1 | KINH NGHIỆM TRUNG QUỐC</a:t>
            </a:r>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a:lstStyle/>
          <a:p>
            <a:fld id="{C263D6C4-4840-40CC-AC84-17E24B3B7BDE}" type="slidenum">
              <a:rPr lang="en-US" smtClean="0"/>
              <a:pPr/>
              <a:t>2</a:t>
            </a:fld>
            <a:endParaRPr lang="en-US" dirty="0"/>
          </a:p>
        </p:txBody>
      </p:sp>
    </p:spTree>
    <p:extLst>
      <p:ext uri="{BB962C8B-B14F-4D97-AF65-F5344CB8AC3E}">
        <p14:creationId xmlns:p14="http://schemas.microsoft.com/office/powerpoint/2010/main" val="290279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0D934C-2031-6B83-5287-5AC715F44E13}"/>
              </a:ext>
            </a:extLst>
          </p:cNvPr>
          <p:cNvSpPr>
            <a:spLocks noGrp="1"/>
          </p:cNvSpPr>
          <p:nvPr>
            <p:ph type="sldNum" sz="quarter" idx="12"/>
          </p:nvPr>
        </p:nvSpPr>
        <p:spPr/>
        <p:txBody>
          <a:bodyPr/>
          <a:lstStyle/>
          <a:p>
            <a:fld id="{C263D6C4-4840-40CC-AC84-17E24B3B7BDE}" type="slidenum">
              <a:rPr lang="en-US" noProof="0" smtClean="0"/>
              <a:pPr/>
              <a:t>20</a:t>
            </a:fld>
            <a:endParaRPr lang="en-US" noProof="0" dirty="0"/>
          </a:p>
        </p:txBody>
      </p:sp>
      <p:sp>
        <p:nvSpPr>
          <p:cNvPr id="9" name="TextBox 8">
            <a:extLst>
              <a:ext uri="{FF2B5EF4-FFF2-40B4-BE49-F238E27FC236}">
                <a16:creationId xmlns:a16="http://schemas.microsoft.com/office/drawing/2014/main" id="{EBCF46AB-9B41-80D4-3C41-73C35F58773A}"/>
              </a:ext>
            </a:extLst>
          </p:cNvPr>
          <p:cNvSpPr txBox="1"/>
          <p:nvPr/>
        </p:nvSpPr>
        <p:spPr>
          <a:xfrm>
            <a:off x="1835664" y="2123501"/>
            <a:ext cx="9891086" cy="2123082"/>
          </a:xfrm>
          <a:prstGeom prst="rect">
            <a:avLst/>
          </a:prstGeom>
          <a:noFill/>
        </p:spPr>
        <p:txBody>
          <a:bodyPr wrap="square">
            <a:spAutoFit/>
          </a:bodyPr>
          <a:lstStyle/>
          <a:p>
            <a:pPr>
              <a:lnSpc>
                <a:spcPct val="130000"/>
              </a:lnSpc>
            </a:pPr>
            <a:r>
              <a:rPr lang="en-US" sz="3500" dirty="0" err="1">
                <a:solidFill>
                  <a:schemeClr val="bg1"/>
                </a:solidFill>
                <a:latin typeface="Times New Roman" panose="02020603050405020304" pitchFamily="18" charset="0"/>
                <a:cs typeface="Times New Roman" panose="02020603050405020304" pitchFamily="18" charset="0"/>
              </a:rPr>
              <a:t>Bộ</a:t>
            </a:r>
            <a:r>
              <a:rPr lang="en-US" sz="3500" dirty="0">
                <a:solidFill>
                  <a:schemeClr val="bg1"/>
                </a:solidFill>
                <a:latin typeface="Times New Roman" panose="02020603050405020304" pitchFamily="18" charset="0"/>
                <a:cs typeface="Times New Roman" panose="02020603050405020304" pitchFamily="18" charset="0"/>
              </a:rPr>
              <a:t> VH, TT&amp;DL ban </a:t>
            </a:r>
            <a:r>
              <a:rPr lang="en-US" sz="3500" dirty="0" err="1">
                <a:solidFill>
                  <a:schemeClr val="bg1"/>
                </a:solidFill>
                <a:latin typeface="Times New Roman" panose="02020603050405020304" pitchFamily="18" charset="0"/>
                <a:cs typeface="Times New Roman" panose="02020603050405020304" pitchFamily="18" charset="0"/>
              </a:rPr>
              <a:t>hành</a:t>
            </a:r>
            <a:r>
              <a:rPr lang="en-US" sz="3500" dirty="0">
                <a:solidFill>
                  <a:schemeClr val="bg1"/>
                </a:solidFill>
                <a:latin typeface="Times New Roman" panose="02020603050405020304" pitchFamily="18" charset="0"/>
                <a:cs typeface="Times New Roman" panose="02020603050405020304" pitchFamily="18" charset="0"/>
              </a:rPr>
              <a:t> </a:t>
            </a:r>
            <a:r>
              <a:rPr lang="vi-VN" sz="3500" i="1" dirty="0">
                <a:solidFill>
                  <a:schemeClr val="bg1"/>
                </a:solidFill>
                <a:latin typeface="Times New Roman" panose="02020603050405020304" pitchFamily="18" charset="0"/>
                <a:cs typeface="Times New Roman" panose="02020603050405020304" pitchFamily="18" charset="0"/>
              </a:rPr>
              <a:t>Quy tắc ứng xử của người hoạt động trong lĩnh vực </a:t>
            </a:r>
            <a:r>
              <a:rPr lang="en-US" sz="3500" i="1" dirty="0">
                <a:solidFill>
                  <a:schemeClr val="bg1"/>
                </a:solidFill>
                <a:latin typeface="Times New Roman" panose="02020603050405020304" pitchFamily="18" charset="0"/>
                <a:cs typeface="Times New Roman" panose="02020603050405020304" pitchFamily="18" charset="0"/>
              </a:rPr>
              <a:t>	</a:t>
            </a:r>
            <a:r>
              <a:rPr lang="vi-VN" sz="3500" i="1" dirty="0">
                <a:solidFill>
                  <a:schemeClr val="bg1"/>
                </a:solidFill>
                <a:latin typeface="Times New Roman" panose="02020603050405020304" pitchFamily="18" charset="0"/>
                <a:cs typeface="Times New Roman" panose="02020603050405020304" pitchFamily="18" charset="0"/>
              </a:rPr>
              <a:t>nghệ thuật</a:t>
            </a:r>
            <a:r>
              <a:rPr lang="en-US" sz="3500" i="1"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nhưng</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không</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hiệu</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quả</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vì</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không</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có</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chế</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tài</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xử</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lý</a:t>
            </a:r>
            <a:r>
              <a:rPr lang="en-US" sz="3500" dirty="0">
                <a:solidFill>
                  <a:schemeClr val="bg1"/>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D74B5A58-C9AB-F0EB-5095-9DD5C8981207}"/>
              </a:ext>
            </a:extLst>
          </p:cNvPr>
          <p:cNvSpPr txBox="1"/>
          <p:nvPr/>
        </p:nvSpPr>
        <p:spPr>
          <a:xfrm>
            <a:off x="994299" y="2127071"/>
            <a:ext cx="711312" cy="584775"/>
          </a:xfrm>
          <a:prstGeom prst="rect">
            <a:avLst/>
          </a:prstGeom>
          <a:noFill/>
        </p:spPr>
        <p:txBody>
          <a:bodyPr wrap="square">
            <a:spAutoFit/>
          </a:bodyPr>
          <a:lstStyle/>
          <a:p>
            <a:r>
              <a:rPr lang="en" sz="3200" dirty="0">
                <a:solidFill>
                  <a:srgbClr val="C6DAEC"/>
                </a:solidFill>
                <a:latin typeface="Muli"/>
                <a:ea typeface="Muli"/>
                <a:cs typeface="Muli"/>
                <a:sym typeface="Muli"/>
              </a:rPr>
              <a:t>👉</a:t>
            </a:r>
            <a:endParaRPr lang="en-US" sz="3200" dirty="0"/>
          </a:p>
        </p:txBody>
      </p:sp>
    </p:spTree>
    <p:extLst>
      <p:ext uri="{BB962C8B-B14F-4D97-AF65-F5344CB8AC3E}">
        <p14:creationId xmlns:p14="http://schemas.microsoft.com/office/powerpoint/2010/main" val="1682843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C72810-5C47-F70A-9C9F-E7BECB1D8C26}"/>
              </a:ext>
            </a:extLst>
          </p:cNvPr>
          <p:cNvSpPr>
            <a:spLocks noGrp="1"/>
          </p:cNvSpPr>
          <p:nvPr>
            <p:ph type="sldNum" sz="quarter" idx="12"/>
          </p:nvPr>
        </p:nvSpPr>
        <p:spPr/>
        <p:txBody>
          <a:bodyPr/>
          <a:lstStyle/>
          <a:p>
            <a:fld id="{C263D6C4-4840-40CC-AC84-17E24B3B7BDE}" type="slidenum">
              <a:rPr lang="en-US" noProof="0" smtClean="0"/>
              <a:pPr/>
              <a:t>21</a:t>
            </a:fld>
            <a:endParaRPr lang="en-US" noProof="0" dirty="0"/>
          </a:p>
        </p:txBody>
      </p:sp>
      <p:sp>
        <p:nvSpPr>
          <p:cNvPr id="4" name="Text Placeholder 3">
            <a:extLst>
              <a:ext uri="{FF2B5EF4-FFF2-40B4-BE49-F238E27FC236}">
                <a16:creationId xmlns:a16="http://schemas.microsoft.com/office/drawing/2014/main" id="{E7CAEC0E-CA56-FA23-935E-C5E3D04BBD4D}"/>
              </a:ext>
            </a:extLst>
          </p:cNvPr>
          <p:cNvSpPr>
            <a:spLocks noGrp="1"/>
          </p:cNvSpPr>
          <p:nvPr>
            <p:ph type="body" sz="quarter" idx="13"/>
          </p:nvPr>
        </p:nvSpPr>
        <p:spPr>
          <a:xfrm>
            <a:off x="769377" y="1155356"/>
            <a:ext cx="11094360" cy="4547288"/>
          </a:xfrm>
        </p:spPr>
        <p:txBody>
          <a:bodyPr/>
          <a:lstStyle/>
          <a:p>
            <a:pPr marL="0" indent="0" algn="just">
              <a:buNone/>
            </a:pPr>
            <a:r>
              <a:rPr lang="en-US" sz="3500" dirty="0" err="1">
                <a:latin typeface="Times New Roman" panose="02020603050405020304" pitchFamily="18" charset="0"/>
                <a:cs typeface="Times New Roman" panose="02020603050405020304" pitchFamily="18" charset="0"/>
              </a:rPr>
              <a:t>Vận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dụng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kết</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hợp</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cả</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kinh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nghiệm</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của</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Trung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Quốc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Hàn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Quốc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và</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đặc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thù</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của</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Việt</a:t>
            </a:r>
            <a:r>
              <a:rPr lang="en-US" sz="3500" dirty="0">
                <a:latin typeface="Times New Roman" panose="02020603050405020304" pitchFamily="18" charset="0"/>
                <a:cs typeface="Times New Roman" panose="02020603050405020304" pitchFamily="18" charset="0"/>
              </a:rPr>
              <a:t> Nam </a:t>
            </a:r>
            <a:r>
              <a:rPr lang="en-US" sz="3500" dirty="0" err="1">
                <a:latin typeface="Times New Roman" panose="02020603050405020304" pitchFamily="18" charset="0"/>
                <a:cs typeface="Times New Roman" panose="02020603050405020304" pitchFamily="18" charset="0"/>
              </a:rPr>
              <a:t>để</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triển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khai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giải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pháp</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này</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theo</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hướng</a:t>
            </a:r>
            <a:r>
              <a:rPr lang="en-US" sz="3500" dirty="0">
                <a:latin typeface="Times New Roman" panose="02020603050405020304" pitchFamily="18" charset="0"/>
                <a:cs typeface="Times New Roman" panose="02020603050405020304" pitchFamily="18" charset="0"/>
              </a:rPr>
              <a:t>:</a:t>
            </a:r>
          </a:p>
          <a:p>
            <a:pPr marL="0" indent="0" algn="just">
              <a:spcAft>
                <a:spcPts val="1200"/>
              </a:spcAft>
              <a:buNone/>
            </a:pP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Cơ</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quan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chỉ</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đạo</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Bộ</a:t>
            </a:r>
            <a:r>
              <a:rPr lang="en-US" sz="3500" dirty="0">
                <a:latin typeface="Times New Roman" panose="02020603050405020304" pitchFamily="18" charset="0"/>
                <a:cs typeface="Times New Roman" panose="02020603050405020304" pitchFamily="18" charset="0"/>
              </a:rPr>
              <a:t> VH, TT&amp;DL </a:t>
            </a:r>
            <a:r>
              <a:rPr lang="en-US" sz="3500" dirty="0" err="1">
                <a:latin typeface="Times New Roman" panose="02020603050405020304" pitchFamily="18" charset="0"/>
                <a:cs typeface="Times New Roman" panose="02020603050405020304" pitchFamily="18" charset="0"/>
              </a:rPr>
              <a:t>chủ</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trì</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phối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hợp</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Bộ</a:t>
            </a:r>
            <a:r>
              <a:rPr lang="en-US" sz="3500" dirty="0">
                <a:latin typeface="Times New Roman" panose="02020603050405020304" pitchFamily="18" charset="0"/>
                <a:cs typeface="Times New Roman" panose="02020603050405020304" pitchFamily="18" charset="0"/>
              </a:rPr>
              <a:t> TT&amp;TT </a:t>
            </a:r>
            <a:r>
              <a:rPr lang="en-US" sz="3500" dirty="0" err="1">
                <a:latin typeface="Times New Roman" panose="02020603050405020304" pitchFamily="18" charset="0"/>
                <a:cs typeface="Times New Roman" panose="02020603050405020304" pitchFamily="18" charset="0"/>
              </a:rPr>
              <a:t>và</a:t>
            </a:r>
            <a:r>
              <a:rPr lang="en-US" sz="3500" dirty="0">
                <a:latin typeface="Times New Roman" panose="02020603050405020304" pitchFamily="18" charset="0"/>
                <a:cs typeface="Times New Roman" panose="02020603050405020304" pitchFamily="18" charset="0"/>
              </a:rPr>
              <a:t> Ban </a:t>
            </a:r>
            <a:r>
              <a:rPr lang="en-US" sz="3500" dirty="0" err="1">
                <a:latin typeface="Times New Roman" panose="02020603050405020304" pitchFamily="18" charset="0"/>
                <a:cs typeface="Times New Roman" panose="02020603050405020304" pitchFamily="18" charset="0"/>
              </a:rPr>
              <a:t>Tuyên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giáo</a:t>
            </a:r>
            <a:r>
              <a:rPr lang="en-US" sz="3500" dirty="0">
                <a:latin typeface="Times New Roman" panose="02020603050405020304" pitchFamily="18" charset="0"/>
                <a:cs typeface="Times New Roman" panose="02020603050405020304" pitchFamily="18" charset="0"/>
              </a:rPr>
              <a:t> TƯ.</a:t>
            </a:r>
          </a:p>
          <a:p>
            <a:pPr marL="0" indent="0" algn="just">
              <a:spcAft>
                <a:spcPts val="1200"/>
              </a:spcAft>
              <a:buNone/>
            </a:pP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Cơ</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quan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thực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hiện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cơ</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quan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báo</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chí</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Đài</a:t>
            </a:r>
            <a:r>
              <a:rPr lang="en-US" sz="3500" dirty="0">
                <a:latin typeface="Times New Roman" panose="02020603050405020304" pitchFamily="18" charset="0"/>
                <a:cs typeface="Times New Roman" panose="02020603050405020304" pitchFamily="18" charset="0"/>
              </a:rPr>
              <a:t> PTTH, </a:t>
            </a:r>
            <a:r>
              <a:rPr lang="en-US" sz="3500" dirty="0" err="1">
                <a:latin typeface="Times New Roman" panose="02020603050405020304" pitchFamily="18" charset="0"/>
                <a:cs typeface="Times New Roman" panose="02020603050405020304" pitchFamily="18" charset="0"/>
              </a:rPr>
              <a:t>công</a:t>
            </a:r>
            <a:r>
              <a:rPr lang="en-US" sz="3500" dirty="0">
                <a:latin typeface="Times New Roman" panose="02020603050405020304" pitchFamily="18" charset="0"/>
                <a:cs typeface="Times New Roman" panose="02020603050405020304" pitchFamily="18" charset="0"/>
              </a:rPr>
              <a:t> ty </a:t>
            </a:r>
            <a:r>
              <a:rPr lang="en-US" sz="3500" dirty="0" err="1">
                <a:latin typeface="Times New Roman" panose="02020603050405020304" pitchFamily="18" charset="0"/>
                <a:cs typeface="Times New Roman" panose="02020603050405020304" pitchFamily="18" charset="0"/>
              </a:rPr>
              <a:t>truyền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thông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lớn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cơ</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sở</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tổ</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chức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biểu</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diễn</a:t>
            </a:r>
            <a:r>
              <a:rPr lang="en-US" sz="3500" dirty="0">
                <a:latin typeface="Times New Roman" panose="02020603050405020304" pitchFamily="18" charset="0"/>
                <a:cs typeface="Times New Roman" panose="02020603050405020304" pitchFamily="18" charset="0"/>
              </a:rPr>
              <a:t>.</a:t>
            </a:r>
          </a:p>
        </p:txBody>
      </p:sp>
      <p:sp>
        <p:nvSpPr>
          <p:cNvPr id="5" name="Title 1">
            <a:extLst>
              <a:ext uri="{FF2B5EF4-FFF2-40B4-BE49-F238E27FC236}">
                <a16:creationId xmlns:a16="http://schemas.microsoft.com/office/drawing/2014/main" id="{F0D92550-F410-624E-42EA-57A2A761268A}"/>
              </a:ext>
            </a:extLst>
          </p:cNvPr>
          <p:cNvSpPr>
            <a:spLocks noGrp="1"/>
          </p:cNvSpPr>
          <p:nvPr>
            <p:ph type="title"/>
          </p:nvPr>
        </p:nvSpPr>
        <p:spPr>
          <a:xfrm>
            <a:off x="838168" y="352154"/>
            <a:ext cx="10261077" cy="577081"/>
          </a:xfrm>
        </p:spPr>
        <p:txBody>
          <a:bodyPr/>
          <a:lstStyle/>
          <a:p>
            <a:r>
              <a:rPr lang="vi-VN" sz="3500" i="1" dirty="0">
                <a:latin typeface="Times New Roman" panose="02020603050405020304" pitchFamily="18" charset="0"/>
                <a:cs typeface="Times New Roman" panose="02020603050405020304" pitchFamily="18" charset="0"/>
              </a:rPr>
              <a:t>3.</a:t>
            </a:r>
            <a:r>
              <a:rPr lang="en-US" sz="3500" i="1" dirty="0">
                <a:latin typeface="Times New Roman" panose="02020603050405020304" pitchFamily="18" charset="0"/>
                <a:cs typeface="Times New Roman" panose="02020603050405020304" pitchFamily="18" charset="0"/>
              </a:rPr>
              <a:t>2</a:t>
            </a:r>
            <a:r>
              <a:rPr lang="vi-VN"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Đề</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xuất</a:t>
            </a:r>
            <a:endParaRPr lang="en-US" sz="35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2616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C72810-5C47-F70A-9C9F-E7BECB1D8C26}"/>
              </a:ext>
            </a:extLst>
          </p:cNvPr>
          <p:cNvSpPr>
            <a:spLocks noGrp="1"/>
          </p:cNvSpPr>
          <p:nvPr>
            <p:ph type="sldNum" sz="quarter" idx="12"/>
          </p:nvPr>
        </p:nvSpPr>
        <p:spPr/>
        <p:txBody>
          <a:bodyPr/>
          <a:lstStyle/>
          <a:p>
            <a:fld id="{C263D6C4-4840-40CC-AC84-17E24B3B7BDE}" type="slidenum">
              <a:rPr lang="en-US" noProof="0" smtClean="0"/>
              <a:pPr/>
              <a:t>22</a:t>
            </a:fld>
            <a:endParaRPr lang="en-US" noProof="0" dirty="0"/>
          </a:p>
        </p:txBody>
      </p:sp>
      <p:sp>
        <p:nvSpPr>
          <p:cNvPr id="4" name="Text Placeholder 3">
            <a:extLst>
              <a:ext uri="{FF2B5EF4-FFF2-40B4-BE49-F238E27FC236}">
                <a16:creationId xmlns:a16="http://schemas.microsoft.com/office/drawing/2014/main" id="{E7CAEC0E-CA56-FA23-935E-C5E3D04BBD4D}"/>
              </a:ext>
            </a:extLst>
          </p:cNvPr>
          <p:cNvSpPr>
            <a:spLocks noGrp="1"/>
          </p:cNvSpPr>
          <p:nvPr>
            <p:ph type="body" sz="quarter" idx="13"/>
          </p:nvPr>
        </p:nvSpPr>
        <p:spPr>
          <a:xfrm>
            <a:off x="444497" y="1078449"/>
            <a:ext cx="11094360" cy="4547288"/>
          </a:xfrm>
        </p:spPr>
        <p:txBody>
          <a:bodyPr/>
          <a:lstStyle/>
          <a:p>
            <a:pPr marL="0" indent="0" algn="just">
              <a:spcAft>
                <a:spcPts val="1200"/>
              </a:spcAft>
              <a:buNone/>
            </a:pP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Phương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thức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triển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khai</a:t>
            </a:r>
            <a:r>
              <a:rPr lang="en-US" sz="3500" dirty="0">
                <a:latin typeface="Times New Roman" panose="02020603050405020304" pitchFamily="18" charset="0"/>
                <a:cs typeface="Times New Roman" panose="02020603050405020304" pitchFamily="18" charset="0"/>
              </a:rPr>
              <a:t>: </a:t>
            </a:r>
          </a:p>
          <a:p>
            <a:pPr marL="0" indent="0" algn="just">
              <a:spcAft>
                <a:spcPts val="1200"/>
              </a:spcAft>
              <a:buNone/>
            </a:pPr>
            <a:r>
              <a:rPr lang="en-US" sz="3500" dirty="0">
                <a:solidFill>
                  <a:schemeClr val="bg1"/>
                </a:solidFill>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a:t>
            </a:r>
            <a:r>
              <a:rPr lang="en-US" sz="3000" dirty="0" err="1">
                <a:solidFill>
                  <a:schemeClr val="bg1"/>
                </a:solidFill>
                <a:latin typeface="Times New Roman" panose="02020603050405020304" pitchFamily="18" charset="0"/>
                <a:cs typeface="Times New Roman" panose="02020603050405020304" pitchFamily="18" charset="0"/>
              </a:rPr>
              <a:t>rước</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mắt</a:t>
            </a:r>
            <a:r>
              <a:rPr lang="en-US" sz="3000" dirty="0">
                <a:solidFill>
                  <a:schemeClr val="bg1"/>
                </a:solidFill>
                <a:latin typeface="Times New Roman" panose="02020603050405020304" pitchFamily="18" charset="0"/>
                <a:cs typeface="Times New Roman" panose="02020603050405020304" pitchFamily="18" charset="0"/>
              </a:rPr>
              <a:t>, do </a:t>
            </a:r>
            <a:r>
              <a:rPr lang="en-US" sz="3000" dirty="0" err="1">
                <a:solidFill>
                  <a:schemeClr val="bg1"/>
                </a:solidFill>
                <a:latin typeface="Times New Roman" panose="02020603050405020304" pitchFamily="18" charset="0"/>
                <a:cs typeface="Times New Roman" panose="02020603050405020304" pitchFamily="18" charset="0"/>
              </a:rPr>
              <a:t>chưa</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có</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quy</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định</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pháp</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luật</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nên</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sử</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dụng</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phươn</a:t>
            </a:r>
            <a:r>
              <a:rPr lang="en-US" sz="3000" dirty="0" err="1">
                <a:latin typeface="Times New Roman" panose="02020603050405020304" pitchFamily="18" charset="0"/>
                <a:cs typeface="Times New Roman" panose="02020603050405020304" pitchFamily="18" charset="0"/>
              </a:rPr>
              <a:t>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khuyến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nghị</a:t>
            </a:r>
            <a:r>
              <a:rPr lang="en-US" sz="3000" dirty="0">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Arial" panose="020B0604020202020204" pitchFamily="34" charset="0"/>
              </a:rPr>
              <a:t>hạn</a:t>
            </a:r>
            <a:r>
              <a:rPr lang="en-US" sz="3000" dirty="0">
                <a:solidFill>
                  <a:schemeClr val="bg1"/>
                </a:solidFill>
                <a:latin typeface="Times New Roman" panose="02020603050405020304" pitchFamily="18" charset="0"/>
                <a:cs typeface="Arial" panose="020B0604020202020204" pitchFamily="34" charset="0"/>
              </a:rPr>
              <a:t> </a:t>
            </a:r>
            <a:r>
              <a:rPr lang="en-US" sz="3000" dirty="0" err="1">
                <a:solidFill>
                  <a:schemeClr val="bg1"/>
                </a:solidFill>
                <a:latin typeface="Times New Roman" panose="02020603050405020304" pitchFamily="18" charset="0"/>
                <a:cs typeface="Arial" panose="020B0604020202020204" pitchFamily="34" charset="0"/>
              </a:rPr>
              <a:t>chế</a:t>
            </a:r>
            <a:r>
              <a:rPr lang="en-US" sz="3000" dirty="0">
                <a:solidFill>
                  <a:schemeClr val="bg1"/>
                </a:solidFill>
                <a:latin typeface="Times New Roman" panose="02020603050405020304" pitchFamily="18" charset="0"/>
                <a:cs typeface="Arial" panose="020B0604020202020204" pitchFamily="34" charset="0"/>
              </a:rPr>
              <a:t> </a:t>
            </a:r>
            <a:r>
              <a:rPr lang="en-US" sz="3000" dirty="0" err="1">
                <a:solidFill>
                  <a:schemeClr val="bg1"/>
                </a:solidFill>
                <a:latin typeface="Times New Roman" panose="02020603050405020304" pitchFamily="18" charset="0"/>
                <a:cs typeface="Arial" panose="020B0604020202020204" pitchFamily="34" charset="0"/>
              </a:rPr>
              <a:t>phát</a:t>
            </a:r>
            <a:r>
              <a:rPr lang="en-US" sz="3000" dirty="0">
                <a:solidFill>
                  <a:schemeClr val="bg1"/>
                </a:solidFill>
                <a:latin typeface="Times New Roman" panose="02020603050405020304" pitchFamily="18" charset="0"/>
                <a:cs typeface="Arial" panose="020B0604020202020204" pitchFamily="34" charset="0"/>
              </a:rPr>
              <a:t> </a:t>
            </a:r>
            <a:r>
              <a:rPr lang="en-US" sz="3000" dirty="0" err="1">
                <a:solidFill>
                  <a:schemeClr val="bg1"/>
                </a:solidFill>
                <a:latin typeface="Times New Roman" panose="02020603050405020304" pitchFamily="18" charset="0"/>
                <a:cs typeface="Arial" panose="020B0604020202020204" pitchFamily="34" charset="0"/>
              </a:rPr>
              <a:t>sóng</a:t>
            </a:r>
            <a:r>
              <a:rPr lang="en-US" sz="3000" dirty="0">
                <a:solidFill>
                  <a:schemeClr val="bg1"/>
                </a:solidFill>
                <a:latin typeface="Times New Roman" panose="02020603050405020304" pitchFamily="18" charset="0"/>
                <a:cs typeface="Arial" panose="020B0604020202020204" pitchFamily="34" charset="0"/>
              </a:rPr>
              <a:t>, </a:t>
            </a:r>
            <a:r>
              <a:rPr lang="en-US" sz="3000" dirty="0" err="1">
                <a:solidFill>
                  <a:schemeClr val="bg1"/>
                </a:solidFill>
                <a:latin typeface="Times New Roman" panose="02020603050405020304" pitchFamily="18" charset="0"/>
                <a:cs typeface="Arial" panose="020B0604020202020204" pitchFamily="34" charset="0"/>
              </a:rPr>
              <a:t>đưa</a:t>
            </a:r>
            <a:r>
              <a:rPr lang="en-US" sz="3000" dirty="0">
                <a:solidFill>
                  <a:schemeClr val="bg1"/>
                </a:solidFill>
                <a:latin typeface="Times New Roman" panose="02020603050405020304" pitchFamily="18" charset="0"/>
                <a:cs typeface="Arial" panose="020B0604020202020204" pitchFamily="34" charset="0"/>
              </a:rPr>
              <a:t> tin, </a:t>
            </a:r>
            <a:r>
              <a:rPr lang="en-US" sz="3000" dirty="0" err="1">
                <a:solidFill>
                  <a:schemeClr val="bg1"/>
                </a:solidFill>
                <a:latin typeface="Times New Roman" panose="02020603050405020304" pitchFamily="18" charset="0"/>
                <a:cs typeface="Arial" panose="020B0604020202020204" pitchFamily="34" charset="0"/>
              </a:rPr>
              <a:t>biểu</a:t>
            </a:r>
            <a:r>
              <a:rPr lang="en-US" sz="3000" dirty="0">
                <a:solidFill>
                  <a:schemeClr val="bg1"/>
                </a:solidFill>
                <a:latin typeface="Times New Roman" panose="02020603050405020304" pitchFamily="18" charset="0"/>
                <a:cs typeface="Arial" panose="020B0604020202020204" pitchFamily="34" charset="0"/>
              </a:rPr>
              <a:t> </a:t>
            </a:r>
            <a:r>
              <a:rPr lang="en-US" sz="3000" dirty="0" err="1">
                <a:solidFill>
                  <a:schemeClr val="bg1"/>
                </a:solidFill>
                <a:latin typeface="Times New Roman" panose="02020603050405020304" pitchFamily="18" charset="0"/>
                <a:cs typeface="Arial" panose="020B0604020202020204" pitchFamily="34" charset="0"/>
              </a:rPr>
              <a:t>diễn</a:t>
            </a:r>
            <a:r>
              <a:rPr lang="en-US" sz="3000" dirty="0">
                <a:solidFill>
                  <a:schemeClr val="bg1"/>
                </a:solidFill>
                <a:latin typeface="Times New Roman" panose="02020603050405020304" pitchFamily="18" charset="0"/>
                <a:cs typeface="Arial" panose="020B0604020202020204" pitchFamily="34" charset="0"/>
              </a:rPr>
              <a:t> </a:t>
            </a:r>
            <a:r>
              <a:rPr lang="en-US" sz="3000" dirty="0" err="1">
                <a:latin typeface="Times New Roman" panose="02020603050405020304" pitchFamily="18" charset="0"/>
              </a:rPr>
              <a:t>đối</a:t>
            </a:r>
            <a:r>
              <a:rPr lang="en-US" sz="3000" dirty="0">
                <a:latin typeface="Times New Roman" panose="02020603050405020304" pitchFamily="18" charset="0"/>
              </a:rPr>
              <a:t> </a:t>
            </a:r>
            <a:r>
              <a:rPr lang="en-US" sz="3000" dirty="0" err="1">
                <a:latin typeface="Times New Roman" panose="02020603050405020304" pitchFamily="18" charset="0"/>
              </a:rPr>
              <a:t>với</a:t>
            </a:r>
            <a:r>
              <a:rPr lang="en-US" sz="3000" dirty="0">
                <a:latin typeface="Times New Roman" panose="02020603050405020304" pitchFamily="18" charset="0"/>
              </a:rPr>
              <a:t> </a:t>
            </a:r>
            <a:r>
              <a:rPr lang="en-US" sz="3000" dirty="0" err="1">
                <a:latin typeface="Times New Roman" panose="02020603050405020304" pitchFamily="18" charset="0"/>
              </a:rPr>
              <a:t>đối</a:t>
            </a:r>
            <a:r>
              <a:rPr lang="en-US" sz="3000" dirty="0">
                <a:latin typeface="Times New Roman" panose="02020603050405020304" pitchFamily="18" charset="0"/>
              </a:rPr>
              <a:t> </a:t>
            </a:r>
            <a:r>
              <a:rPr lang="en-US" sz="3000" dirty="0" err="1">
                <a:latin typeface="Times New Roman" panose="02020603050405020304" pitchFamily="18" charset="0"/>
              </a:rPr>
              <a:t>tượng</a:t>
            </a:r>
            <a:r>
              <a:rPr lang="en-US" sz="3000" dirty="0">
                <a:latin typeface="Times New Roman" panose="02020603050405020304" pitchFamily="18" charset="0"/>
              </a:rPr>
              <a:t> vi </a:t>
            </a:r>
            <a:r>
              <a:rPr lang="en-US" sz="3000" dirty="0" err="1">
                <a:latin typeface="Times New Roman" panose="02020603050405020304" pitchFamily="18" charset="0"/>
              </a:rPr>
              <a:t>phạm</a:t>
            </a:r>
            <a:r>
              <a:rPr lang="en-US" sz="3000" dirty="0">
                <a:latin typeface="Times New Roman" panose="02020603050405020304" pitchFamily="18" charset="0"/>
              </a:rPr>
              <a:t>. </a:t>
            </a:r>
          </a:p>
          <a:p>
            <a:pPr marL="0" indent="0" algn="just">
              <a:spcAft>
                <a:spcPts val="1200"/>
              </a:spcAft>
              <a:buNone/>
            </a:pPr>
            <a:r>
              <a:rPr lang="en-US" sz="3000" dirty="0" err="1">
                <a:latin typeface="Times New Roman" panose="02020603050405020304" pitchFamily="18" charset="0"/>
                <a:cs typeface="Times New Roman" panose="02020603050405020304" pitchFamily="18" charset="0"/>
              </a:rPr>
              <a:t>Tuy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nhiên</a:t>
            </a:r>
            <a:r>
              <a:rPr lang="en-US" sz="3000" dirty="0">
                <a:latin typeface="Times New Roman" panose="02020603050405020304" pitchFamily="18" charset="0"/>
                <a:cs typeface="Times New Roman" panose="02020603050405020304" pitchFamily="18" charset="0"/>
              </a:rPr>
              <a:t>, Ban </a:t>
            </a:r>
            <a:r>
              <a:rPr lang="en-US" sz="3000" dirty="0" err="1">
                <a:latin typeface="Times New Roman" panose="02020603050405020304" pitchFamily="18" charset="0"/>
                <a:cs typeface="Times New Roman" panose="02020603050405020304" pitchFamily="18" charset="0"/>
              </a:rPr>
              <a:t>Tuyên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giáo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Bộ</a:t>
            </a:r>
            <a:r>
              <a:rPr lang="en-US" sz="3000" dirty="0">
                <a:latin typeface="Times New Roman" panose="02020603050405020304" pitchFamily="18" charset="0"/>
                <a:cs typeface="Times New Roman" panose="02020603050405020304" pitchFamily="18" charset="0"/>
              </a:rPr>
              <a:t> TT&amp;TT </a:t>
            </a:r>
            <a:r>
              <a:rPr lang="en-US" sz="3000" dirty="0" err="1">
                <a:latin typeface="Times New Roman" panose="02020603050405020304" pitchFamily="18" charset="0"/>
                <a:cs typeface="Times New Roman" panose="02020603050405020304" pitchFamily="18" charset="0"/>
              </a:rPr>
              <a:t>định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hướng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chỉ</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đạo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quan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báo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chí</a:t>
            </a:r>
            <a:r>
              <a:rPr lang="en-US" sz="3000" dirty="0">
                <a:latin typeface="Times New Roman" panose="02020603050405020304" pitchFamily="18" charset="0"/>
                <a:cs typeface="Times New Roman" panose="02020603050405020304" pitchFamily="18" charset="0"/>
              </a:rPr>
              <a:t>, PTTH </a:t>
            </a:r>
            <a:r>
              <a:rPr lang="en-US" sz="3000" dirty="0" err="1">
                <a:latin typeface="Times New Roman" panose="02020603050405020304" pitchFamily="18" charset="0"/>
                <a:cs typeface="Times New Roman" panose="02020603050405020304" pitchFamily="18" charset="0"/>
              </a:rPr>
              <a:t>phối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hợp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nghiêm</a:t>
            </a:r>
            <a:r>
              <a:rPr lang="en-US" sz="3000" dirty="0">
                <a:latin typeface="Times New Roman" panose="02020603050405020304" pitchFamily="18" charset="0"/>
                <a:cs typeface="Times New Roman" panose="02020603050405020304" pitchFamily="18" charset="0"/>
              </a:rPr>
              <a:t>.</a:t>
            </a:r>
          </a:p>
          <a:p>
            <a:pPr marL="0" indent="0" algn="just">
              <a:spcAft>
                <a:spcPts val="1200"/>
              </a:spcAft>
              <a:buNone/>
            </a:pP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VH, TT&amp;DL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đạo</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đơn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địa</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cân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nhắc</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hạn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chế</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cấp</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cấp</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chấp</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thuận</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nghệ</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 vi </a:t>
            </a:r>
            <a:r>
              <a:rPr lang="en-US" sz="3000" dirty="0" err="1">
                <a:effectLst/>
                <a:latin typeface="Times New Roman" panose="02020603050405020304" pitchFamily="18" charset="0"/>
                <a:ea typeface="Calibri" panose="020F0502020204030204" pitchFamily="34" charset="0"/>
                <a:cs typeface="Times New Roman" panose="02020603050405020304" pitchFamily="18" charset="0"/>
              </a:rPr>
              <a:t>phạm</a:t>
            </a:r>
            <a:r>
              <a:rPr lang="en-US" sz="30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indent="0" algn="just">
              <a:spcAft>
                <a:spcPts val="1200"/>
              </a:spcAft>
              <a:buNone/>
            </a:pPr>
            <a:endParaRPr lang="en-US" sz="3500"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F0D92550-F410-624E-42EA-57A2A761268A}"/>
              </a:ext>
            </a:extLst>
          </p:cNvPr>
          <p:cNvSpPr>
            <a:spLocks noGrp="1"/>
          </p:cNvSpPr>
          <p:nvPr>
            <p:ph type="title"/>
          </p:nvPr>
        </p:nvSpPr>
        <p:spPr>
          <a:xfrm>
            <a:off x="838168" y="352154"/>
            <a:ext cx="10261077" cy="577081"/>
          </a:xfrm>
        </p:spPr>
        <p:txBody>
          <a:bodyPr/>
          <a:lstStyle/>
          <a:p>
            <a:r>
              <a:rPr lang="vi-VN" sz="3500" i="1" dirty="0">
                <a:latin typeface="Times New Roman" panose="02020603050405020304" pitchFamily="18" charset="0"/>
                <a:cs typeface="Times New Roman" panose="02020603050405020304" pitchFamily="18" charset="0"/>
              </a:rPr>
              <a:t>3.</a:t>
            </a:r>
            <a:r>
              <a:rPr lang="en-US" sz="3500" i="1" dirty="0">
                <a:latin typeface="Times New Roman" panose="02020603050405020304" pitchFamily="18" charset="0"/>
                <a:cs typeface="Times New Roman" panose="02020603050405020304" pitchFamily="18" charset="0"/>
              </a:rPr>
              <a:t>2</a:t>
            </a:r>
            <a:r>
              <a:rPr lang="vi-VN"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Đề</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xuất</a:t>
            </a:r>
            <a:endParaRPr lang="en-US" sz="35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9516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C72810-5C47-F70A-9C9F-E7BECB1D8C26}"/>
              </a:ext>
            </a:extLst>
          </p:cNvPr>
          <p:cNvSpPr>
            <a:spLocks noGrp="1"/>
          </p:cNvSpPr>
          <p:nvPr>
            <p:ph type="sldNum" sz="quarter" idx="12"/>
          </p:nvPr>
        </p:nvSpPr>
        <p:spPr/>
        <p:txBody>
          <a:bodyPr/>
          <a:lstStyle/>
          <a:p>
            <a:fld id="{C263D6C4-4840-40CC-AC84-17E24B3B7BDE}" type="slidenum">
              <a:rPr lang="en-US" noProof="0" smtClean="0"/>
              <a:pPr/>
              <a:t>23</a:t>
            </a:fld>
            <a:endParaRPr lang="en-US" noProof="0" dirty="0"/>
          </a:p>
        </p:txBody>
      </p:sp>
      <p:sp>
        <p:nvSpPr>
          <p:cNvPr id="4" name="Text Placeholder 3">
            <a:extLst>
              <a:ext uri="{FF2B5EF4-FFF2-40B4-BE49-F238E27FC236}">
                <a16:creationId xmlns:a16="http://schemas.microsoft.com/office/drawing/2014/main" id="{E7CAEC0E-CA56-FA23-935E-C5E3D04BBD4D}"/>
              </a:ext>
            </a:extLst>
          </p:cNvPr>
          <p:cNvSpPr>
            <a:spLocks noGrp="1"/>
          </p:cNvSpPr>
          <p:nvPr>
            <p:ph type="body" sz="quarter" idx="13"/>
          </p:nvPr>
        </p:nvSpPr>
        <p:spPr>
          <a:xfrm>
            <a:off x="421526" y="1211613"/>
            <a:ext cx="11094360" cy="4860957"/>
          </a:xfrm>
        </p:spPr>
        <p:txBody>
          <a:bodyPr/>
          <a:lstStyle/>
          <a:p>
            <a:pPr marL="0" indent="0" algn="just">
              <a:spcAft>
                <a:spcPts val="1200"/>
              </a:spcAft>
              <a:buNone/>
            </a:pP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Xây</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dựng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Bộ</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Tiêu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chí</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nhận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diện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hành</a:t>
            </a:r>
            <a:r>
              <a:rPr lang="en-US" sz="3200" dirty="0">
                <a:effectLst/>
                <a:latin typeface="Times New Roman" panose="02020603050405020304" pitchFamily="18" charset="0"/>
                <a:ea typeface="Calibri" panose="020F0502020204030204" pitchFamily="34" charset="0"/>
              </a:rPr>
              <a:t> vi </a:t>
            </a:r>
            <a:r>
              <a:rPr lang="en-US" sz="3200" dirty="0" err="1">
                <a:effectLst/>
                <a:latin typeface="Times New Roman" panose="02020603050405020304" pitchFamily="18" charset="0"/>
                <a:ea typeface="Calibri" panose="020F0502020204030204" pitchFamily="34" charset="0"/>
              </a:rPr>
              <a:t>vi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phạm</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của</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nghệ</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sĩ</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và</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người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nổi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tiếng</a:t>
            </a:r>
            <a:r>
              <a:rPr lang="en-US" sz="3200" dirty="0">
                <a:latin typeface="Times New Roman" panose="02020603050405020304" pitchFamily="18" charset="0"/>
                <a:ea typeface="Calibri" panose="020F0502020204030204" pitchFamily="34" charset="0"/>
              </a:rPr>
              <a:t> </a:t>
            </a:r>
            <a:r>
              <a:rPr lang="en-US" sz="3200" dirty="0">
                <a:effectLst/>
                <a:latin typeface="Times New Roman" panose="02020603050405020304" pitchFamily="18" charset="0"/>
                <a:ea typeface="Calibri" panose="020F0502020204030204" pitchFamily="34" charset="0"/>
              </a:rPr>
              <a:t>(</a:t>
            </a:r>
            <a:r>
              <a:rPr lang="en-US" sz="3200" dirty="0" err="1">
                <a:effectLst/>
                <a:latin typeface="Times New Roman" panose="02020603050405020304" pitchFamily="18" charset="0"/>
                <a:ea typeface="Calibri" panose="020F0502020204030204" pitchFamily="34" charset="0"/>
              </a:rPr>
              <a:t>dựa</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trên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những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hành</a:t>
            </a:r>
            <a:r>
              <a:rPr lang="en-US" sz="3200" dirty="0">
                <a:effectLst/>
                <a:latin typeface="Times New Roman" panose="02020603050405020304" pitchFamily="18" charset="0"/>
                <a:ea typeface="Calibri" panose="020F0502020204030204" pitchFamily="34" charset="0"/>
              </a:rPr>
              <a:t> vi </a:t>
            </a:r>
            <a:r>
              <a:rPr lang="en-US" sz="3200" dirty="0" err="1">
                <a:effectLst/>
                <a:latin typeface="Times New Roman" panose="02020603050405020304" pitchFamily="18" charset="0"/>
                <a:ea typeface="Calibri" panose="020F0502020204030204" pitchFamily="34" charset="0"/>
              </a:rPr>
              <a:t>được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nêu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ra</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trong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Quy</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tắc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ứng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xử</a:t>
            </a:r>
            <a:r>
              <a:rPr lang="en-US" sz="3200" dirty="0">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của</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người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hoạt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động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trong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lĩnh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vực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nghệ</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thuật</a:t>
            </a:r>
            <a:r>
              <a:rPr lang="en-US" sz="3200" dirty="0">
                <a:latin typeface="Times New Roman" panose="02020603050405020304" pitchFamily="18" charset="0"/>
                <a:ea typeface="Calibri" panose="020F0502020204030204" pitchFamily="34" charset="0"/>
              </a:rPr>
              <a:t>)</a:t>
            </a:r>
            <a:r>
              <a:rPr lang="en-US" sz="3200" i="1" dirty="0">
                <a:latin typeface="Times New Roman" panose="02020603050405020304" pitchFamily="18" charset="0"/>
                <a:ea typeface="Calibri" panose="020F0502020204030204" pitchFamily="34" charset="0"/>
              </a:rPr>
              <a:t>.</a:t>
            </a:r>
            <a:endParaRPr lang="en-US" sz="3200" dirty="0">
              <a:latin typeface="Times New Roman" panose="02020603050405020304" pitchFamily="18" charset="0"/>
              <a:cs typeface="Times New Roman" panose="02020603050405020304" pitchFamily="18" charset="0"/>
            </a:endParaRPr>
          </a:p>
          <a:p>
            <a:pPr marL="0" indent="0" algn="just">
              <a:spcAft>
                <a:spcPts val="1200"/>
              </a:spcAft>
              <a:buNone/>
            </a:pPr>
            <a:r>
              <a:rPr lang="en-US" sz="3200" dirty="0">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Arial" panose="020B0604020202020204" pitchFamily="34" charset="0"/>
              </a:rPr>
              <a:t>Thành</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lập</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Hội</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đồng</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tư</a:t>
            </a:r>
            <a:r>
              <a:rPr lang="vi-VN" sz="3200" dirty="0">
                <a:solidFill>
                  <a:schemeClr val="bg1"/>
                </a:solidFill>
                <a:latin typeface="Times New Roman" panose="02020603050405020304" pitchFamily="18" charset="0"/>
                <a:cs typeface="Arial" panose="020B0604020202020204" pitchFamily="34" charset="0"/>
              </a:rPr>
              <a:t> vấn</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để</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đánh</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giá</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kết</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luận</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về</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các</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trường</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hợp</a:t>
            </a:r>
            <a:r>
              <a:rPr lang="en-US" sz="3200" dirty="0">
                <a:solidFill>
                  <a:schemeClr val="bg1"/>
                </a:solidFill>
                <a:latin typeface="Times New Roman" panose="02020603050405020304" pitchFamily="18" charset="0"/>
                <a:cs typeface="Arial" panose="020B0604020202020204" pitchFamily="34" charset="0"/>
              </a:rPr>
              <a:t> vi </a:t>
            </a:r>
            <a:r>
              <a:rPr lang="en-US" sz="3200" dirty="0" err="1">
                <a:solidFill>
                  <a:schemeClr val="bg1"/>
                </a:solidFill>
                <a:latin typeface="Times New Roman" panose="02020603050405020304" pitchFamily="18" charset="0"/>
                <a:cs typeface="Arial" panose="020B0604020202020204" pitchFamily="34" charset="0"/>
              </a:rPr>
              <a:t>phạm</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dựa</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trên</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Bộ</a:t>
            </a:r>
            <a:r>
              <a:rPr lang="en-US" sz="3200" dirty="0">
                <a:solidFill>
                  <a:schemeClr val="bg1"/>
                </a:solidFill>
                <a:latin typeface="Times New Roman" panose="02020603050405020304" pitchFamily="18" charset="0"/>
                <a:cs typeface="Arial" panose="020B0604020202020204" pitchFamily="34" charset="0"/>
              </a:rPr>
              <a:t> </a:t>
            </a:r>
            <a:r>
              <a:rPr lang="en-US" sz="3200" dirty="0" err="1">
                <a:latin typeface="Times New Roman" panose="02020603050405020304" pitchFamily="18" charset="0"/>
              </a:rPr>
              <a:t>T</a:t>
            </a:r>
            <a:r>
              <a:rPr lang="en-US" sz="3200" dirty="0" err="1">
                <a:solidFill>
                  <a:schemeClr val="bg1"/>
                </a:solidFill>
                <a:latin typeface="Times New Roman" panose="02020603050405020304" pitchFamily="18" charset="0"/>
                <a:cs typeface="Arial" panose="020B0604020202020204" pitchFamily="34" charset="0"/>
              </a:rPr>
              <a:t>iêu</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chí</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đề</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xuất</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áp</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dụng</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chế</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tài</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hạn</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chế</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phát</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sóng</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đưa</a:t>
            </a:r>
            <a:r>
              <a:rPr lang="en-US" sz="3200" dirty="0">
                <a:solidFill>
                  <a:schemeClr val="bg1"/>
                </a:solidFill>
                <a:latin typeface="Times New Roman" panose="02020603050405020304" pitchFamily="18" charset="0"/>
                <a:cs typeface="Arial" panose="020B0604020202020204" pitchFamily="34" charset="0"/>
              </a:rPr>
              <a:t> tin, </a:t>
            </a:r>
            <a:r>
              <a:rPr lang="en-US" sz="3200" dirty="0" err="1">
                <a:solidFill>
                  <a:schemeClr val="bg1"/>
                </a:solidFill>
                <a:latin typeface="Times New Roman" panose="02020603050405020304" pitchFamily="18" charset="0"/>
                <a:cs typeface="Arial" panose="020B0604020202020204" pitchFamily="34" charset="0"/>
              </a:rPr>
              <a:t>biểu</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diễn</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lên</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cơ</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quan</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chức</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năng</a:t>
            </a:r>
            <a:r>
              <a:rPr lang="en-US" sz="3200" dirty="0">
                <a:solidFill>
                  <a:schemeClr val="bg1"/>
                </a:solidFill>
                <a:latin typeface="Times New Roman" panose="02020603050405020304" pitchFamily="18" charset="0"/>
                <a:cs typeface="Arial" panose="020B0604020202020204" pitchFamily="34" charset="0"/>
              </a:rPr>
              <a:t> (Ban TG, </a:t>
            </a:r>
            <a:r>
              <a:rPr lang="en-US" sz="3200" dirty="0" err="1">
                <a:solidFill>
                  <a:schemeClr val="bg1"/>
                </a:solidFill>
                <a:latin typeface="Times New Roman" panose="02020603050405020304" pitchFamily="18" charset="0"/>
                <a:cs typeface="Arial" panose="020B0604020202020204" pitchFamily="34" charset="0"/>
              </a:rPr>
              <a:t>Bộ</a:t>
            </a:r>
            <a:r>
              <a:rPr lang="en-US" sz="3200" dirty="0">
                <a:solidFill>
                  <a:schemeClr val="bg1"/>
                </a:solidFill>
                <a:latin typeface="Times New Roman" panose="02020603050405020304" pitchFamily="18" charset="0"/>
                <a:cs typeface="Arial" panose="020B0604020202020204" pitchFamily="34" charset="0"/>
              </a:rPr>
              <a:t> VH, </a:t>
            </a:r>
            <a:r>
              <a:rPr lang="en-US" sz="3200" dirty="0" err="1">
                <a:solidFill>
                  <a:schemeClr val="bg1"/>
                </a:solidFill>
                <a:latin typeface="Times New Roman" panose="02020603050405020304" pitchFamily="18" charset="0"/>
                <a:cs typeface="Arial" panose="020B0604020202020204" pitchFamily="34" charset="0"/>
              </a:rPr>
              <a:t>Bộ</a:t>
            </a:r>
            <a:r>
              <a:rPr lang="en-US" sz="3200" dirty="0">
                <a:solidFill>
                  <a:schemeClr val="bg1"/>
                </a:solidFill>
                <a:latin typeface="Times New Roman" panose="02020603050405020304" pitchFamily="18" charset="0"/>
                <a:cs typeface="Arial" panose="020B0604020202020204" pitchFamily="34" charset="0"/>
              </a:rPr>
              <a:t> TT&amp;TT)</a:t>
            </a:r>
            <a:r>
              <a:rPr lang="en-US" sz="3200" dirty="0">
                <a:latin typeface="Times New Roman" panose="02020603050405020304" pitchFamily="18" charset="0"/>
              </a:rPr>
              <a:t>.</a:t>
            </a:r>
          </a:p>
        </p:txBody>
      </p:sp>
      <p:sp>
        <p:nvSpPr>
          <p:cNvPr id="5" name="Title 1">
            <a:extLst>
              <a:ext uri="{FF2B5EF4-FFF2-40B4-BE49-F238E27FC236}">
                <a16:creationId xmlns:a16="http://schemas.microsoft.com/office/drawing/2014/main" id="{F0D92550-F410-624E-42EA-57A2A761268A}"/>
              </a:ext>
            </a:extLst>
          </p:cNvPr>
          <p:cNvSpPr>
            <a:spLocks noGrp="1"/>
          </p:cNvSpPr>
          <p:nvPr>
            <p:ph type="title"/>
          </p:nvPr>
        </p:nvSpPr>
        <p:spPr>
          <a:xfrm>
            <a:off x="838168" y="352154"/>
            <a:ext cx="10261077" cy="577081"/>
          </a:xfrm>
        </p:spPr>
        <p:txBody>
          <a:bodyPr/>
          <a:lstStyle/>
          <a:p>
            <a:r>
              <a:rPr lang="vi-VN" sz="3500" i="1" dirty="0">
                <a:latin typeface="Times New Roman" panose="02020603050405020304" pitchFamily="18" charset="0"/>
                <a:cs typeface="Times New Roman" panose="02020603050405020304" pitchFamily="18" charset="0"/>
              </a:rPr>
              <a:t>3.</a:t>
            </a:r>
            <a:r>
              <a:rPr lang="en-US" sz="3500" i="1" dirty="0">
                <a:latin typeface="Times New Roman" panose="02020603050405020304" pitchFamily="18" charset="0"/>
                <a:cs typeface="Times New Roman" panose="02020603050405020304" pitchFamily="18" charset="0"/>
              </a:rPr>
              <a:t>2</a:t>
            </a:r>
            <a:r>
              <a:rPr lang="vi-VN"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Đề</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xuất</a:t>
            </a:r>
            <a:endParaRPr lang="en-US" sz="35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2271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11D190-400F-5E2F-D85C-9423253EB799}"/>
              </a:ext>
            </a:extLst>
          </p:cNvPr>
          <p:cNvSpPr>
            <a:spLocks noGrp="1"/>
          </p:cNvSpPr>
          <p:nvPr>
            <p:ph type="sldNum" sz="quarter" idx="12"/>
          </p:nvPr>
        </p:nvSpPr>
        <p:spPr/>
        <p:txBody>
          <a:bodyPr/>
          <a:lstStyle/>
          <a:p>
            <a:fld id="{C263D6C4-4840-40CC-AC84-17E24B3B7BDE}" type="slidenum">
              <a:rPr lang="en-US" noProof="0" smtClean="0"/>
              <a:pPr/>
              <a:t>24</a:t>
            </a:fld>
            <a:endParaRPr lang="en-US" noProof="0" dirty="0"/>
          </a:p>
        </p:txBody>
      </p:sp>
      <p:sp>
        <p:nvSpPr>
          <p:cNvPr id="6" name="TextBox 5">
            <a:extLst>
              <a:ext uri="{FF2B5EF4-FFF2-40B4-BE49-F238E27FC236}">
                <a16:creationId xmlns:a16="http://schemas.microsoft.com/office/drawing/2014/main" id="{1819E25E-F938-415A-5982-B5F347BBFD74}"/>
              </a:ext>
            </a:extLst>
          </p:cNvPr>
          <p:cNvSpPr txBox="1"/>
          <p:nvPr/>
        </p:nvSpPr>
        <p:spPr>
          <a:xfrm>
            <a:off x="810936" y="1308314"/>
            <a:ext cx="10570128" cy="3303212"/>
          </a:xfrm>
          <a:prstGeom prst="rect">
            <a:avLst/>
          </a:prstGeom>
          <a:noFill/>
        </p:spPr>
        <p:txBody>
          <a:bodyPr wrap="square">
            <a:spAutoFit/>
          </a:bodyPr>
          <a:lstStyle/>
          <a:p>
            <a:pPr algn="just">
              <a:lnSpc>
                <a:spcPct val="120000"/>
              </a:lnSpc>
              <a:spcBef>
                <a:spcPts val="600"/>
              </a:spcBef>
              <a:spcAft>
                <a:spcPts val="1800"/>
              </a:spcAft>
            </a:pP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Thời</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gian</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hạn</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chế</a:t>
            </a:r>
            <a:r>
              <a:rPr lang="en-US" sz="3200" dirty="0">
                <a:solidFill>
                  <a:schemeClr val="bg1"/>
                </a:solidFill>
                <a:latin typeface="Times New Roman" panose="02020603050405020304" pitchFamily="18" charset="0"/>
                <a:cs typeface="Arial" panose="020B0604020202020204" pitchFamily="34" charset="0"/>
              </a:rPr>
              <a:t>: 03, 06, 12 </a:t>
            </a:r>
            <a:r>
              <a:rPr lang="en-US" sz="3200" dirty="0" err="1">
                <a:solidFill>
                  <a:schemeClr val="bg1"/>
                </a:solidFill>
                <a:latin typeface="Times New Roman" panose="02020603050405020304" pitchFamily="18" charset="0"/>
                <a:cs typeface="Arial" panose="020B0604020202020204" pitchFamily="34" charset="0"/>
              </a:rPr>
              <a:t>tháng</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hoặc</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vĩnh</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viễn</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tùy</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theo</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mức</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độ</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tác</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động</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tiêu</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cực</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và</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ảnh</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hưởng</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đến</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xã</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hội</a:t>
            </a:r>
            <a:r>
              <a:rPr lang="en-US" sz="3200" dirty="0">
                <a:solidFill>
                  <a:schemeClr val="bg1"/>
                </a:solidFill>
                <a:latin typeface="Times New Roman" panose="02020603050405020304" pitchFamily="18" charset="0"/>
                <a:cs typeface="Arial" panose="020B0604020202020204" pitchFamily="34" charset="0"/>
              </a:rPr>
              <a:t>.</a:t>
            </a:r>
          </a:p>
          <a:p>
            <a:pPr marL="0" indent="0">
              <a:lnSpc>
                <a:spcPct val="120000"/>
              </a:lnSpc>
              <a:spcBef>
                <a:spcPts val="600"/>
              </a:spcBef>
              <a:spcAft>
                <a:spcPts val="1800"/>
              </a:spcAft>
              <a:buNone/>
            </a:pP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Các</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đơn</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vị</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chức</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năng</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thuộc</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Bộ</a:t>
            </a:r>
            <a:r>
              <a:rPr lang="en-US" sz="3200" dirty="0">
                <a:solidFill>
                  <a:schemeClr val="bg1"/>
                </a:solidFill>
                <a:latin typeface="Times New Roman" panose="02020603050405020304" pitchFamily="18" charset="0"/>
                <a:cs typeface="Arial" panose="020B0604020202020204" pitchFamily="34" charset="0"/>
              </a:rPr>
              <a:t> TT&amp;TT </a:t>
            </a:r>
            <a:r>
              <a:rPr lang="en-US" sz="3200" dirty="0" err="1">
                <a:solidFill>
                  <a:schemeClr val="bg1"/>
                </a:solidFill>
                <a:latin typeface="Times New Roman" panose="02020603050405020304" pitchFamily="18" charset="0"/>
                <a:cs typeface="Arial" panose="020B0604020202020204" pitchFamily="34" charset="0"/>
              </a:rPr>
              <a:t>và</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Bộ</a:t>
            </a:r>
            <a:r>
              <a:rPr lang="en-US" sz="3200" dirty="0">
                <a:solidFill>
                  <a:schemeClr val="bg1"/>
                </a:solidFill>
                <a:latin typeface="Times New Roman" panose="02020603050405020304" pitchFamily="18" charset="0"/>
                <a:cs typeface="Arial" panose="020B0604020202020204" pitchFamily="34" charset="0"/>
              </a:rPr>
              <a:t> VH, TT&amp;DL </a:t>
            </a:r>
            <a:r>
              <a:rPr lang="en-US" sz="3200" dirty="0" err="1">
                <a:solidFill>
                  <a:schemeClr val="bg1"/>
                </a:solidFill>
                <a:latin typeface="Times New Roman" panose="02020603050405020304" pitchFamily="18" charset="0"/>
                <a:cs typeface="Arial" panose="020B0604020202020204" pitchFamily="34" charset="0"/>
              </a:rPr>
              <a:t>tổ</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chức</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thực</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hiện</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giám</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sát</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thực</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hiện</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theo</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lĩnh</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vực</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quản</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lý</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nhà</a:t>
            </a:r>
            <a:r>
              <a:rPr lang="en-US" sz="3200" dirty="0">
                <a:solidFill>
                  <a:schemeClr val="bg1"/>
                </a:solidFill>
                <a:latin typeface="Times New Roman" panose="02020603050405020304" pitchFamily="18" charset="0"/>
                <a:cs typeface="Arial" panose="020B0604020202020204" pitchFamily="34" charset="0"/>
              </a:rPr>
              <a:t> </a:t>
            </a:r>
            <a:r>
              <a:rPr lang="en-US" sz="3200" dirty="0" err="1">
                <a:solidFill>
                  <a:schemeClr val="bg1"/>
                </a:solidFill>
                <a:latin typeface="Times New Roman" panose="02020603050405020304" pitchFamily="18" charset="0"/>
                <a:cs typeface="Arial" panose="020B0604020202020204" pitchFamily="34" charset="0"/>
              </a:rPr>
              <a:t>nước</a:t>
            </a:r>
            <a:r>
              <a:rPr lang="en-US" sz="3200" dirty="0">
                <a:solidFill>
                  <a:schemeClr val="bg1"/>
                </a:solidFill>
                <a:latin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3223983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a:xfrm>
            <a:off x="3622855" y="2807208"/>
            <a:ext cx="6474760" cy="1243584"/>
          </a:xfrm>
        </p:spPr>
        <p:txBody>
          <a:bodyPr/>
          <a:lstStyle/>
          <a:p>
            <a:r>
              <a:rPr lang="en-US" dirty="0" err="1">
                <a:latin typeface="Times New Roman" panose="02020603050405020304" pitchFamily="18" charset="0"/>
                <a:cs typeface="Times New Roman" panose="02020603050405020304" pitchFamily="18" charset="0"/>
              </a:rPr>
              <a:t>Trân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ơn</a:t>
            </a:r>
            <a:r>
              <a:rPr lang="en-US" dirty="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77186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F6A8FC6B-4DF8-00F2-02AC-E344FC1E120B}"/>
              </a:ext>
            </a:extLst>
          </p:cNvPr>
          <p:cNvSpPr>
            <a:spLocks noGrp="1"/>
          </p:cNvSpPr>
          <p:nvPr>
            <p:ph type="title"/>
          </p:nvPr>
        </p:nvSpPr>
        <p:spPr>
          <a:xfrm>
            <a:off x="444500" y="542925"/>
            <a:ext cx="11214100" cy="577081"/>
          </a:xfrm>
        </p:spPr>
        <p:txBody>
          <a:bodyPr/>
          <a:lstStyle/>
          <a:p>
            <a:r>
              <a:rPr lang="en-US" sz="3500" i="1" dirty="0">
                <a:latin typeface="Times New Roman" panose="02020603050405020304" pitchFamily="18" charset="0"/>
                <a:cs typeface="Times New Roman" panose="02020603050405020304" pitchFamily="18" charset="0"/>
              </a:rPr>
              <a:t>1.1. Quan </a:t>
            </a:r>
            <a:r>
              <a:rPr lang="en-US" sz="3500" i="1" dirty="0" err="1">
                <a:latin typeface="Times New Roman" panose="02020603050405020304" pitchFamily="18" charset="0"/>
                <a:cs typeface="Times New Roman" panose="02020603050405020304" pitchFamily="18" charset="0"/>
              </a:rPr>
              <a:t>điểm</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quản</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lý</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nhà</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nước</a:t>
            </a:r>
            <a:endParaRPr lang="en-US" sz="3500" i="1"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59F65AC3-1FA5-3A1A-912F-41F80567AD74}"/>
              </a:ext>
            </a:extLst>
          </p:cNvPr>
          <p:cNvSpPr>
            <a:spLocks noGrp="1"/>
          </p:cNvSpPr>
          <p:nvPr>
            <p:ph type="sldNum" sz="quarter" idx="12"/>
          </p:nvPr>
        </p:nvSpPr>
        <p:spPr>
          <a:xfrm>
            <a:off x="11252200" y="6315075"/>
            <a:ext cx="406400" cy="365125"/>
          </a:xfrm>
        </p:spPr>
        <p:txBody>
          <a:bodyPr anchor="ctr">
            <a:normAutofit/>
          </a:bodyPr>
          <a:lstStyle/>
          <a:p>
            <a:pPr>
              <a:spcAft>
                <a:spcPts val="600"/>
              </a:spcAft>
            </a:pPr>
            <a:fld id="{C263D6C4-4840-40CC-AC84-17E24B3B7BDE}" type="slidenum">
              <a:rPr lang="en-US" noProof="0" smtClean="0"/>
              <a:pPr>
                <a:spcAft>
                  <a:spcPts val="600"/>
                </a:spcAft>
              </a:pPr>
              <a:t>3</a:t>
            </a:fld>
            <a:endParaRPr lang="en-US" noProof="0"/>
          </a:p>
        </p:txBody>
      </p:sp>
      <p:sp>
        <p:nvSpPr>
          <p:cNvPr id="4" name="Text Placeholder 3">
            <a:extLst>
              <a:ext uri="{FF2B5EF4-FFF2-40B4-BE49-F238E27FC236}">
                <a16:creationId xmlns:a16="http://schemas.microsoft.com/office/drawing/2014/main" id="{067446DC-65C8-050C-17C0-88FFAC339C1F}"/>
              </a:ext>
            </a:extLst>
          </p:cNvPr>
          <p:cNvSpPr>
            <a:spLocks noGrp="1"/>
          </p:cNvSpPr>
          <p:nvPr>
            <p:ph type="body" sz="half" idx="2"/>
          </p:nvPr>
        </p:nvSpPr>
        <p:spPr>
          <a:xfrm>
            <a:off x="413523" y="1640048"/>
            <a:ext cx="11276054" cy="4500694"/>
          </a:xfrm>
        </p:spPr>
        <p:txBody>
          <a:bodyPr>
            <a:normAutofit/>
          </a:bodyPr>
          <a:lstStyle/>
          <a:p>
            <a:pPr algn="just">
              <a:lnSpc>
                <a:spcPct val="120000"/>
              </a:lnSpc>
              <a:spcBef>
                <a:spcPts val="1200"/>
              </a:spcBef>
              <a:spcAft>
                <a:spcPts val="600"/>
              </a:spcAft>
            </a:pP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Nghệ</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sĩ</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người</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nổi</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tiếng</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là</a:t>
            </a:r>
            <a:r>
              <a:rPr lang="en-US" sz="2900" dirty="0">
                <a:latin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9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900" dirty="0">
              <a:latin typeface="Times New Roman" panose="02020603050405020304" pitchFamily="18" charset="0"/>
              <a:cs typeface="Times New Roman" panose="02020603050405020304" pitchFamily="18" charset="0"/>
            </a:endParaRPr>
          </a:p>
          <a:p>
            <a:pPr algn="just">
              <a:lnSpc>
                <a:spcPct val="120000"/>
              </a:lnSpc>
              <a:spcBef>
                <a:spcPts val="1800"/>
              </a:spcBef>
              <a:spcAft>
                <a:spcPts val="600"/>
              </a:spcAft>
            </a:pPr>
            <a:r>
              <a:rPr lang="en-US" sz="2900" dirty="0">
                <a:latin typeface="Times New Roman" panose="02020603050405020304" pitchFamily="18" charset="0"/>
                <a:cs typeface="Times New Roman" panose="02020603050405020304" pitchFamily="18" charset="0"/>
              </a:rPr>
              <a:t>- Do </a:t>
            </a:r>
            <a:r>
              <a:rPr lang="en-US" sz="2900" dirty="0" err="1">
                <a:latin typeface="Times New Roman" panose="02020603050405020304" pitchFamily="18" charset="0"/>
                <a:cs typeface="Times New Roman" panose="02020603050405020304" pitchFamily="18" charset="0"/>
              </a:rPr>
              <a:t>đó</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để</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chấn</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chỉnh</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và</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làm</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gương</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nghệ</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sĩ</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người</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nổi</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tiếng</a:t>
            </a:r>
            <a:r>
              <a:rPr lang="en-US" sz="2900" dirty="0">
                <a:latin typeface="Times New Roman" panose="02020603050405020304" pitchFamily="18" charset="0"/>
                <a:cs typeface="Times New Roman" panose="02020603050405020304" pitchFamily="18" charset="0"/>
              </a:rPr>
              <a:t> </a:t>
            </a:r>
            <a:r>
              <a:rPr lang="en-US" sz="2900" spc="-10" dirty="0">
                <a:effectLst/>
                <a:latin typeface="Times New Roman" panose="02020603050405020304" pitchFamily="18" charset="0"/>
                <a:ea typeface="Times New Roman" panose="02020603050405020304" pitchFamily="18" charset="0"/>
                <a:cs typeface="Times New Roman" panose="02020603050405020304" pitchFamily="18" charset="0"/>
              </a:rPr>
              <a:t>vi </a:t>
            </a:r>
            <a:r>
              <a:rPr lang="en-US" sz="2900" spc="-10" dirty="0" err="1">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29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spc="-1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9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spc="-10"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9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spc="-1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9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spc="-10" dirty="0" err="1">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9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spc="-10" dirty="0" err="1">
                <a:effectLst/>
                <a:latin typeface="Times New Roman" panose="02020603050405020304" pitchFamily="18" charset="0"/>
                <a:ea typeface="Times New Roman" panose="02020603050405020304" pitchFamily="18" charset="0"/>
                <a:cs typeface="Times New Roman" panose="02020603050405020304" pitchFamily="18" charset="0"/>
              </a:rPr>
              <a:t>mực</a:t>
            </a:r>
            <a:r>
              <a:rPr lang="en-US" sz="29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spc="-10" dirty="0" err="1">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9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spc="-10" dirty="0" err="1">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29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spc="-10" dirty="0" err="1">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9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spc="-10" dirty="0" err="1">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9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spc="-10" dirty="0" err="1">
                <a:effectLst/>
                <a:latin typeface="Times New Roman" panose="02020603050405020304" pitchFamily="18" charset="0"/>
                <a:ea typeface="Times New Roman" panose="02020603050405020304" pitchFamily="18" charset="0"/>
                <a:cs typeface="Times New Roman" panose="02020603050405020304" pitchFamily="18" charset="0"/>
              </a:rPr>
              <a:t>nghiêm</a:t>
            </a:r>
            <a:r>
              <a:rPr lang="en-US" sz="29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spc="-1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9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spc="-1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9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spc="-10" dirty="0" err="1">
                <a:effectLst/>
                <a:latin typeface="Times New Roman" panose="02020603050405020304" pitchFamily="18" charset="0"/>
                <a:ea typeface="Times New Roman" panose="02020603050405020304" pitchFamily="18" charset="0"/>
                <a:cs typeface="Times New Roman" panose="02020603050405020304" pitchFamily="18" charset="0"/>
              </a:rPr>
              <a:t>phạt</a:t>
            </a:r>
            <a:r>
              <a:rPr lang="en-US" sz="29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spc="-10"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9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spc="-10" dirty="0" err="1">
                <a:effectLst/>
                <a:latin typeface="Times New Roman" panose="02020603050405020304" pitchFamily="18" charset="0"/>
                <a:ea typeface="Times New Roman" panose="02020603050405020304" pitchFamily="18" charset="0"/>
                <a:cs typeface="Times New Roman" panose="02020603050405020304" pitchFamily="18" charset="0"/>
              </a:rPr>
              <a:t>phạt</a:t>
            </a:r>
            <a:r>
              <a:rPr lang="en-US" sz="29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spc="-10" dirty="0" err="1">
                <a:effectLst/>
                <a:latin typeface="Times New Roman" panose="02020603050405020304" pitchFamily="18" charset="0"/>
                <a:ea typeface="Times New Roman" panose="02020603050405020304" pitchFamily="18" charset="0"/>
                <a:cs typeface="Times New Roman" panose="02020603050405020304" pitchFamily="18" charset="0"/>
              </a:rPr>
              <a:t>tù</a:t>
            </a:r>
            <a:r>
              <a:rPr lang="en-US" sz="29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spc="-1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9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900" b="1" spc="-1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900" b="1" spc="-10" dirty="0" err="1">
                <a:effectLst/>
                <a:latin typeface="Times New Roman" panose="02020603050405020304" pitchFamily="18" charset="0"/>
                <a:ea typeface="Times New Roman" panose="02020603050405020304" pitchFamily="18" charset="0"/>
                <a:cs typeface="Times New Roman" panose="02020603050405020304" pitchFamily="18" charset="0"/>
              </a:rPr>
              <a:t>phon</a:t>
            </a:r>
            <a:r>
              <a:rPr lang="en-US" sz="2900" b="1" spc="-10" dirty="0" err="1">
                <a:latin typeface="Times New Roman" panose="02020603050405020304" pitchFamily="18" charset="0"/>
                <a:ea typeface="Times New Roman" panose="02020603050405020304" pitchFamily="18" charset="0"/>
                <a:cs typeface="Times New Roman" panose="02020603050405020304" pitchFamily="18" charset="0"/>
              </a:rPr>
              <a:t>g</a:t>
            </a:r>
            <a:r>
              <a:rPr lang="en-US" sz="2900" b="1" spc="-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900" b="1" spc="-10" dirty="0" err="1">
                <a:latin typeface="Times New Roman" panose="02020603050405020304" pitchFamily="18" charset="0"/>
                <a:ea typeface="Times New Roman" panose="02020603050405020304" pitchFamily="18" charset="0"/>
                <a:cs typeface="Times New Roman" panose="02020603050405020304" pitchFamily="18" charset="0"/>
              </a:rPr>
              <a:t>sát</a:t>
            </a:r>
            <a:r>
              <a:rPr lang="en-US" sz="2900" b="1" spc="-10" dirty="0">
                <a:latin typeface="Times New Roman" panose="02020603050405020304" pitchFamily="18" charset="0"/>
                <a:ea typeface="Times New Roman" panose="02020603050405020304" pitchFamily="18" charset="0"/>
                <a:cs typeface="Times New Roman" panose="02020603050405020304" pitchFamily="18" charset="0"/>
              </a:rPr>
              <a:t>”.</a:t>
            </a:r>
          </a:p>
          <a:p>
            <a:endParaRPr lang="en-US" sz="2500" spc="-1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6287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D220-420A-D488-4A36-C647651B562E}"/>
              </a:ext>
            </a:extLst>
          </p:cNvPr>
          <p:cNvSpPr>
            <a:spLocks noGrp="1"/>
          </p:cNvSpPr>
          <p:nvPr>
            <p:ph type="title"/>
          </p:nvPr>
        </p:nvSpPr>
        <p:spPr>
          <a:xfrm>
            <a:off x="443366" y="272642"/>
            <a:ext cx="11214100" cy="577081"/>
          </a:xfrm>
        </p:spPr>
        <p:txBody>
          <a:bodyPr/>
          <a:lstStyle/>
          <a:p>
            <a:r>
              <a:rPr lang="en-US" sz="3500" i="1" dirty="0">
                <a:latin typeface="Times New Roman" panose="02020603050405020304" pitchFamily="18" charset="0"/>
                <a:cs typeface="Times New Roman" panose="02020603050405020304" pitchFamily="18" charset="0"/>
              </a:rPr>
              <a:t>1.2. </a:t>
            </a:r>
            <a:r>
              <a:rPr lang="en-US" sz="3500" i="1" dirty="0" err="1">
                <a:latin typeface="Times New Roman" panose="02020603050405020304" pitchFamily="18" charset="0"/>
                <a:cs typeface="Times New Roman" panose="02020603050405020304" pitchFamily="18" charset="0"/>
              </a:rPr>
              <a:t>Phong</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sát</a:t>
            </a:r>
            <a:endParaRPr lang="en-US" sz="3500" i="1"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21ECE3D5-1A20-CBB8-DC2A-6C1072306126}"/>
              </a:ext>
            </a:extLst>
          </p:cNvPr>
          <p:cNvSpPr>
            <a:spLocks noGrp="1"/>
          </p:cNvSpPr>
          <p:nvPr>
            <p:ph type="sldNum" sz="quarter" idx="12"/>
          </p:nvPr>
        </p:nvSpPr>
        <p:spPr/>
        <p:txBody>
          <a:bodyPr/>
          <a:lstStyle/>
          <a:p>
            <a:fld id="{C263D6C4-4840-40CC-AC84-17E24B3B7BDE}" type="slidenum">
              <a:rPr lang="en-US" noProof="0" smtClean="0"/>
              <a:pPr/>
              <a:t>4</a:t>
            </a:fld>
            <a:endParaRPr lang="en-US" noProof="0" dirty="0"/>
          </a:p>
        </p:txBody>
      </p:sp>
      <p:sp>
        <p:nvSpPr>
          <p:cNvPr id="9" name="Text Placeholder 3">
            <a:extLst>
              <a:ext uri="{FF2B5EF4-FFF2-40B4-BE49-F238E27FC236}">
                <a16:creationId xmlns:a16="http://schemas.microsoft.com/office/drawing/2014/main" id="{2D2AF02F-3A61-15C0-4AD6-12CE2907AEE4}"/>
              </a:ext>
            </a:extLst>
          </p:cNvPr>
          <p:cNvSpPr txBox="1">
            <a:spLocks/>
          </p:cNvSpPr>
          <p:nvPr/>
        </p:nvSpPr>
        <p:spPr>
          <a:xfrm>
            <a:off x="381412" y="1426805"/>
            <a:ext cx="11276054" cy="4317894"/>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40000"/>
              </a:lnSpc>
              <a:spcBef>
                <a:spcPts val="600"/>
              </a:spcBef>
              <a:buNone/>
            </a:pP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Khái</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niệm</a:t>
            </a:r>
            <a:r>
              <a:rPr lang="en-US" sz="4400" b="1" dirty="0">
                <a:solidFill>
                  <a:schemeClr val="bg1"/>
                </a:solidFill>
                <a:latin typeface="Times New Roman" panose="02020603050405020304" pitchFamily="18" charset="0"/>
                <a:cs typeface="Times New Roman" panose="02020603050405020304" pitchFamily="18" charset="0"/>
              </a:rPr>
              <a:t>:</a:t>
            </a:r>
          </a:p>
          <a:p>
            <a:pPr marL="0" indent="0" algn="just">
              <a:lnSpc>
                <a:spcPct val="140000"/>
              </a:lnSpc>
              <a:spcBef>
                <a:spcPts val="600"/>
              </a:spcBef>
              <a:buNone/>
            </a:pPr>
            <a:r>
              <a:rPr lang="en-US" sz="4200" dirty="0" err="1">
                <a:solidFill>
                  <a:schemeClr val="bg1"/>
                </a:solidFill>
                <a:latin typeface="Times New Roman" panose="02020603050405020304" pitchFamily="18" charset="0"/>
                <a:cs typeface="Times New Roman" panose="02020603050405020304" pitchFamily="18" charset="0"/>
              </a:rPr>
              <a:t>Phong</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sát</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là</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lệnh</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cấm</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tiếp</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xúc</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công</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chúng</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xuất</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hiện</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biểu</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diễn</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quảng</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cáo</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trên</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truyền</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thông</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mạng</a:t>
            </a:r>
            <a:r>
              <a:rPr lang="en-US" sz="4200" dirty="0">
                <a:solidFill>
                  <a:schemeClr val="bg1"/>
                </a:solidFill>
                <a:latin typeface="Times New Roman" panose="02020603050405020304" pitchFamily="18" charset="0"/>
                <a:cs typeface="Times New Roman" panose="02020603050405020304" pitchFamily="18" charset="0"/>
              </a:rPr>
              <a:t> internet (“</a:t>
            </a:r>
            <a:r>
              <a:rPr lang="en-US" sz="4200" dirty="0" err="1">
                <a:solidFill>
                  <a:schemeClr val="bg1"/>
                </a:solidFill>
                <a:latin typeface="Times New Roman" panose="02020603050405020304" pitchFamily="18" charset="0"/>
                <a:cs typeface="Times New Roman" panose="02020603050405020304" pitchFamily="18" charset="0"/>
              </a:rPr>
              <a:t>cấm</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sóng</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cấm</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mạng</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cấm</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diễn</a:t>
            </a:r>
            <a:r>
              <a:rPr lang="en-US" sz="4200" dirty="0">
                <a:solidFill>
                  <a:schemeClr val="bg1"/>
                </a:solidFill>
                <a:latin typeface="Times New Roman" panose="02020603050405020304" pitchFamily="18" charset="0"/>
                <a:cs typeface="Times New Roman" panose="02020603050405020304" pitchFamily="18" charset="0"/>
              </a:rPr>
              <a:t>”).</a:t>
            </a:r>
          </a:p>
          <a:p>
            <a:pPr marL="0" indent="0" algn="just">
              <a:lnSpc>
                <a:spcPct val="140000"/>
              </a:lnSpc>
              <a:spcBef>
                <a:spcPts val="600"/>
              </a:spcBef>
              <a:buNone/>
            </a:pPr>
            <a:endParaRPr lang="en-US" sz="4200" dirty="0">
              <a:solidFill>
                <a:schemeClr val="bg1"/>
              </a:solidFill>
              <a:latin typeface="Times New Roman" panose="02020603050405020304" pitchFamily="18" charset="0"/>
              <a:cs typeface="Times New Roman" panose="02020603050405020304" pitchFamily="18" charset="0"/>
            </a:endParaRPr>
          </a:p>
          <a:p>
            <a:pPr algn="just">
              <a:lnSpc>
                <a:spcPct val="140000"/>
              </a:lnSpc>
              <a:spcBef>
                <a:spcPts val="1200"/>
              </a:spcBef>
              <a:buFontTx/>
              <a:buChar char="-"/>
            </a:pPr>
            <a:r>
              <a:rPr lang="en-US" sz="4400" b="1" dirty="0" err="1">
                <a:solidFill>
                  <a:schemeClr val="bg1"/>
                </a:solidFill>
                <a:latin typeface="Times New Roman" panose="02020603050405020304" pitchFamily="18" charset="0"/>
                <a:cs typeface="Times New Roman" panose="02020603050405020304" pitchFamily="18" charset="0"/>
              </a:rPr>
              <a:t>Đối</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tượng</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bị</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phong</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sát</a:t>
            </a:r>
            <a:r>
              <a:rPr lang="en-US" sz="4400" b="1" dirty="0">
                <a:solidFill>
                  <a:schemeClr val="bg1"/>
                </a:solidFill>
                <a:latin typeface="Times New Roman" panose="02020603050405020304" pitchFamily="18" charset="0"/>
                <a:cs typeface="Times New Roman" panose="02020603050405020304" pitchFamily="18" charset="0"/>
              </a:rPr>
              <a:t>: </a:t>
            </a:r>
          </a:p>
          <a:p>
            <a:pPr marL="0" indent="0" algn="just">
              <a:lnSpc>
                <a:spcPct val="140000"/>
              </a:lnSpc>
              <a:buNone/>
            </a:pPr>
            <a:r>
              <a:rPr lang="en-US" sz="4200" dirty="0" err="1">
                <a:solidFill>
                  <a:schemeClr val="bg1"/>
                </a:solidFill>
                <a:latin typeface="Times New Roman" panose="02020603050405020304" pitchFamily="18" charset="0"/>
                <a:cs typeface="Times New Roman" panose="02020603050405020304" pitchFamily="18" charset="0"/>
              </a:rPr>
              <a:t>Nghệ</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sĩ</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người</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nổi</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tiếng</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có</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tầm</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ảnh</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hưởng</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trên</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mạng</a:t>
            </a:r>
            <a:r>
              <a:rPr lang="en-US" sz="4200" dirty="0">
                <a:solidFill>
                  <a:schemeClr val="bg1"/>
                </a:solidFill>
                <a:latin typeface="Times New Roman" panose="02020603050405020304" pitchFamily="18" charset="0"/>
                <a:cs typeface="Times New Roman" panose="02020603050405020304" pitchFamily="18" charset="0"/>
              </a:rPr>
              <a:t> Internet (KOL, Live Streamer </a:t>
            </a:r>
            <a:r>
              <a:rPr lang="en-US" sz="4200" dirty="0" err="1">
                <a:solidFill>
                  <a:schemeClr val="bg1"/>
                </a:solidFill>
                <a:latin typeface="Times New Roman" panose="02020603050405020304" pitchFamily="18" charset="0"/>
                <a:cs typeface="Times New Roman" panose="02020603050405020304" pitchFamily="18" charset="0"/>
              </a:rPr>
              <a:t>biểu</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diễn</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bán</a:t>
            </a:r>
            <a:r>
              <a:rPr lang="en-US" sz="4200" dirty="0">
                <a:solidFill>
                  <a:schemeClr val="bg1"/>
                </a:solidFill>
                <a:latin typeface="Times New Roman" panose="02020603050405020304" pitchFamily="18" charset="0"/>
                <a:cs typeface="Times New Roman" panose="02020603050405020304" pitchFamily="18" charset="0"/>
              </a:rPr>
              <a:t> </a:t>
            </a:r>
            <a:r>
              <a:rPr lang="en-US" sz="4200" dirty="0" err="1">
                <a:solidFill>
                  <a:schemeClr val="bg1"/>
                </a:solidFill>
                <a:latin typeface="Times New Roman" panose="02020603050405020304" pitchFamily="18" charset="0"/>
                <a:cs typeface="Times New Roman" panose="02020603050405020304" pitchFamily="18" charset="0"/>
              </a:rPr>
              <a:t>hàng</a:t>
            </a:r>
            <a:r>
              <a:rPr lang="en-US" sz="4200" dirty="0">
                <a:solidFill>
                  <a:schemeClr val="bg1"/>
                </a:solidFill>
                <a:latin typeface="Times New Roman" panose="02020603050405020304" pitchFamily="18" charset="0"/>
                <a:cs typeface="Times New Roman" panose="02020603050405020304" pitchFamily="18" charset="0"/>
              </a:rPr>
              <a:t>…).</a:t>
            </a:r>
          </a:p>
          <a:p>
            <a:pPr marL="0" indent="0" algn="just">
              <a:buNone/>
            </a:pPr>
            <a:endParaRPr lang="en-US" sz="2500" dirty="0">
              <a:latin typeface="Times New Roman" panose="02020603050405020304" pitchFamily="18" charset="0"/>
              <a:cs typeface="Times New Roman" panose="02020603050405020304" pitchFamily="18" charset="0"/>
            </a:endParaRPr>
          </a:p>
          <a:p>
            <a:pPr marL="285750" indent="-285750">
              <a:buFontTx/>
              <a:buChar char="-"/>
            </a:pPr>
            <a:endParaRPr lang="en-US" dirty="0"/>
          </a:p>
        </p:txBody>
      </p:sp>
    </p:spTree>
    <p:extLst>
      <p:ext uri="{BB962C8B-B14F-4D97-AF65-F5344CB8AC3E}">
        <p14:creationId xmlns:p14="http://schemas.microsoft.com/office/powerpoint/2010/main" val="361807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D220-420A-D488-4A36-C647651B562E}"/>
              </a:ext>
            </a:extLst>
          </p:cNvPr>
          <p:cNvSpPr>
            <a:spLocks noGrp="1"/>
          </p:cNvSpPr>
          <p:nvPr>
            <p:ph type="title"/>
          </p:nvPr>
        </p:nvSpPr>
        <p:spPr>
          <a:xfrm>
            <a:off x="443366" y="272642"/>
            <a:ext cx="11214100" cy="577081"/>
          </a:xfrm>
        </p:spPr>
        <p:txBody>
          <a:bodyPr/>
          <a:lstStyle/>
          <a:p>
            <a:r>
              <a:rPr lang="en-US" sz="3500" i="1" dirty="0">
                <a:latin typeface="Times New Roman" panose="02020603050405020304" pitchFamily="18" charset="0"/>
                <a:cs typeface="Times New Roman" panose="02020603050405020304" pitchFamily="18" charset="0"/>
              </a:rPr>
              <a:t>1.2. </a:t>
            </a:r>
            <a:r>
              <a:rPr lang="en-US" sz="3500" i="1" dirty="0" err="1">
                <a:latin typeface="Times New Roman" panose="02020603050405020304" pitchFamily="18" charset="0"/>
                <a:cs typeface="Times New Roman" panose="02020603050405020304" pitchFamily="18" charset="0"/>
              </a:rPr>
              <a:t>Phong</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sát</a:t>
            </a:r>
            <a:endParaRPr lang="en-US" sz="3500" i="1"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21ECE3D5-1A20-CBB8-DC2A-6C1072306126}"/>
              </a:ext>
            </a:extLst>
          </p:cNvPr>
          <p:cNvSpPr>
            <a:spLocks noGrp="1"/>
          </p:cNvSpPr>
          <p:nvPr>
            <p:ph type="sldNum" sz="quarter" idx="12"/>
          </p:nvPr>
        </p:nvSpPr>
        <p:spPr/>
        <p:txBody>
          <a:bodyPr/>
          <a:lstStyle/>
          <a:p>
            <a:fld id="{C263D6C4-4840-40CC-AC84-17E24B3B7BDE}" type="slidenum">
              <a:rPr lang="en-US" noProof="0" smtClean="0"/>
              <a:pPr/>
              <a:t>5</a:t>
            </a:fld>
            <a:endParaRPr lang="en-US" noProof="0" dirty="0"/>
          </a:p>
        </p:txBody>
      </p:sp>
      <p:sp>
        <p:nvSpPr>
          <p:cNvPr id="9" name="Text Placeholder 3">
            <a:extLst>
              <a:ext uri="{FF2B5EF4-FFF2-40B4-BE49-F238E27FC236}">
                <a16:creationId xmlns:a16="http://schemas.microsoft.com/office/drawing/2014/main" id="{2D2AF02F-3A61-15C0-4AD6-12CE2907AEE4}"/>
              </a:ext>
            </a:extLst>
          </p:cNvPr>
          <p:cNvSpPr txBox="1">
            <a:spLocks/>
          </p:cNvSpPr>
          <p:nvPr/>
        </p:nvSpPr>
        <p:spPr>
          <a:xfrm>
            <a:off x="381412" y="1426805"/>
            <a:ext cx="11276054" cy="4317894"/>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1200"/>
              </a:spcBef>
              <a:spcAft>
                <a:spcPts val="600"/>
              </a:spcAft>
              <a:buFontTx/>
              <a:buChar char="-"/>
            </a:pPr>
            <a:r>
              <a:rPr lang="en-US" sz="3100" b="1" dirty="0" err="1">
                <a:solidFill>
                  <a:schemeClr val="bg1"/>
                </a:solidFill>
                <a:latin typeface="Times New Roman" panose="02020603050405020304" pitchFamily="18" charset="0"/>
                <a:cs typeface="Times New Roman" panose="02020603050405020304" pitchFamily="18" charset="0"/>
              </a:rPr>
              <a:t>Lý</a:t>
            </a:r>
            <a:r>
              <a:rPr lang="en-US" sz="3100" b="1" dirty="0">
                <a:solidFill>
                  <a:schemeClr val="bg1"/>
                </a:solidFill>
                <a:latin typeface="Times New Roman" panose="02020603050405020304" pitchFamily="18" charset="0"/>
                <a:cs typeface="Times New Roman" panose="02020603050405020304" pitchFamily="18" charset="0"/>
              </a:rPr>
              <a:t> do </a:t>
            </a:r>
            <a:r>
              <a:rPr lang="en-US" sz="3100" b="1" dirty="0" err="1">
                <a:solidFill>
                  <a:schemeClr val="bg1"/>
                </a:solidFill>
                <a:latin typeface="Times New Roman" panose="02020603050405020304" pitchFamily="18" charset="0"/>
                <a:cs typeface="Times New Roman" panose="02020603050405020304" pitchFamily="18" charset="0"/>
              </a:rPr>
              <a:t>phong</a:t>
            </a:r>
            <a:r>
              <a:rPr lang="en-US" sz="3100" b="1" dirty="0">
                <a:solidFill>
                  <a:schemeClr val="bg1"/>
                </a:solidFill>
                <a:latin typeface="Times New Roman" panose="02020603050405020304" pitchFamily="18" charset="0"/>
                <a:cs typeface="Times New Roman" panose="02020603050405020304" pitchFamily="18" charset="0"/>
              </a:rPr>
              <a:t> </a:t>
            </a:r>
            <a:r>
              <a:rPr lang="en-US" sz="3100" b="1" dirty="0" err="1">
                <a:solidFill>
                  <a:schemeClr val="bg1"/>
                </a:solidFill>
                <a:latin typeface="Times New Roman" panose="02020603050405020304" pitchFamily="18" charset="0"/>
                <a:cs typeface="Times New Roman" panose="02020603050405020304" pitchFamily="18" charset="0"/>
              </a:rPr>
              <a:t>sát</a:t>
            </a:r>
            <a:r>
              <a:rPr lang="en-US" sz="3100" b="1" dirty="0">
                <a:solidFill>
                  <a:schemeClr val="bg1"/>
                </a:solidFill>
                <a:latin typeface="Times New Roman" panose="02020603050405020304" pitchFamily="18" charset="0"/>
                <a:cs typeface="Times New Roman" panose="02020603050405020304" pitchFamily="18" charset="0"/>
              </a:rPr>
              <a:t>:</a:t>
            </a:r>
          </a:p>
          <a:p>
            <a:pPr marL="0" indent="0" algn="just">
              <a:lnSpc>
                <a:spcPct val="120000"/>
              </a:lnSpc>
              <a:spcBef>
                <a:spcPts val="600"/>
              </a:spcBef>
              <a:spcAft>
                <a:spcPts val="600"/>
              </a:spcAft>
              <a:buNone/>
            </a:pPr>
            <a:r>
              <a:rPr lang="en-US" sz="2900" dirty="0">
                <a:solidFill>
                  <a:schemeClr val="bg1"/>
                </a:solidFill>
                <a:latin typeface="Times New Roman" panose="02020603050405020304" pitchFamily="18" charset="0"/>
                <a:cs typeface="Times New Roman" panose="02020603050405020304" pitchFamily="18" charset="0"/>
              </a:rPr>
              <a:t>	+ Vi </a:t>
            </a:r>
            <a:r>
              <a:rPr lang="en-US" sz="2900" dirty="0" err="1">
                <a:solidFill>
                  <a:schemeClr val="bg1"/>
                </a:solidFill>
                <a:latin typeface="Times New Roman" panose="02020603050405020304" pitchFamily="18" charset="0"/>
                <a:cs typeface="Times New Roman" panose="02020603050405020304" pitchFamily="18" charset="0"/>
              </a:rPr>
              <a:t>phạm</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quy</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định</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pháp</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luật</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bê</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bối</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về</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đời</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tư</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đạo</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đức</a:t>
            </a:r>
            <a:r>
              <a:rPr lang="en-US" sz="2900" dirty="0">
                <a:solidFill>
                  <a:schemeClr val="bg1"/>
                </a:solidFill>
                <a:latin typeface="Times New Roman" panose="02020603050405020304" pitchFamily="18" charset="0"/>
                <a:cs typeface="Times New Roman" panose="02020603050405020304" pitchFamily="18" charset="0"/>
              </a:rPr>
              <a:t>.</a:t>
            </a:r>
          </a:p>
          <a:p>
            <a:pPr marL="0" indent="0" algn="just">
              <a:lnSpc>
                <a:spcPct val="120000"/>
              </a:lnSpc>
              <a:spcBef>
                <a:spcPts val="600"/>
              </a:spcBef>
              <a:spcAft>
                <a:spcPts val="600"/>
              </a:spcAft>
              <a:buNone/>
            </a:pPr>
            <a:r>
              <a:rPr lang="en-US" sz="2900" dirty="0">
                <a:solidFill>
                  <a:schemeClr val="bg1"/>
                </a:solidFill>
                <a:latin typeface="Times New Roman" panose="02020603050405020304" pitchFamily="18" charset="0"/>
                <a:cs typeface="Times New Roman" panose="02020603050405020304" pitchFamily="18" charset="0"/>
              </a:rPr>
              <a:t>	+ </a:t>
            </a:r>
            <a:r>
              <a:rPr lang="en-US" sz="2900" dirty="0" err="1">
                <a:solidFill>
                  <a:schemeClr val="bg1"/>
                </a:solidFill>
                <a:latin typeface="Times New Roman" panose="02020603050405020304" pitchFamily="18" charset="0"/>
                <a:cs typeface="Times New Roman" panose="02020603050405020304" pitchFamily="18" charset="0"/>
              </a:rPr>
              <a:t>Phát</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hành</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tác</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phẩm</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trái</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thuần</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phong</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mỹ</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tục</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thô</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tục</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phản</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cảm</a:t>
            </a:r>
            <a:r>
              <a:rPr lang="en-US" sz="2900" dirty="0">
                <a:solidFill>
                  <a:schemeClr val="bg1"/>
                </a:solidFill>
                <a:latin typeface="Times New Roman" panose="02020603050405020304" pitchFamily="18" charset="0"/>
                <a:cs typeface="Times New Roman" panose="02020603050405020304" pitchFamily="18" charset="0"/>
              </a:rPr>
              <a:t>.</a:t>
            </a:r>
          </a:p>
          <a:p>
            <a:pPr marL="0" indent="0" algn="just">
              <a:lnSpc>
                <a:spcPct val="120000"/>
              </a:lnSpc>
              <a:spcBef>
                <a:spcPts val="600"/>
              </a:spcBef>
              <a:spcAft>
                <a:spcPts val="600"/>
              </a:spcAft>
              <a:buNone/>
            </a:pPr>
            <a:r>
              <a:rPr lang="en-US" sz="2900" dirty="0">
                <a:solidFill>
                  <a:schemeClr val="bg1"/>
                </a:solidFill>
                <a:latin typeface="Times New Roman" panose="02020603050405020304" pitchFamily="18" charset="0"/>
                <a:cs typeface="Times New Roman" panose="02020603050405020304" pitchFamily="18" charset="0"/>
              </a:rPr>
              <a:t>	+ </a:t>
            </a:r>
            <a:r>
              <a:rPr lang="en-US" sz="2900" dirty="0" err="1">
                <a:solidFill>
                  <a:schemeClr val="bg1"/>
                </a:solidFill>
                <a:latin typeface="Times New Roman" panose="02020603050405020304" pitchFamily="18" charset="0"/>
                <a:cs typeface="Times New Roman" panose="02020603050405020304" pitchFamily="18" charset="0"/>
              </a:rPr>
              <a:t>Đề</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cập</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tới</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vấn</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đề</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chính</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trị</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tôn</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giáo</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nhạy</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cảm</a:t>
            </a:r>
            <a:r>
              <a:rPr lang="en-US" sz="2900" dirty="0">
                <a:solidFill>
                  <a:schemeClr val="bg1"/>
                </a:solidFill>
                <a:latin typeface="Times New Roman" panose="02020603050405020304" pitchFamily="18" charset="0"/>
                <a:cs typeface="Times New Roman" panose="02020603050405020304" pitchFamily="18" charset="0"/>
              </a:rPr>
              <a:t>.</a:t>
            </a:r>
          </a:p>
          <a:p>
            <a:pPr marL="0" indent="0" algn="just">
              <a:lnSpc>
                <a:spcPct val="120000"/>
              </a:lnSpc>
              <a:spcBef>
                <a:spcPts val="600"/>
              </a:spcBef>
              <a:spcAft>
                <a:spcPts val="600"/>
              </a:spcAft>
              <a:buNone/>
            </a:pPr>
            <a:r>
              <a:rPr lang="en-US" sz="2900" dirty="0">
                <a:solidFill>
                  <a:schemeClr val="bg1"/>
                </a:solidFill>
                <a:latin typeface="Times New Roman" panose="02020603050405020304" pitchFamily="18" charset="0"/>
                <a:cs typeface="Times New Roman" panose="02020603050405020304" pitchFamily="18" charset="0"/>
              </a:rPr>
              <a:t>	+ </a:t>
            </a:r>
            <a:r>
              <a:rPr lang="en-US" sz="2900" dirty="0" err="1">
                <a:solidFill>
                  <a:schemeClr val="bg1"/>
                </a:solidFill>
                <a:latin typeface="Times New Roman" panose="02020603050405020304" pitchFamily="18" charset="0"/>
                <a:cs typeface="Times New Roman" panose="02020603050405020304" pitchFamily="18" charset="0"/>
              </a:rPr>
              <a:t>Quảng</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cáo</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gian</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dối</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thổi</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phồng</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công</a:t>
            </a:r>
            <a:r>
              <a:rPr lang="en-US" sz="2900" dirty="0">
                <a:solidFill>
                  <a:schemeClr val="bg1"/>
                </a:solidFill>
                <a:latin typeface="Times New Roman" panose="02020603050405020304" pitchFamily="18" charset="0"/>
                <a:cs typeface="Times New Roman" panose="02020603050405020304" pitchFamily="18" charset="0"/>
              </a:rPr>
              <a:t> </a:t>
            </a:r>
            <a:r>
              <a:rPr lang="en-US" sz="2900" dirty="0" err="1">
                <a:solidFill>
                  <a:schemeClr val="bg1"/>
                </a:solidFill>
                <a:latin typeface="Times New Roman" panose="02020603050405020304" pitchFamily="18" charset="0"/>
                <a:cs typeface="Times New Roman" panose="02020603050405020304" pitchFamily="18" charset="0"/>
              </a:rPr>
              <a:t>dụng</a:t>
            </a:r>
            <a:r>
              <a:rPr lang="en-US" sz="2900" dirty="0">
                <a:solidFill>
                  <a:schemeClr val="bg1"/>
                </a:solidFill>
                <a:latin typeface="Times New Roman" panose="02020603050405020304" pitchFamily="18" charset="0"/>
                <a:cs typeface="Times New Roman" panose="02020603050405020304" pitchFamily="18" charset="0"/>
              </a:rPr>
              <a:t>.</a:t>
            </a:r>
          </a:p>
          <a:p>
            <a:pPr marL="0" indent="0" algn="just">
              <a:buNone/>
            </a:pPr>
            <a:endParaRPr lang="en-US" sz="2500" dirty="0">
              <a:latin typeface="Times New Roman" panose="02020603050405020304" pitchFamily="18" charset="0"/>
              <a:cs typeface="Times New Roman" panose="02020603050405020304" pitchFamily="18" charset="0"/>
            </a:endParaRPr>
          </a:p>
          <a:p>
            <a:pPr marL="285750" indent="-285750">
              <a:buFontTx/>
              <a:buChar char="-"/>
            </a:pPr>
            <a:endParaRPr lang="en-US" dirty="0"/>
          </a:p>
        </p:txBody>
      </p:sp>
    </p:spTree>
    <p:extLst>
      <p:ext uri="{BB962C8B-B14F-4D97-AF65-F5344CB8AC3E}">
        <p14:creationId xmlns:p14="http://schemas.microsoft.com/office/powerpoint/2010/main" val="1030482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D220-420A-D488-4A36-C647651B562E}"/>
              </a:ext>
            </a:extLst>
          </p:cNvPr>
          <p:cNvSpPr>
            <a:spLocks noGrp="1"/>
          </p:cNvSpPr>
          <p:nvPr>
            <p:ph type="title"/>
          </p:nvPr>
        </p:nvSpPr>
        <p:spPr>
          <a:xfrm>
            <a:off x="443366" y="272642"/>
            <a:ext cx="11214100" cy="577081"/>
          </a:xfrm>
        </p:spPr>
        <p:txBody>
          <a:bodyPr/>
          <a:lstStyle/>
          <a:p>
            <a:r>
              <a:rPr lang="en-US" sz="3500" i="1" dirty="0">
                <a:latin typeface="Times New Roman" panose="02020603050405020304" pitchFamily="18" charset="0"/>
                <a:cs typeface="Times New Roman" panose="02020603050405020304" pitchFamily="18" charset="0"/>
              </a:rPr>
              <a:t>1.2. </a:t>
            </a:r>
            <a:r>
              <a:rPr lang="en-US" sz="3500" i="1" dirty="0" err="1">
                <a:latin typeface="Times New Roman" panose="02020603050405020304" pitchFamily="18" charset="0"/>
                <a:cs typeface="Times New Roman" panose="02020603050405020304" pitchFamily="18" charset="0"/>
              </a:rPr>
              <a:t>Phong</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sát</a:t>
            </a:r>
            <a:endParaRPr lang="en-US" sz="3500" i="1"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21ECE3D5-1A20-CBB8-DC2A-6C1072306126}"/>
              </a:ext>
            </a:extLst>
          </p:cNvPr>
          <p:cNvSpPr>
            <a:spLocks noGrp="1"/>
          </p:cNvSpPr>
          <p:nvPr>
            <p:ph type="sldNum" sz="quarter" idx="12"/>
          </p:nvPr>
        </p:nvSpPr>
        <p:spPr/>
        <p:txBody>
          <a:bodyPr/>
          <a:lstStyle/>
          <a:p>
            <a:fld id="{C263D6C4-4840-40CC-AC84-17E24B3B7BDE}" type="slidenum">
              <a:rPr lang="en-US" noProof="0" smtClean="0"/>
              <a:pPr/>
              <a:t>6</a:t>
            </a:fld>
            <a:endParaRPr lang="en-US" noProof="0" dirty="0"/>
          </a:p>
        </p:txBody>
      </p:sp>
      <p:sp>
        <p:nvSpPr>
          <p:cNvPr id="9" name="Text Placeholder 3">
            <a:extLst>
              <a:ext uri="{FF2B5EF4-FFF2-40B4-BE49-F238E27FC236}">
                <a16:creationId xmlns:a16="http://schemas.microsoft.com/office/drawing/2014/main" id="{2D2AF02F-3A61-15C0-4AD6-12CE2907AEE4}"/>
              </a:ext>
            </a:extLst>
          </p:cNvPr>
          <p:cNvSpPr txBox="1">
            <a:spLocks/>
          </p:cNvSpPr>
          <p:nvPr/>
        </p:nvSpPr>
        <p:spPr>
          <a:xfrm>
            <a:off x="443366" y="849724"/>
            <a:ext cx="11276054" cy="6146694"/>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40000"/>
              </a:lnSpc>
              <a:spcBef>
                <a:spcPts val="600"/>
              </a:spcBef>
              <a:buNone/>
            </a:pPr>
            <a:r>
              <a:rPr lang="en-US" sz="4200" b="1" dirty="0">
                <a:solidFill>
                  <a:schemeClr val="bg1"/>
                </a:solidFill>
                <a:latin typeface="Times New Roman" panose="02020603050405020304" pitchFamily="18" charset="0"/>
                <a:cs typeface="Times New Roman" panose="02020603050405020304" pitchFamily="18" charset="0"/>
              </a:rPr>
              <a:t>- </a:t>
            </a:r>
            <a:r>
              <a:rPr lang="en-US" sz="3500" b="1" dirty="0" err="1">
                <a:solidFill>
                  <a:schemeClr val="bg1"/>
                </a:solidFill>
                <a:latin typeface="Times New Roman" panose="02020603050405020304" pitchFamily="18" charset="0"/>
                <a:cs typeface="Times New Roman" panose="02020603050405020304" pitchFamily="18" charset="0"/>
              </a:rPr>
              <a:t>Cách</a:t>
            </a:r>
            <a:r>
              <a:rPr lang="en-US" sz="3500" b="1" dirty="0">
                <a:solidFill>
                  <a:schemeClr val="bg1"/>
                </a:solidFill>
                <a:latin typeface="Times New Roman" panose="02020603050405020304" pitchFamily="18" charset="0"/>
                <a:cs typeface="Times New Roman" panose="02020603050405020304" pitchFamily="18" charset="0"/>
              </a:rPr>
              <a:t> </a:t>
            </a:r>
            <a:r>
              <a:rPr lang="en-US" sz="3500" b="1" dirty="0" err="1">
                <a:solidFill>
                  <a:schemeClr val="bg1"/>
                </a:solidFill>
                <a:latin typeface="Times New Roman" panose="02020603050405020304" pitchFamily="18" charset="0"/>
                <a:cs typeface="Times New Roman" panose="02020603050405020304" pitchFamily="18" charset="0"/>
              </a:rPr>
              <a:t>thực</a:t>
            </a:r>
            <a:r>
              <a:rPr lang="en-US" sz="3500" b="1" dirty="0">
                <a:solidFill>
                  <a:schemeClr val="bg1"/>
                </a:solidFill>
                <a:latin typeface="Times New Roman" panose="02020603050405020304" pitchFamily="18" charset="0"/>
                <a:cs typeface="Times New Roman" panose="02020603050405020304" pitchFamily="18" charset="0"/>
              </a:rPr>
              <a:t> </a:t>
            </a:r>
            <a:r>
              <a:rPr lang="en-US" sz="3500" b="1" dirty="0" err="1">
                <a:solidFill>
                  <a:schemeClr val="bg1"/>
                </a:solidFill>
                <a:latin typeface="Times New Roman" panose="02020603050405020304" pitchFamily="18" charset="0"/>
                <a:cs typeface="Times New Roman" panose="02020603050405020304" pitchFamily="18" charset="0"/>
              </a:rPr>
              <a:t>hiện</a:t>
            </a:r>
            <a:r>
              <a:rPr lang="en-US" sz="3500" b="1" dirty="0">
                <a:solidFill>
                  <a:schemeClr val="bg1"/>
                </a:solidFill>
                <a:latin typeface="Times New Roman" panose="02020603050405020304" pitchFamily="18" charset="0"/>
                <a:cs typeface="Times New Roman" panose="02020603050405020304" pitchFamily="18" charset="0"/>
              </a:rPr>
              <a:t> </a:t>
            </a:r>
            <a:r>
              <a:rPr lang="en-US" sz="3500" b="1" dirty="0" err="1">
                <a:solidFill>
                  <a:schemeClr val="bg1"/>
                </a:solidFill>
                <a:latin typeface="Times New Roman" panose="02020603050405020304" pitchFamily="18" charset="0"/>
                <a:cs typeface="Times New Roman" panose="02020603050405020304" pitchFamily="18" charset="0"/>
              </a:rPr>
              <a:t>lệnh</a:t>
            </a:r>
            <a:r>
              <a:rPr lang="en-US" sz="3500" b="1" dirty="0">
                <a:solidFill>
                  <a:schemeClr val="bg1"/>
                </a:solidFill>
                <a:latin typeface="Times New Roman" panose="02020603050405020304" pitchFamily="18" charset="0"/>
                <a:cs typeface="Times New Roman" panose="02020603050405020304" pitchFamily="18" charset="0"/>
              </a:rPr>
              <a:t> </a:t>
            </a:r>
            <a:r>
              <a:rPr lang="en-US" sz="3500" b="1" dirty="0" err="1">
                <a:solidFill>
                  <a:schemeClr val="bg1"/>
                </a:solidFill>
                <a:latin typeface="Times New Roman" panose="02020603050405020304" pitchFamily="18" charset="0"/>
                <a:cs typeface="Times New Roman" panose="02020603050405020304" pitchFamily="18" charset="0"/>
              </a:rPr>
              <a:t>phong</a:t>
            </a:r>
            <a:r>
              <a:rPr lang="en-US" sz="3500" b="1" dirty="0">
                <a:solidFill>
                  <a:schemeClr val="bg1"/>
                </a:solidFill>
                <a:latin typeface="Times New Roman" panose="02020603050405020304" pitchFamily="18" charset="0"/>
                <a:cs typeface="Times New Roman" panose="02020603050405020304" pitchFamily="18" charset="0"/>
              </a:rPr>
              <a:t> </a:t>
            </a:r>
            <a:r>
              <a:rPr lang="en-US" sz="3500" b="1" dirty="0" err="1">
                <a:solidFill>
                  <a:schemeClr val="bg1"/>
                </a:solidFill>
                <a:latin typeface="Times New Roman" panose="02020603050405020304" pitchFamily="18" charset="0"/>
                <a:cs typeface="Times New Roman" panose="02020603050405020304" pitchFamily="18" charset="0"/>
              </a:rPr>
              <a:t>sát</a:t>
            </a:r>
            <a:r>
              <a:rPr lang="en-US" sz="3500" b="1" dirty="0">
                <a:solidFill>
                  <a:schemeClr val="bg1"/>
                </a:solidFill>
                <a:latin typeface="Times New Roman" panose="02020603050405020304" pitchFamily="18" charset="0"/>
                <a:cs typeface="Times New Roman" panose="02020603050405020304" pitchFamily="18" charset="0"/>
              </a:rPr>
              <a:t>:</a:t>
            </a:r>
          </a:p>
          <a:p>
            <a:pPr marL="0" indent="0" algn="just">
              <a:lnSpc>
                <a:spcPct val="140000"/>
              </a:lnSpc>
              <a:spcBef>
                <a:spcPts val="1200"/>
              </a:spcBef>
              <a:spcAft>
                <a:spcPts val="1200"/>
              </a:spcAft>
              <a:buNone/>
            </a:pPr>
            <a:r>
              <a:rPr lang="en-US" sz="4200" dirty="0">
                <a:solidFill>
                  <a:schemeClr val="bg1"/>
                </a:solidFill>
                <a:latin typeface="Times New Roman" panose="02020603050405020304" pitchFamily="18" charset="0"/>
                <a:cs typeface="Times New Roman" panose="02020603050405020304" pitchFamily="18" charset="0"/>
              </a:rPr>
              <a:t>	</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Cơ</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quan</a:t>
            </a:r>
            <a:r>
              <a:rPr lang="en-US" sz="3500" dirty="0">
                <a:solidFill>
                  <a:schemeClr val="bg1"/>
                </a:solidFill>
                <a:latin typeface="Times New Roman" panose="02020603050405020304" pitchFamily="18" charset="0"/>
                <a:cs typeface="Times New Roman" panose="02020603050405020304" pitchFamily="18" charset="0"/>
              </a:rPr>
              <a:t> ban </a:t>
            </a:r>
            <a:r>
              <a:rPr lang="en-US" sz="3500" dirty="0" err="1">
                <a:solidFill>
                  <a:schemeClr val="bg1"/>
                </a:solidFill>
                <a:latin typeface="Times New Roman" panose="02020603050405020304" pitchFamily="18" charset="0"/>
                <a:cs typeface="Times New Roman" panose="02020603050405020304" pitchFamily="18" charset="0"/>
              </a:rPr>
              <a:t>hành</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Tổng</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cục</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Phát</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thanh</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truyền</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hình</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quốc</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gia</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Trung</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Quốc</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Bộ</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Văn</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hóa</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và</a:t>
            </a:r>
            <a:r>
              <a:rPr lang="en-US" sz="3500" dirty="0">
                <a:solidFill>
                  <a:schemeClr val="bg1"/>
                </a:solidFill>
                <a:latin typeface="Times New Roman" panose="02020603050405020304" pitchFamily="18" charset="0"/>
                <a:cs typeface="Times New Roman" panose="02020603050405020304" pitchFamily="18" charset="0"/>
              </a:rPr>
              <a:t> Du </a:t>
            </a:r>
            <a:r>
              <a:rPr lang="en-US" sz="3500" dirty="0" err="1">
                <a:solidFill>
                  <a:schemeClr val="bg1"/>
                </a:solidFill>
                <a:latin typeface="Times New Roman" panose="02020603050405020304" pitchFamily="18" charset="0"/>
                <a:cs typeface="Times New Roman" panose="02020603050405020304" pitchFamily="18" charset="0"/>
              </a:rPr>
              <a:t>lịch</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và</a:t>
            </a:r>
            <a:r>
              <a:rPr lang="en-US" sz="3500" dirty="0">
                <a:solidFill>
                  <a:schemeClr val="bg1"/>
                </a:solidFill>
                <a:latin typeface="Times New Roman" panose="02020603050405020304" pitchFamily="18" charset="0"/>
                <a:cs typeface="Times New Roman" panose="02020603050405020304" pitchFamily="18" charset="0"/>
              </a:rPr>
              <a:t> Ban </a:t>
            </a:r>
            <a:r>
              <a:rPr lang="en-US" sz="3500" dirty="0" err="1">
                <a:solidFill>
                  <a:schemeClr val="bg1"/>
                </a:solidFill>
                <a:latin typeface="Times New Roman" panose="02020603050405020304" pitchFamily="18" charset="0"/>
                <a:cs typeface="Times New Roman" panose="02020603050405020304" pitchFamily="18" charset="0"/>
              </a:rPr>
              <a:t>Tuyên</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giáo</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Trung</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ương</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Đảng</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Cộng</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sản</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Trung</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Quốc</a:t>
            </a:r>
            <a:r>
              <a:rPr lang="en-US" sz="3500" dirty="0">
                <a:solidFill>
                  <a:schemeClr val="bg1"/>
                </a:solidFill>
                <a:latin typeface="Times New Roman" panose="02020603050405020304" pitchFamily="18" charset="0"/>
                <a:cs typeface="Times New Roman" panose="02020603050405020304" pitchFamily="18" charset="0"/>
              </a:rPr>
              <a:t>.</a:t>
            </a:r>
          </a:p>
          <a:p>
            <a:pPr marL="0" indent="0" algn="just">
              <a:lnSpc>
                <a:spcPct val="140000"/>
              </a:lnSpc>
              <a:spcBef>
                <a:spcPts val="1200"/>
              </a:spcBef>
              <a:spcAft>
                <a:spcPts val="1200"/>
              </a:spcAft>
              <a:buNone/>
            </a:pPr>
            <a:r>
              <a:rPr lang="en-US" sz="3500" dirty="0">
                <a:solidFill>
                  <a:schemeClr val="bg1"/>
                </a:solidFill>
                <a:latin typeface="Times New Roman" panose="02020603050405020304" pitchFamily="18" charset="0"/>
                <a:cs typeface="Times New Roman" panose="02020603050405020304" pitchFamily="18" charset="0"/>
              </a:rPr>
              <a:t>	+ </a:t>
            </a:r>
            <a:r>
              <a:rPr lang="en-US" sz="3500" dirty="0" err="1">
                <a:solidFill>
                  <a:schemeClr val="bg1"/>
                </a:solidFill>
                <a:latin typeface="Times New Roman" panose="02020603050405020304" pitchFamily="18" charset="0"/>
                <a:cs typeface="Times New Roman" panose="02020603050405020304" pitchFamily="18" charset="0"/>
              </a:rPr>
              <a:t>Cơ</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quan</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triển</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khai</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cơ</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quan</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truyền</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thông</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nhà</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nước</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báo</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chí</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Đài</a:t>
            </a:r>
            <a:r>
              <a:rPr lang="en-US" sz="3500" dirty="0">
                <a:solidFill>
                  <a:schemeClr val="bg1"/>
                </a:solidFill>
                <a:latin typeface="Times New Roman" panose="02020603050405020304" pitchFamily="18" charset="0"/>
                <a:cs typeface="Times New Roman" panose="02020603050405020304" pitchFamily="18" charset="0"/>
              </a:rPr>
              <a:t> PTTH), </a:t>
            </a:r>
            <a:r>
              <a:rPr lang="en-US" sz="3500" dirty="0" err="1">
                <a:solidFill>
                  <a:schemeClr val="bg1"/>
                </a:solidFill>
                <a:latin typeface="Times New Roman" panose="02020603050405020304" pitchFamily="18" charset="0"/>
                <a:cs typeface="Times New Roman" panose="02020603050405020304" pitchFamily="18" charset="0"/>
              </a:rPr>
              <a:t>cơ</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quan</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quản</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lý</a:t>
            </a:r>
            <a:r>
              <a:rPr lang="en-US" sz="3500" dirty="0">
                <a:solidFill>
                  <a:schemeClr val="bg1"/>
                </a:solidFill>
                <a:latin typeface="Times New Roman" panose="02020603050405020304" pitchFamily="18" charset="0"/>
                <a:cs typeface="Times New Roman" panose="02020603050405020304" pitchFamily="18" charset="0"/>
              </a:rPr>
              <a:t> NTBD, </a:t>
            </a:r>
            <a:r>
              <a:rPr lang="en-US" sz="3500" dirty="0" err="1">
                <a:solidFill>
                  <a:schemeClr val="bg1"/>
                </a:solidFill>
                <a:latin typeface="Times New Roman" panose="02020603050405020304" pitchFamily="18" charset="0"/>
                <a:cs typeface="Times New Roman" panose="02020603050405020304" pitchFamily="18" charset="0"/>
              </a:rPr>
              <a:t>nền</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tảng</a:t>
            </a:r>
            <a:r>
              <a:rPr lang="en-US" sz="3500" dirty="0">
                <a:solidFill>
                  <a:schemeClr val="bg1"/>
                </a:solidFill>
                <a:latin typeface="Times New Roman" panose="02020603050405020304" pitchFamily="18" charset="0"/>
                <a:cs typeface="Times New Roman" panose="02020603050405020304" pitchFamily="18" charset="0"/>
              </a:rPr>
              <a:t> video, </a:t>
            </a:r>
            <a:r>
              <a:rPr lang="en-US" sz="3500" dirty="0" err="1">
                <a:solidFill>
                  <a:schemeClr val="bg1"/>
                </a:solidFill>
                <a:latin typeface="Times New Roman" panose="02020603050405020304" pitchFamily="18" charset="0"/>
                <a:cs typeface="Times New Roman" panose="02020603050405020304" pitchFamily="18" charset="0"/>
              </a:rPr>
              <a:t>âm</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nhạc</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trực</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tuyến</a:t>
            </a:r>
            <a:r>
              <a:rPr lang="en-US" sz="3500" dirty="0">
                <a:solidFill>
                  <a:schemeClr val="bg1"/>
                </a:solidFill>
                <a:latin typeface="Times New Roman" panose="02020603050405020304" pitchFamily="18" charset="0"/>
                <a:cs typeface="Times New Roman" panose="02020603050405020304" pitchFamily="18" charset="0"/>
              </a:rPr>
              <a:t>, MXH </a:t>
            </a:r>
            <a:r>
              <a:rPr lang="en-US" sz="3500" dirty="0" err="1">
                <a:solidFill>
                  <a:schemeClr val="bg1"/>
                </a:solidFill>
                <a:latin typeface="Times New Roman" panose="02020603050405020304" pitchFamily="18" charset="0"/>
                <a:cs typeface="Times New Roman" panose="02020603050405020304" pitchFamily="18" charset="0"/>
              </a:rPr>
              <a:t>trực</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tuyến</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công</a:t>
            </a:r>
            <a:r>
              <a:rPr lang="en-US" sz="3500" dirty="0">
                <a:solidFill>
                  <a:schemeClr val="bg1"/>
                </a:solidFill>
                <a:latin typeface="Times New Roman" panose="02020603050405020304" pitchFamily="18" charset="0"/>
                <a:cs typeface="Times New Roman" panose="02020603050405020304" pitchFamily="18" charset="0"/>
              </a:rPr>
              <a:t> ty </a:t>
            </a:r>
            <a:r>
              <a:rPr lang="en-US" sz="3500" dirty="0" err="1">
                <a:solidFill>
                  <a:schemeClr val="bg1"/>
                </a:solidFill>
                <a:latin typeface="Times New Roman" panose="02020603050405020304" pitchFamily="18" charset="0"/>
                <a:cs typeface="Times New Roman" panose="02020603050405020304" pitchFamily="18" charset="0"/>
              </a:rPr>
              <a:t>sản</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xuất</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và</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phát</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hành</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phim</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chương</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trình</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truyền</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hình</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công</a:t>
            </a:r>
            <a:r>
              <a:rPr lang="en-US" sz="3500" dirty="0">
                <a:solidFill>
                  <a:schemeClr val="bg1"/>
                </a:solidFill>
                <a:latin typeface="Times New Roman" panose="02020603050405020304" pitchFamily="18" charset="0"/>
                <a:cs typeface="Times New Roman" panose="02020603050405020304" pitchFamily="18" charset="0"/>
              </a:rPr>
              <a:t> ty </a:t>
            </a:r>
            <a:r>
              <a:rPr lang="en-US" sz="3500" dirty="0" err="1">
                <a:solidFill>
                  <a:schemeClr val="bg1"/>
                </a:solidFill>
                <a:latin typeface="Times New Roman" panose="02020603050405020304" pitchFamily="18" charset="0"/>
                <a:cs typeface="Times New Roman" panose="02020603050405020304" pitchFamily="18" charset="0"/>
              </a:rPr>
              <a:t>quảng</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err="1">
                <a:solidFill>
                  <a:schemeClr val="bg1"/>
                </a:solidFill>
                <a:latin typeface="Times New Roman" panose="02020603050405020304" pitchFamily="18" charset="0"/>
                <a:cs typeface="Times New Roman" panose="02020603050405020304" pitchFamily="18" charset="0"/>
              </a:rPr>
              <a:t>cáo</a:t>
            </a:r>
            <a:r>
              <a:rPr lang="en-US" sz="3500" dirty="0">
                <a:solidFill>
                  <a:schemeClr val="bg1"/>
                </a:solidFill>
                <a:latin typeface="Times New Roman" panose="02020603050405020304" pitchFamily="18" charset="0"/>
                <a:cs typeface="Times New Roman" panose="02020603050405020304" pitchFamily="18" charset="0"/>
              </a:rPr>
              <a:t>,…</a:t>
            </a:r>
          </a:p>
          <a:p>
            <a:pPr marL="0" indent="0" algn="just">
              <a:lnSpc>
                <a:spcPct val="140000"/>
              </a:lnSpc>
              <a:spcBef>
                <a:spcPts val="600"/>
              </a:spcBef>
              <a:buNone/>
            </a:pPr>
            <a:r>
              <a:rPr lang="en-US" sz="4200" b="1" dirty="0">
                <a:solidFill>
                  <a:schemeClr val="bg1"/>
                </a:solidFill>
                <a:latin typeface="Times New Roman" panose="02020603050405020304" pitchFamily="18" charset="0"/>
                <a:cs typeface="Times New Roman" panose="02020603050405020304" pitchFamily="18" charset="0"/>
              </a:rPr>
              <a:t>	</a:t>
            </a:r>
            <a:endParaRPr lang="en-US" sz="2500" dirty="0">
              <a:latin typeface="Times New Roman" panose="02020603050405020304" pitchFamily="18" charset="0"/>
              <a:cs typeface="Times New Roman" panose="02020603050405020304" pitchFamily="18" charset="0"/>
            </a:endParaRPr>
          </a:p>
          <a:p>
            <a:pPr marL="285750" indent="-285750">
              <a:buFontTx/>
              <a:buChar char="-"/>
            </a:pPr>
            <a:endParaRPr lang="en-US" dirty="0"/>
          </a:p>
        </p:txBody>
      </p:sp>
    </p:spTree>
    <p:extLst>
      <p:ext uri="{BB962C8B-B14F-4D97-AF65-F5344CB8AC3E}">
        <p14:creationId xmlns:p14="http://schemas.microsoft.com/office/powerpoint/2010/main" val="3884291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D220-420A-D488-4A36-C647651B562E}"/>
              </a:ext>
            </a:extLst>
          </p:cNvPr>
          <p:cNvSpPr>
            <a:spLocks noGrp="1"/>
          </p:cNvSpPr>
          <p:nvPr>
            <p:ph type="title"/>
          </p:nvPr>
        </p:nvSpPr>
        <p:spPr>
          <a:xfrm>
            <a:off x="443366" y="360363"/>
            <a:ext cx="11214100" cy="577081"/>
          </a:xfrm>
        </p:spPr>
        <p:txBody>
          <a:bodyPr/>
          <a:lstStyle/>
          <a:p>
            <a:r>
              <a:rPr lang="en-US" sz="3500" i="1" dirty="0">
                <a:latin typeface="Times New Roman" panose="02020603050405020304" pitchFamily="18" charset="0"/>
                <a:cs typeface="Times New Roman" panose="02020603050405020304" pitchFamily="18" charset="0"/>
              </a:rPr>
              <a:t>1.2. </a:t>
            </a:r>
            <a:r>
              <a:rPr lang="en-US" sz="3500" i="1" dirty="0" err="1">
                <a:latin typeface="Times New Roman" panose="02020603050405020304" pitchFamily="18" charset="0"/>
                <a:cs typeface="Times New Roman" panose="02020603050405020304" pitchFamily="18" charset="0"/>
              </a:rPr>
              <a:t>Phong</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sát</a:t>
            </a:r>
            <a:endParaRPr lang="en-US" sz="3500" i="1"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21ECE3D5-1A20-CBB8-DC2A-6C1072306126}"/>
              </a:ext>
            </a:extLst>
          </p:cNvPr>
          <p:cNvSpPr>
            <a:spLocks noGrp="1"/>
          </p:cNvSpPr>
          <p:nvPr>
            <p:ph type="sldNum" sz="quarter" idx="12"/>
          </p:nvPr>
        </p:nvSpPr>
        <p:spPr/>
        <p:txBody>
          <a:bodyPr/>
          <a:lstStyle/>
          <a:p>
            <a:fld id="{C263D6C4-4840-40CC-AC84-17E24B3B7BDE}" type="slidenum">
              <a:rPr lang="en-US" noProof="0" smtClean="0"/>
              <a:pPr/>
              <a:t>7</a:t>
            </a:fld>
            <a:endParaRPr lang="en-US" noProof="0" dirty="0"/>
          </a:p>
        </p:txBody>
      </p:sp>
      <p:sp>
        <p:nvSpPr>
          <p:cNvPr id="9" name="Text Placeholder 3">
            <a:extLst>
              <a:ext uri="{FF2B5EF4-FFF2-40B4-BE49-F238E27FC236}">
                <a16:creationId xmlns:a16="http://schemas.microsoft.com/office/drawing/2014/main" id="{2D2AF02F-3A61-15C0-4AD6-12CE2907AEE4}"/>
              </a:ext>
            </a:extLst>
          </p:cNvPr>
          <p:cNvSpPr txBox="1">
            <a:spLocks/>
          </p:cNvSpPr>
          <p:nvPr/>
        </p:nvSpPr>
        <p:spPr>
          <a:xfrm>
            <a:off x="381412" y="1363415"/>
            <a:ext cx="11276054" cy="5316785"/>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40000"/>
              </a:lnSpc>
              <a:spcBef>
                <a:spcPts val="600"/>
              </a:spcBef>
              <a:spcAft>
                <a:spcPts val="600"/>
              </a:spcAft>
              <a:buNone/>
            </a:pPr>
            <a:r>
              <a:rPr lang="en-US" sz="3200" dirty="0">
                <a:solidFill>
                  <a:schemeClr val="bg1"/>
                </a:solidFill>
                <a:latin typeface="Times New Roman" panose="02020603050405020304" pitchFamily="18" charset="0"/>
                <a:cs typeface="Times New Roman" panose="02020603050405020304" pitchFamily="18" charset="0"/>
              </a:rPr>
              <a:t>	+ </a:t>
            </a:r>
            <a:r>
              <a:rPr lang="en-US" sz="3200" dirty="0" err="1">
                <a:solidFill>
                  <a:schemeClr val="bg1"/>
                </a:solidFill>
                <a:latin typeface="Times New Roman" panose="02020603050405020304" pitchFamily="18" charset="0"/>
                <a:cs typeface="Times New Roman" panose="02020603050405020304" pitchFamily="18" charset="0"/>
              </a:rPr>
              <a:t>Phương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thức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công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bố</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nội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bộ</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hoặc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công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khai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rộng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rãi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nêu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tên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và</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chỉ</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trích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công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khai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trên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truyền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hình</a:t>
            </a:r>
            <a:r>
              <a:rPr lang="en-US" sz="3200" dirty="0">
                <a:solidFill>
                  <a:schemeClr val="bg1"/>
                </a:solidFill>
                <a:latin typeface="Times New Roman" panose="02020603050405020304" pitchFamily="18" charset="0"/>
                <a:cs typeface="Times New Roman" panose="02020603050405020304" pitchFamily="18" charset="0"/>
              </a:rPr>
              <a:t> CCTV </a:t>
            </a:r>
            <a:r>
              <a:rPr lang="en-US" sz="3200" dirty="0" err="1">
                <a:solidFill>
                  <a:schemeClr val="bg1"/>
                </a:solidFill>
                <a:latin typeface="Times New Roman" panose="02020603050405020304" pitchFamily="18" charset="0"/>
                <a:cs typeface="Times New Roman" panose="02020603050405020304" pitchFamily="18" charset="0"/>
              </a:rPr>
              <a:t>và</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Nhân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Dân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nhật</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báo</a:t>
            </a:r>
            <a:r>
              <a:rPr lang="en-US" sz="3200" dirty="0">
                <a:solidFill>
                  <a:schemeClr val="bg1"/>
                </a:solidFill>
                <a:latin typeface="Times New Roman" panose="02020603050405020304" pitchFamily="18" charset="0"/>
                <a:cs typeface="Times New Roman" panose="02020603050405020304" pitchFamily="18" charset="0"/>
              </a:rPr>
              <a:t>. 	</a:t>
            </a:r>
          </a:p>
          <a:p>
            <a:pPr marL="0" indent="0" algn="just">
              <a:lnSpc>
                <a:spcPct val="140000"/>
              </a:lnSpc>
              <a:spcBef>
                <a:spcPts val="600"/>
              </a:spcBef>
              <a:spcAft>
                <a:spcPts val="600"/>
              </a:spcAft>
              <a:buNone/>
            </a:pPr>
            <a:r>
              <a:rPr lang="en-US" sz="3200" dirty="0">
                <a:solidFill>
                  <a:schemeClr val="bg1"/>
                </a:solidFill>
                <a:latin typeface="Times New Roman" panose="02020603050405020304" pitchFamily="18" charset="0"/>
                <a:cs typeface="Times New Roman" panose="02020603050405020304" pitchFamily="18" charset="0"/>
              </a:rPr>
              <a:t>	+ </a:t>
            </a:r>
            <a:r>
              <a:rPr lang="en-US" sz="3200" dirty="0" err="1">
                <a:solidFill>
                  <a:schemeClr val="bg1"/>
                </a:solidFill>
                <a:latin typeface="Times New Roman" panose="02020603050405020304" pitchFamily="18" charset="0"/>
                <a:cs typeface="Times New Roman" panose="02020603050405020304" pitchFamily="18" charset="0"/>
              </a:rPr>
              <a:t>Thời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gian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phong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sát</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vài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năm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đến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vĩnh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viễn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phụ</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thuộc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vào</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tính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chất</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nghiêm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trọng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và</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tác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động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tiêu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cực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đến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xã</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hội</a:t>
            </a:r>
            <a:r>
              <a:rPr lang="en-US" sz="3200" dirty="0">
                <a:solidFill>
                  <a:schemeClr val="bg1"/>
                </a:solidFill>
                <a:latin typeface="Times New Roman" panose="02020603050405020304" pitchFamily="18" charset="0"/>
                <a:cs typeface="Times New Roman" panose="02020603050405020304" pitchFamily="18" charset="0"/>
              </a:rPr>
              <a:t>.</a:t>
            </a:r>
          </a:p>
          <a:p>
            <a:pPr marL="0" indent="0" algn="just">
              <a:lnSpc>
                <a:spcPct val="140000"/>
              </a:lnSpc>
              <a:spcBef>
                <a:spcPts val="600"/>
              </a:spcBef>
              <a:spcAft>
                <a:spcPts val="600"/>
              </a:spcAft>
              <a:buNone/>
            </a:pPr>
            <a:r>
              <a:rPr lang="en-US" sz="3200"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48222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D220-420A-D488-4A36-C647651B562E}"/>
              </a:ext>
            </a:extLst>
          </p:cNvPr>
          <p:cNvSpPr>
            <a:spLocks noGrp="1"/>
          </p:cNvSpPr>
          <p:nvPr>
            <p:ph type="title"/>
          </p:nvPr>
        </p:nvSpPr>
        <p:spPr>
          <a:xfrm>
            <a:off x="444500" y="372506"/>
            <a:ext cx="11214100" cy="577081"/>
          </a:xfrm>
        </p:spPr>
        <p:txBody>
          <a:bodyPr/>
          <a:lstStyle/>
          <a:p>
            <a:r>
              <a:rPr lang="en-US" sz="3500" i="1" dirty="0">
                <a:latin typeface="Times New Roman" panose="02020603050405020304" pitchFamily="18" charset="0"/>
                <a:cs typeface="Times New Roman" panose="02020603050405020304" pitchFamily="18" charset="0"/>
              </a:rPr>
              <a:t>1.2. </a:t>
            </a:r>
            <a:r>
              <a:rPr lang="en-US" sz="3500" i="1" dirty="0" err="1">
                <a:latin typeface="Times New Roman" panose="02020603050405020304" pitchFamily="18" charset="0"/>
                <a:cs typeface="Times New Roman" panose="02020603050405020304" pitchFamily="18" charset="0"/>
              </a:rPr>
              <a:t>Phong</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sát</a:t>
            </a:r>
            <a:endParaRPr lang="en-US" sz="3500" i="1"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21ECE3D5-1A20-CBB8-DC2A-6C1072306126}"/>
              </a:ext>
            </a:extLst>
          </p:cNvPr>
          <p:cNvSpPr>
            <a:spLocks noGrp="1"/>
          </p:cNvSpPr>
          <p:nvPr>
            <p:ph type="sldNum" sz="quarter" idx="12"/>
          </p:nvPr>
        </p:nvSpPr>
        <p:spPr/>
        <p:txBody>
          <a:bodyPr/>
          <a:lstStyle/>
          <a:p>
            <a:fld id="{C263D6C4-4840-40CC-AC84-17E24B3B7BDE}" type="slidenum">
              <a:rPr lang="en-US" noProof="0" smtClean="0"/>
              <a:pPr/>
              <a:t>8</a:t>
            </a:fld>
            <a:endParaRPr lang="en-US" noProof="0" dirty="0"/>
          </a:p>
        </p:txBody>
      </p:sp>
      <p:sp>
        <p:nvSpPr>
          <p:cNvPr id="9" name="Text Placeholder 3">
            <a:extLst>
              <a:ext uri="{FF2B5EF4-FFF2-40B4-BE49-F238E27FC236}">
                <a16:creationId xmlns:a16="http://schemas.microsoft.com/office/drawing/2014/main" id="{2D2AF02F-3A61-15C0-4AD6-12CE2907AEE4}"/>
              </a:ext>
            </a:extLst>
          </p:cNvPr>
          <p:cNvSpPr txBox="1">
            <a:spLocks/>
          </p:cNvSpPr>
          <p:nvPr/>
        </p:nvSpPr>
        <p:spPr>
          <a:xfrm>
            <a:off x="319458" y="998290"/>
            <a:ext cx="11276054" cy="5316785"/>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40000"/>
              </a:lnSpc>
              <a:spcBef>
                <a:spcPts val="600"/>
              </a:spcBef>
              <a:buNone/>
            </a:pPr>
            <a:r>
              <a:rPr lang="en-US" sz="3900" b="1" dirty="0">
                <a:solidFill>
                  <a:schemeClr val="bg1"/>
                </a:solidFill>
                <a:latin typeface="Times New Roman" panose="02020603050405020304" pitchFamily="18" charset="0"/>
                <a:cs typeface="Times New Roman" panose="02020603050405020304" pitchFamily="18" charset="0"/>
              </a:rPr>
              <a:t>- </a:t>
            </a:r>
            <a:r>
              <a:rPr lang="en-US" sz="3900" b="1" dirty="0" err="1">
                <a:solidFill>
                  <a:schemeClr val="bg1"/>
                </a:solidFill>
                <a:latin typeface="Times New Roman" panose="02020603050405020304" pitchFamily="18" charset="0"/>
                <a:cs typeface="Times New Roman" panose="02020603050405020304" pitchFamily="18" charset="0"/>
              </a:rPr>
              <a:t>Mốc</a:t>
            </a:r>
            <a:r>
              <a:rPr lang="en-US" sz="3900" b="1" dirty="0">
                <a:solidFill>
                  <a:schemeClr val="bg1"/>
                </a:solidFill>
                <a:latin typeface="Times New Roman" panose="02020603050405020304" pitchFamily="18" charset="0"/>
                <a:cs typeface="Times New Roman" panose="02020603050405020304" pitchFamily="18" charset="0"/>
              </a:rPr>
              <a:t> </a:t>
            </a:r>
            <a:r>
              <a:rPr lang="en-US" sz="3900" b="1" dirty="0" err="1">
                <a:solidFill>
                  <a:schemeClr val="bg1"/>
                </a:solidFill>
                <a:latin typeface="Times New Roman" panose="02020603050405020304" pitchFamily="18" charset="0"/>
                <a:cs typeface="Times New Roman" panose="02020603050405020304" pitchFamily="18" charset="0"/>
              </a:rPr>
              <a:t>công</a:t>
            </a:r>
            <a:r>
              <a:rPr lang="en-US" sz="3900" b="1" dirty="0">
                <a:solidFill>
                  <a:schemeClr val="bg1"/>
                </a:solidFill>
                <a:latin typeface="Times New Roman" panose="02020603050405020304" pitchFamily="18" charset="0"/>
                <a:cs typeface="Times New Roman" panose="02020603050405020304" pitchFamily="18" charset="0"/>
              </a:rPr>
              <a:t> </a:t>
            </a:r>
            <a:r>
              <a:rPr lang="en-US" sz="3900" b="1" dirty="0" err="1">
                <a:solidFill>
                  <a:schemeClr val="bg1"/>
                </a:solidFill>
                <a:latin typeface="Times New Roman" panose="02020603050405020304" pitchFamily="18" charset="0"/>
                <a:cs typeface="Times New Roman" panose="02020603050405020304" pitchFamily="18" charset="0"/>
              </a:rPr>
              <a:t>khai</a:t>
            </a:r>
            <a:r>
              <a:rPr lang="en-US" sz="3900" b="1" dirty="0">
                <a:solidFill>
                  <a:schemeClr val="bg1"/>
                </a:solidFill>
                <a:latin typeface="Times New Roman" panose="02020603050405020304" pitchFamily="18" charset="0"/>
                <a:cs typeface="Times New Roman" panose="02020603050405020304" pitchFamily="18" charset="0"/>
              </a:rPr>
              <a:t> </a:t>
            </a:r>
            <a:r>
              <a:rPr lang="en-US" sz="3900" b="1" dirty="0" err="1">
                <a:solidFill>
                  <a:schemeClr val="bg1"/>
                </a:solidFill>
                <a:latin typeface="Times New Roman" panose="02020603050405020304" pitchFamily="18" charset="0"/>
                <a:cs typeface="Times New Roman" panose="02020603050405020304" pitchFamily="18" charset="0"/>
              </a:rPr>
              <a:t>phong</a:t>
            </a:r>
            <a:r>
              <a:rPr lang="en-US" sz="3900" b="1" dirty="0">
                <a:solidFill>
                  <a:schemeClr val="bg1"/>
                </a:solidFill>
                <a:latin typeface="Times New Roman" panose="02020603050405020304" pitchFamily="18" charset="0"/>
                <a:cs typeface="Times New Roman" panose="02020603050405020304" pitchFamily="18" charset="0"/>
              </a:rPr>
              <a:t> </a:t>
            </a:r>
            <a:r>
              <a:rPr lang="en-US" sz="3900" b="1" dirty="0" err="1">
                <a:solidFill>
                  <a:schemeClr val="bg1"/>
                </a:solidFill>
                <a:latin typeface="Times New Roman" panose="02020603050405020304" pitchFamily="18" charset="0"/>
                <a:cs typeface="Times New Roman" panose="02020603050405020304" pitchFamily="18" charset="0"/>
              </a:rPr>
              <a:t>sát</a:t>
            </a:r>
            <a:r>
              <a:rPr lang="en-US" sz="3900" b="1" dirty="0">
                <a:solidFill>
                  <a:schemeClr val="bg1"/>
                </a:solidFill>
                <a:latin typeface="Times New Roman" panose="02020603050405020304" pitchFamily="18" charset="0"/>
                <a:cs typeface="Times New Roman" panose="02020603050405020304" pitchFamily="18" charset="0"/>
              </a:rPr>
              <a:t> </a:t>
            </a:r>
            <a:r>
              <a:rPr lang="en-US" sz="3900" b="1" dirty="0" err="1">
                <a:solidFill>
                  <a:schemeClr val="bg1"/>
                </a:solidFill>
                <a:latin typeface="Times New Roman" panose="02020603050405020304" pitchFamily="18" charset="0"/>
                <a:cs typeface="Times New Roman" panose="02020603050405020304" pitchFamily="18" charset="0"/>
              </a:rPr>
              <a:t>lần</a:t>
            </a:r>
            <a:r>
              <a:rPr lang="en-US" sz="3900" b="1" dirty="0">
                <a:solidFill>
                  <a:schemeClr val="bg1"/>
                </a:solidFill>
                <a:latin typeface="Times New Roman" panose="02020603050405020304" pitchFamily="18" charset="0"/>
                <a:cs typeface="Times New Roman" panose="02020603050405020304" pitchFamily="18" charset="0"/>
              </a:rPr>
              <a:t> </a:t>
            </a:r>
            <a:r>
              <a:rPr lang="en-US" sz="3900" b="1" dirty="0" err="1">
                <a:solidFill>
                  <a:schemeClr val="bg1"/>
                </a:solidFill>
                <a:latin typeface="Times New Roman" panose="02020603050405020304" pitchFamily="18" charset="0"/>
                <a:cs typeface="Times New Roman" panose="02020603050405020304" pitchFamily="18" charset="0"/>
              </a:rPr>
              <a:t>đầu</a:t>
            </a:r>
            <a:r>
              <a:rPr lang="en-US" sz="3900" b="1" dirty="0">
                <a:solidFill>
                  <a:schemeClr val="bg1"/>
                </a:solidFill>
                <a:latin typeface="Times New Roman" panose="02020603050405020304" pitchFamily="18" charset="0"/>
                <a:cs typeface="Times New Roman" panose="02020603050405020304" pitchFamily="18" charset="0"/>
              </a:rPr>
              <a:t>: </a:t>
            </a:r>
          </a:p>
          <a:p>
            <a:pPr marL="0" indent="0" algn="just">
              <a:lnSpc>
                <a:spcPct val="140000"/>
              </a:lnSpc>
              <a:spcBef>
                <a:spcPts val="600"/>
              </a:spcBef>
              <a:spcAft>
                <a:spcPts val="2400"/>
              </a:spcAft>
              <a:buNone/>
            </a:pPr>
            <a:r>
              <a:rPr lang="en-US" sz="3200" dirty="0">
                <a:solidFill>
                  <a:schemeClr val="bg1"/>
                </a:solidFill>
                <a:latin typeface="Times New Roman" panose="02020603050405020304" pitchFamily="18" charset="0"/>
                <a:cs typeface="Times New Roman" panose="02020603050405020304" pitchFamily="18" charset="0"/>
              </a:rPr>
              <a:t>	</a:t>
            </a:r>
            <a:r>
              <a:rPr lang="en-US" sz="3400" dirty="0" err="1">
                <a:solidFill>
                  <a:schemeClr val="bg1"/>
                </a:solidFill>
                <a:latin typeface="Times New Roman" panose="02020603050405020304" pitchFamily="18" charset="0"/>
                <a:cs typeface="Times New Roman" panose="02020603050405020304" pitchFamily="18" charset="0"/>
              </a:rPr>
              <a:t>Tháng</a:t>
            </a:r>
            <a:r>
              <a:rPr lang="en-US" sz="3400" dirty="0">
                <a:solidFill>
                  <a:schemeClr val="bg1"/>
                </a:solidFill>
                <a:latin typeface="Times New Roman" panose="02020603050405020304" pitchFamily="18" charset="0"/>
                <a:cs typeface="Times New Roman" panose="02020603050405020304" pitchFamily="18" charset="0"/>
              </a:rPr>
              <a:t> 9/2014, </a:t>
            </a:r>
            <a:r>
              <a:rPr lang="en-US" sz="3400" dirty="0" err="1">
                <a:solidFill>
                  <a:schemeClr val="bg1"/>
                </a:solidFill>
                <a:latin typeface="Times New Roman" panose="02020603050405020304" pitchFamily="18" charset="0"/>
                <a:cs typeface="Times New Roman" panose="02020603050405020304" pitchFamily="18" charset="0"/>
              </a:rPr>
              <a:t>Tổng</a:t>
            </a:r>
            <a:r>
              <a:rPr lang="en-US" sz="3400" dirty="0">
                <a:solidFill>
                  <a:schemeClr val="bg1"/>
                </a:solidFill>
                <a:latin typeface="Times New Roman" panose="02020603050405020304" pitchFamily="18" charset="0"/>
                <a:cs typeface="Times New Roman" panose="02020603050405020304" pitchFamily="18" charset="0"/>
              </a:rPr>
              <a:t> </a:t>
            </a:r>
            <a:r>
              <a:rPr lang="en-US" sz="3400" dirty="0" err="1">
                <a:solidFill>
                  <a:schemeClr val="bg1"/>
                </a:solidFill>
                <a:latin typeface="Times New Roman" panose="02020603050405020304" pitchFamily="18" charset="0"/>
                <a:cs typeface="Times New Roman" panose="02020603050405020304" pitchFamily="18" charset="0"/>
              </a:rPr>
              <a:t>cục</a:t>
            </a:r>
            <a:r>
              <a:rPr lang="en-US" sz="3400" dirty="0">
                <a:solidFill>
                  <a:schemeClr val="bg1"/>
                </a:solidFill>
                <a:latin typeface="Times New Roman" panose="02020603050405020304" pitchFamily="18" charset="0"/>
                <a:cs typeface="Times New Roman" panose="02020603050405020304" pitchFamily="18" charset="0"/>
              </a:rPr>
              <a:t> </a:t>
            </a:r>
            <a:r>
              <a:rPr lang="en-US" sz="3400" dirty="0" err="1">
                <a:solidFill>
                  <a:schemeClr val="bg1"/>
                </a:solidFill>
                <a:latin typeface="Times New Roman" panose="02020603050405020304" pitchFamily="18" charset="0"/>
                <a:cs typeface="Times New Roman" panose="02020603050405020304" pitchFamily="18" charset="0"/>
              </a:rPr>
              <a:t>Phát</a:t>
            </a:r>
            <a:r>
              <a:rPr lang="en-US" sz="3400" dirty="0">
                <a:solidFill>
                  <a:schemeClr val="bg1"/>
                </a:solidFill>
                <a:latin typeface="Times New Roman" panose="02020603050405020304" pitchFamily="18" charset="0"/>
                <a:cs typeface="Times New Roman" panose="02020603050405020304" pitchFamily="18" charset="0"/>
              </a:rPr>
              <a:t> </a:t>
            </a:r>
            <a:r>
              <a:rPr lang="en-US" sz="3400" dirty="0" err="1">
                <a:solidFill>
                  <a:schemeClr val="bg1"/>
                </a:solidFill>
                <a:latin typeface="Times New Roman" panose="02020603050405020304" pitchFamily="18" charset="0"/>
                <a:cs typeface="Times New Roman" panose="02020603050405020304" pitchFamily="18" charset="0"/>
              </a:rPr>
              <a:t>thanh</a:t>
            </a:r>
            <a:r>
              <a:rPr lang="en-US" sz="3400" dirty="0">
                <a:solidFill>
                  <a:schemeClr val="bg1"/>
                </a:solidFill>
                <a:latin typeface="Times New Roman" panose="02020603050405020304" pitchFamily="18" charset="0"/>
                <a:cs typeface="Times New Roman" panose="02020603050405020304" pitchFamily="18" charset="0"/>
              </a:rPr>
              <a:t>, </a:t>
            </a:r>
            <a:r>
              <a:rPr lang="en-US" sz="3400" dirty="0" err="1">
                <a:solidFill>
                  <a:schemeClr val="bg1"/>
                </a:solidFill>
                <a:latin typeface="Times New Roman" panose="02020603050405020304" pitchFamily="18" charset="0"/>
                <a:cs typeface="Times New Roman" panose="02020603050405020304" pitchFamily="18" charset="0"/>
              </a:rPr>
              <a:t>truyền</a:t>
            </a:r>
            <a:r>
              <a:rPr lang="en-US" sz="3400" dirty="0">
                <a:solidFill>
                  <a:schemeClr val="bg1"/>
                </a:solidFill>
                <a:latin typeface="Times New Roman" panose="02020603050405020304" pitchFamily="18" charset="0"/>
                <a:cs typeface="Times New Roman" panose="02020603050405020304" pitchFamily="18" charset="0"/>
              </a:rPr>
              <a:t> </a:t>
            </a:r>
            <a:r>
              <a:rPr lang="en-US" sz="3400" dirty="0" err="1">
                <a:solidFill>
                  <a:schemeClr val="bg1"/>
                </a:solidFill>
                <a:latin typeface="Times New Roman" panose="02020603050405020304" pitchFamily="18" charset="0"/>
                <a:cs typeface="Times New Roman" panose="02020603050405020304" pitchFamily="18" charset="0"/>
              </a:rPr>
              <a:t>hình</a:t>
            </a:r>
            <a:r>
              <a:rPr lang="en-US" sz="3400" dirty="0">
                <a:solidFill>
                  <a:schemeClr val="bg1"/>
                </a:solidFill>
                <a:latin typeface="Times New Roman" panose="02020603050405020304" pitchFamily="18" charset="0"/>
                <a:cs typeface="Times New Roman" panose="02020603050405020304" pitchFamily="18" charset="0"/>
              </a:rPr>
              <a:t> </a:t>
            </a:r>
            <a:r>
              <a:rPr lang="en-US" sz="3400" dirty="0" err="1">
                <a:solidFill>
                  <a:schemeClr val="bg1"/>
                </a:solidFill>
                <a:latin typeface="Times New Roman" panose="02020603050405020304" pitchFamily="18" charset="0"/>
                <a:cs typeface="Times New Roman" panose="02020603050405020304" pitchFamily="18" charset="0"/>
              </a:rPr>
              <a:t>quốc</a:t>
            </a:r>
            <a:r>
              <a:rPr lang="en-US" sz="3400" dirty="0">
                <a:solidFill>
                  <a:schemeClr val="bg1"/>
                </a:solidFill>
                <a:latin typeface="Times New Roman" panose="02020603050405020304" pitchFamily="18" charset="0"/>
                <a:cs typeface="Times New Roman" panose="02020603050405020304" pitchFamily="18" charset="0"/>
              </a:rPr>
              <a:t> </a:t>
            </a:r>
            <a:r>
              <a:rPr lang="en-US" sz="3400" dirty="0" err="1">
                <a:solidFill>
                  <a:schemeClr val="bg1"/>
                </a:solidFill>
                <a:latin typeface="Times New Roman" panose="02020603050405020304" pitchFamily="18" charset="0"/>
                <a:cs typeface="Times New Roman" panose="02020603050405020304" pitchFamily="18" charset="0"/>
              </a:rPr>
              <a:t>gia</a:t>
            </a:r>
            <a:r>
              <a:rPr lang="en-US" sz="3400" dirty="0">
                <a:solidFill>
                  <a:schemeClr val="bg1"/>
                </a:solidFill>
                <a:latin typeface="Times New Roman" panose="02020603050405020304" pitchFamily="18" charset="0"/>
                <a:cs typeface="Times New Roman" panose="02020603050405020304" pitchFamily="18" charset="0"/>
              </a:rPr>
              <a:t> </a:t>
            </a:r>
            <a:r>
              <a:rPr lang="en-US" sz="3400" dirty="0" err="1">
                <a:solidFill>
                  <a:schemeClr val="bg1"/>
                </a:solidFill>
                <a:latin typeface="Times New Roman" panose="02020603050405020304" pitchFamily="18" charset="0"/>
                <a:cs typeface="Times New Roman" panose="02020603050405020304" pitchFamily="18" charset="0"/>
              </a:rPr>
              <a:t>Trung</a:t>
            </a:r>
            <a:r>
              <a:rPr lang="en-US" sz="3400" dirty="0">
                <a:solidFill>
                  <a:schemeClr val="bg1"/>
                </a:solidFill>
                <a:latin typeface="Times New Roman" panose="02020603050405020304" pitchFamily="18" charset="0"/>
                <a:cs typeface="Times New Roman" panose="02020603050405020304" pitchFamily="18" charset="0"/>
              </a:rPr>
              <a:t> </a:t>
            </a:r>
            <a:r>
              <a:rPr lang="en-US" sz="3400" dirty="0" err="1">
                <a:solidFill>
                  <a:schemeClr val="bg1"/>
                </a:solidFill>
                <a:latin typeface="Times New Roman" panose="02020603050405020304" pitchFamily="18" charset="0"/>
                <a:cs typeface="Times New Roman" panose="02020603050405020304" pitchFamily="18" charset="0"/>
              </a:rPr>
              <a:t>Quốc</a:t>
            </a:r>
            <a:r>
              <a:rPr lang="en-US" sz="3400" dirty="0">
                <a:solidFill>
                  <a:schemeClr val="bg1"/>
                </a:solidFill>
                <a:latin typeface="Times New Roman" panose="02020603050405020304" pitchFamily="18" charset="0"/>
                <a:cs typeface="Times New Roman" panose="02020603050405020304" pitchFamily="18" charset="0"/>
              </a:rPr>
              <a:t> </a:t>
            </a:r>
            <a:r>
              <a:rPr lang="en-US" sz="3400" dirty="0" err="1">
                <a:solidFill>
                  <a:schemeClr val="bg1"/>
                </a:solidFill>
                <a:latin typeface="Times New Roman" panose="02020603050405020304" pitchFamily="18" charset="0"/>
                <a:cs typeface="Times New Roman" panose="02020603050405020304" pitchFamily="18" charset="0"/>
              </a:rPr>
              <a:t>công</a:t>
            </a:r>
            <a:r>
              <a:rPr lang="en-US" sz="3400" dirty="0">
                <a:solidFill>
                  <a:schemeClr val="bg1"/>
                </a:solidFill>
                <a:latin typeface="Times New Roman" panose="02020603050405020304" pitchFamily="18" charset="0"/>
                <a:cs typeface="Times New Roman" panose="02020603050405020304" pitchFamily="18" charset="0"/>
              </a:rPr>
              <a:t> </a:t>
            </a:r>
            <a:r>
              <a:rPr lang="en-US" sz="3400" dirty="0" err="1">
                <a:solidFill>
                  <a:schemeClr val="bg1"/>
                </a:solidFill>
                <a:latin typeface="Times New Roman" panose="02020603050405020304" pitchFamily="18" charset="0"/>
                <a:cs typeface="Times New Roman" panose="02020603050405020304" pitchFamily="18" charset="0"/>
              </a:rPr>
              <a:t>khai</a:t>
            </a:r>
            <a:r>
              <a:rPr lang="en-US" sz="3400" dirty="0">
                <a:solidFill>
                  <a:schemeClr val="bg1"/>
                </a:solidFill>
                <a:latin typeface="Times New Roman" panose="02020603050405020304" pitchFamily="18" charset="0"/>
                <a:cs typeface="Times New Roman" panose="02020603050405020304" pitchFamily="18" charset="0"/>
              </a:rPr>
              <a:t> </a:t>
            </a:r>
            <a:r>
              <a:rPr lang="en-US" sz="3400" dirty="0" err="1">
                <a:solidFill>
                  <a:schemeClr val="bg1"/>
                </a:solidFill>
                <a:latin typeface="Times New Roman" panose="02020603050405020304" pitchFamily="18" charset="0"/>
                <a:cs typeface="Times New Roman" panose="02020603050405020304" pitchFamily="18" charset="0"/>
              </a:rPr>
              <a:t>yêu</a:t>
            </a:r>
            <a:r>
              <a:rPr lang="en-US" sz="3400" dirty="0">
                <a:solidFill>
                  <a:schemeClr val="bg1"/>
                </a:solidFill>
                <a:latin typeface="Times New Roman" panose="02020603050405020304" pitchFamily="18" charset="0"/>
                <a:cs typeface="Times New Roman" panose="02020603050405020304" pitchFamily="18" charset="0"/>
              </a:rPr>
              <a:t> </a:t>
            </a:r>
            <a:r>
              <a:rPr lang="en-US" sz="3400" dirty="0" err="1">
                <a:solidFill>
                  <a:schemeClr val="bg1"/>
                </a:solidFill>
                <a:latin typeface="Times New Roman" panose="02020603050405020304" pitchFamily="18" charset="0"/>
                <a:cs typeface="Times New Roman" panose="02020603050405020304" pitchFamily="18" charset="0"/>
              </a:rPr>
              <a:t>cầu</a:t>
            </a:r>
            <a:r>
              <a:rPr lang="en-US" sz="3400" dirty="0">
                <a:solidFill>
                  <a:schemeClr val="bg1"/>
                </a:solidFill>
                <a:latin typeface="Times New Roman" panose="02020603050405020304" pitchFamily="18" charset="0"/>
                <a:cs typeface="Times New Roman" panose="02020603050405020304" pitchFamily="18" charset="0"/>
              </a:rPr>
              <a:t> </a:t>
            </a:r>
            <a:r>
              <a:rPr lang="en-US" sz="3400" dirty="0" err="1">
                <a:solidFill>
                  <a:schemeClr val="bg1"/>
                </a:solidFill>
                <a:latin typeface="Times New Roman" panose="02020603050405020304" pitchFamily="18" charset="0"/>
                <a:cs typeface="Times New Roman" panose="02020603050405020304" pitchFamily="18" charset="0"/>
              </a:rPr>
              <a:t>phong</a:t>
            </a:r>
            <a:r>
              <a:rPr lang="en-US" sz="3400" dirty="0">
                <a:solidFill>
                  <a:schemeClr val="bg1"/>
                </a:solidFill>
                <a:latin typeface="Times New Roman" panose="02020603050405020304" pitchFamily="18" charset="0"/>
                <a:cs typeface="Times New Roman" panose="02020603050405020304" pitchFamily="18" charset="0"/>
              </a:rPr>
              <a:t> </a:t>
            </a:r>
            <a:r>
              <a:rPr lang="en-US" sz="3400" dirty="0" err="1">
                <a:solidFill>
                  <a:schemeClr val="bg1"/>
                </a:solidFill>
                <a:latin typeface="Times New Roman" panose="02020603050405020304" pitchFamily="18" charset="0"/>
                <a:cs typeface="Times New Roman" panose="02020603050405020304" pitchFamily="18" charset="0"/>
              </a:rPr>
              <a:t>sát</a:t>
            </a:r>
            <a:r>
              <a:rPr lang="en-US" sz="3400" dirty="0">
                <a:solidFill>
                  <a:schemeClr val="bg1"/>
                </a:solidFill>
                <a:latin typeface="Times New Roman" panose="02020603050405020304" pitchFamily="18" charset="0"/>
                <a:cs typeface="Times New Roman" panose="02020603050405020304" pitchFamily="18" charset="0"/>
              </a:rPr>
              <a:t> </a:t>
            </a:r>
            <a:r>
              <a:rPr lang="en-US" sz="3400" dirty="0" err="1">
                <a:solidFill>
                  <a:schemeClr val="bg1"/>
                </a:solidFill>
                <a:latin typeface="Times New Roman" panose="02020603050405020304" pitchFamily="18" charset="0"/>
                <a:cs typeface="Times New Roman" panose="02020603050405020304" pitchFamily="18" charset="0"/>
              </a:rPr>
              <a:t>nghệ</a:t>
            </a:r>
            <a:r>
              <a:rPr lang="en-US" sz="3400" dirty="0">
                <a:solidFill>
                  <a:schemeClr val="bg1"/>
                </a:solidFill>
                <a:latin typeface="Times New Roman" panose="02020603050405020304" pitchFamily="18" charset="0"/>
                <a:cs typeface="Times New Roman" panose="02020603050405020304" pitchFamily="18" charset="0"/>
              </a:rPr>
              <a:t> </a:t>
            </a:r>
            <a:r>
              <a:rPr lang="en-US" sz="3400" dirty="0" err="1">
                <a:solidFill>
                  <a:schemeClr val="bg1"/>
                </a:solidFill>
                <a:latin typeface="Times New Roman" panose="02020603050405020304" pitchFamily="18" charset="0"/>
                <a:cs typeface="Times New Roman" panose="02020603050405020304" pitchFamily="18" charset="0"/>
              </a:rPr>
              <a:t>sĩ</a:t>
            </a:r>
            <a:r>
              <a:rPr lang="en-US" sz="3400" dirty="0">
                <a:solidFill>
                  <a:schemeClr val="bg1"/>
                </a:solidFill>
                <a:latin typeface="Times New Roman" panose="02020603050405020304" pitchFamily="18" charset="0"/>
                <a:cs typeface="Times New Roman" panose="02020603050405020304" pitchFamily="18" charset="0"/>
              </a:rPr>
              <a:t>.</a:t>
            </a:r>
          </a:p>
          <a:p>
            <a:pPr marL="0" indent="0" algn="just">
              <a:lnSpc>
                <a:spcPct val="140000"/>
              </a:lnSpc>
              <a:spcBef>
                <a:spcPts val="600"/>
              </a:spcBef>
              <a:buNone/>
            </a:pPr>
            <a:r>
              <a:rPr lang="en-US" sz="3200" b="1" dirty="0">
                <a:solidFill>
                  <a:schemeClr val="bg1"/>
                </a:solidFill>
                <a:latin typeface="Times New Roman" panose="02020603050405020304" pitchFamily="18" charset="0"/>
                <a:cs typeface="Times New Roman" panose="02020603050405020304" pitchFamily="18" charset="0"/>
              </a:rPr>
              <a:t>- </a:t>
            </a:r>
            <a:r>
              <a:rPr lang="en-US" sz="3900" b="1" dirty="0" err="1">
                <a:solidFill>
                  <a:schemeClr val="bg1"/>
                </a:solidFill>
                <a:latin typeface="Times New Roman" panose="02020603050405020304" pitchFamily="18" charset="0"/>
                <a:cs typeface="Times New Roman" panose="02020603050405020304" pitchFamily="18" charset="0"/>
              </a:rPr>
              <a:t>Ví</a:t>
            </a:r>
            <a:r>
              <a:rPr lang="en-US" sz="3900" b="1" dirty="0">
                <a:solidFill>
                  <a:schemeClr val="bg1"/>
                </a:solidFill>
                <a:latin typeface="Times New Roman" panose="02020603050405020304" pitchFamily="18" charset="0"/>
                <a:cs typeface="Times New Roman" panose="02020603050405020304" pitchFamily="18" charset="0"/>
              </a:rPr>
              <a:t> </a:t>
            </a:r>
            <a:r>
              <a:rPr lang="en-US" sz="3900" b="1" dirty="0" err="1">
                <a:solidFill>
                  <a:schemeClr val="bg1"/>
                </a:solidFill>
                <a:latin typeface="Times New Roman" panose="02020603050405020304" pitchFamily="18" charset="0"/>
                <a:cs typeface="Times New Roman" panose="02020603050405020304" pitchFamily="18" charset="0"/>
              </a:rPr>
              <a:t>dụ</a:t>
            </a:r>
            <a:r>
              <a:rPr lang="en-US" sz="3900" b="1" dirty="0">
                <a:solidFill>
                  <a:schemeClr val="bg1"/>
                </a:solidFill>
                <a:latin typeface="Times New Roman" panose="02020603050405020304" pitchFamily="18" charset="0"/>
                <a:cs typeface="Times New Roman" panose="02020603050405020304" pitchFamily="18" charset="0"/>
              </a:rPr>
              <a:t> </a:t>
            </a:r>
            <a:r>
              <a:rPr lang="en-US" sz="3900" b="1" dirty="0" err="1">
                <a:solidFill>
                  <a:schemeClr val="bg1"/>
                </a:solidFill>
                <a:latin typeface="Times New Roman" panose="02020603050405020304" pitchFamily="18" charset="0"/>
                <a:cs typeface="Times New Roman" panose="02020603050405020304" pitchFamily="18" charset="0"/>
              </a:rPr>
              <a:t>tiêu</a:t>
            </a:r>
            <a:r>
              <a:rPr lang="en-US" sz="3900" b="1" dirty="0">
                <a:solidFill>
                  <a:schemeClr val="bg1"/>
                </a:solidFill>
                <a:latin typeface="Times New Roman" panose="02020603050405020304" pitchFamily="18" charset="0"/>
                <a:cs typeface="Times New Roman" panose="02020603050405020304" pitchFamily="18" charset="0"/>
              </a:rPr>
              <a:t> </a:t>
            </a:r>
            <a:r>
              <a:rPr lang="en-US" sz="3900" b="1" dirty="0" err="1">
                <a:solidFill>
                  <a:schemeClr val="bg1"/>
                </a:solidFill>
                <a:latin typeface="Times New Roman" panose="02020603050405020304" pitchFamily="18" charset="0"/>
                <a:cs typeface="Times New Roman" panose="02020603050405020304" pitchFamily="18" charset="0"/>
              </a:rPr>
              <a:t>biểu</a:t>
            </a:r>
            <a:r>
              <a:rPr lang="en-US" sz="3900" b="1" dirty="0">
                <a:solidFill>
                  <a:schemeClr val="bg1"/>
                </a:solidFill>
                <a:latin typeface="Times New Roman" panose="02020603050405020304" pitchFamily="18" charset="0"/>
                <a:cs typeface="Times New Roman" panose="02020603050405020304" pitchFamily="18" charset="0"/>
              </a:rPr>
              <a:t>: </a:t>
            </a:r>
          </a:p>
          <a:p>
            <a:pPr marL="0" indent="0" algn="just">
              <a:lnSpc>
                <a:spcPct val="130000"/>
              </a:lnSpc>
              <a:buNone/>
            </a:pP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Diễn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viên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Phạm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Băng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Băng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Triệu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Vy</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Ngô</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Diệc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Phàm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Trịnh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Sảng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Lý</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Dịch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Phong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Đặng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Luân</a:t>
            </a:r>
            <a:r>
              <a:rPr lang="en-US" sz="3200" dirty="0">
                <a:solidFill>
                  <a:schemeClr val="bg1"/>
                </a:solidFill>
                <a:latin typeface="Times New Roman" panose="02020603050405020304" pitchFamily="18" charset="0"/>
                <a:cs typeface="Times New Roman" panose="02020603050405020304" pitchFamily="18" charset="0"/>
              </a:rPr>
              <a:t>…</a:t>
            </a:r>
          </a:p>
          <a:p>
            <a:pPr marL="0" indent="0" algn="just">
              <a:lnSpc>
                <a:spcPct val="130000"/>
              </a:lnSpc>
              <a:buNone/>
            </a:pPr>
            <a:r>
              <a:rPr lang="en-US" sz="3200" dirty="0">
                <a:solidFill>
                  <a:schemeClr val="bg1"/>
                </a:solidFill>
                <a:latin typeface="Times New Roman" panose="02020603050405020304" pitchFamily="18" charset="0"/>
                <a:cs typeface="Times New Roman" panose="02020603050405020304" pitchFamily="18" charset="0"/>
              </a:rPr>
              <a:t>	Ca </a:t>
            </a:r>
            <a:r>
              <a:rPr lang="en-US" sz="3200" dirty="0" err="1">
                <a:solidFill>
                  <a:schemeClr val="bg1"/>
                </a:solidFill>
                <a:latin typeface="Times New Roman" panose="02020603050405020304" pitchFamily="18" charset="0"/>
                <a:cs typeface="Times New Roman" panose="02020603050405020304" pitchFamily="18" charset="0"/>
              </a:rPr>
              <a:t>sĩ</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Hoắc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Tôn</a:t>
            </a:r>
            <a:endParaRPr lang="en-US" sz="3200" dirty="0">
              <a:solidFill>
                <a:schemeClr val="bg1"/>
              </a:solidFill>
              <a:latin typeface="Times New Roman" panose="02020603050405020304" pitchFamily="18" charset="0"/>
              <a:cs typeface="Times New Roman" panose="02020603050405020304" pitchFamily="18" charset="0"/>
            </a:endParaRPr>
          </a:p>
          <a:p>
            <a:pPr marL="0" indent="0" algn="just">
              <a:lnSpc>
                <a:spcPct val="130000"/>
              </a:lnSpc>
              <a:buNone/>
            </a:pP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Nghệ</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sĩ</a:t>
            </a:r>
            <a:r>
              <a:rPr lang="en-US" sz="3200" dirty="0">
                <a:solidFill>
                  <a:schemeClr val="bg1"/>
                </a:solidFill>
                <a:latin typeface="Times New Roman" panose="02020603050405020304" pitchFamily="18" charset="0"/>
                <a:cs typeface="Times New Roman" panose="02020603050405020304" pitchFamily="18" charset="0"/>
              </a:rPr>
              <a:t> piano </a:t>
            </a:r>
            <a:r>
              <a:rPr lang="en-US" sz="3200" dirty="0" err="1">
                <a:solidFill>
                  <a:schemeClr val="bg1"/>
                </a:solidFill>
                <a:latin typeface="Times New Roman" panose="02020603050405020304" pitchFamily="18" charset="0"/>
                <a:cs typeface="Times New Roman" panose="02020603050405020304" pitchFamily="18" charset="0"/>
              </a:rPr>
              <a:t>Lý</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Vân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Địch</a:t>
            </a:r>
            <a:endParaRPr lang="en-US" sz="3200" dirty="0">
              <a:solidFill>
                <a:schemeClr val="bg1"/>
              </a:solidFill>
              <a:latin typeface="Times New Roman" panose="02020603050405020304" pitchFamily="18" charset="0"/>
              <a:cs typeface="Times New Roman" panose="02020603050405020304" pitchFamily="18" charset="0"/>
            </a:endParaRPr>
          </a:p>
          <a:p>
            <a:pPr marL="0" indent="0" algn="just">
              <a:lnSpc>
                <a:spcPct val="130000"/>
              </a:lnSpc>
              <a:buNone/>
            </a:pPr>
            <a:r>
              <a:rPr lang="en-US" sz="3200" dirty="0">
                <a:solidFill>
                  <a:schemeClr val="bg1"/>
                </a:solidFill>
                <a:latin typeface="Times New Roman" panose="02020603050405020304" pitchFamily="18" charset="0"/>
                <a:cs typeface="Times New Roman" panose="02020603050405020304" pitchFamily="18" charset="0"/>
              </a:rPr>
              <a:t>	Live Streamer </a:t>
            </a:r>
            <a:r>
              <a:rPr lang="en-US" sz="3200" dirty="0" err="1">
                <a:solidFill>
                  <a:schemeClr val="bg1"/>
                </a:solidFill>
                <a:latin typeface="Times New Roman" panose="02020603050405020304" pitchFamily="18" charset="0"/>
                <a:cs typeface="Times New Roman" panose="02020603050405020304" pitchFamily="18" charset="0"/>
              </a:rPr>
              <a:t>bán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hàng</a:t>
            </a:r>
            <a:r>
              <a:rPr lang="en-US" sz="3200" dirty="0">
                <a:solidFill>
                  <a:schemeClr val="bg1"/>
                </a:solidFill>
                <a:latin typeface="Times New Roman" panose="02020603050405020304" pitchFamily="18" charset="0"/>
                <a:cs typeface="Times New Roman" panose="02020603050405020304" pitchFamily="18" charset="0"/>
              </a:rPr>
              <a:t>: Vi Á, </a:t>
            </a:r>
            <a:r>
              <a:rPr lang="en-US" sz="3200" dirty="0" err="1">
                <a:solidFill>
                  <a:schemeClr val="bg1"/>
                </a:solidFill>
                <a:latin typeface="Times New Roman" panose="02020603050405020304" pitchFamily="18" charset="0"/>
                <a:cs typeface="Times New Roman" panose="02020603050405020304" pitchFamily="18" charset="0"/>
              </a:rPr>
              <a:t>Lý</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Giai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Kỳ</a:t>
            </a:r>
            <a:r>
              <a:rPr lang="en-US" sz="3200" dirty="0">
                <a:solidFill>
                  <a:schemeClr val="bg1"/>
                </a:solidFill>
                <a:latin typeface="Times New Roman" panose="02020603050405020304" pitchFamily="18" charset="0"/>
                <a:cs typeface="Times New Roman" panose="02020603050405020304" pitchFamily="18" charset="0"/>
              </a:rPr>
              <a:t>…</a:t>
            </a:r>
          </a:p>
          <a:p>
            <a:pPr marL="285750" indent="-285750">
              <a:buFontTx/>
              <a:buChar char="-"/>
            </a:pPr>
            <a:endParaRPr lang="en-US" dirty="0"/>
          </a:p>
        </p:txBody>
      </p:sp>
    </p:spTree>
    <p:extLst>
      <p:ext uri="{BB962C8B-B14F-4D97-AF65-F5344CB8AC3E}">
        <p14:creationId xmlns:p14="http://schemas.microsoft.com/office/powerpoint/2010/main" val="1411148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437568" y="2171468"/>
            <a:ext cx="10703012" cy="1408534"/>
          </a:xfrm>
        </p:spPr>
        <p:txBody>
          <a:bodyPr>
            <a:normAutofit/>
          </a:bodyPr>
          <a:lstStyle/>
          <a:p>
            <a:r>
              <a:rPr lang="en-US" dirty="0">
                <a:latin typeface="Times New Roman" panose="02020603050405020304" pitchFamily="18" charset="0"/>
                <a:cs typeface="Times New Roman" panose="02020603050405020304" pitchFamily="18" charset="0"/>
              </a:rPr>
              <a:t>2 | KINH NGHIỆM HÀN QUỐC</a:t>
            </a:r>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a:lstStyle/>
          <a:p>
            <a:fld id="{C263D6C4-4840-40CC-AC84-17E24B3B7BDE}" type="slidenum">
              <a:rPr lang="en-US" smtClean="0"/>
              <a:pPr/>
              <a:t>9</a:t>
            </a:fld>
            <a:endParaRPr lang="en-US" dirty="0"/>
          </a:p>
        </p:txBody>
      </p:sp>
    </p:spTree>
    <p:extLst>
      <p:ext uri="{BB962C8B-B14F-4D97-AF65-F5344CB8AC3E}">
        <p14:creationId xmlns:p14="http://schemas.microsoft.com/office/powerpoint/2010/main" val="6726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2">
      <a:dk1>
        <a:srgbClr val="000000"/>
      </a:dk1>
      <a:lt1>
        <a:srgbClr val="FFFFFF"/>
      </a:lt1>
      <a:dk2>
        <a:srgbClr val="6D6E71"/>
      </a:dk2>
      <a:lt2>
        <a:srgbClr val="58595B"/>
      </a:lt2>
      <a:accent1>
        <a:srgbClr val="0065A4"/>
      </a:accent1>
      <a:accent2>
        <a:srgbClr val="47C3D3"/>
      </a:accent2>
      <a:accent3>
        <a:srgbClr val="8F2D63"/>
      </a:accent3>
      <a:accent4>
        <a:srgbClr val="1A6871"/>
      </a:accent4>
      <a:accent5>
        <a:srgbClr val="0C4360"/>
      </a:accent5>
      <a:accent6>
        <a:srgbClr val="F47735"/>
      </a:accent6>
      <a:hlink>
        <a:srgbClr val="00559A"/>
      </a:hlink>
      <a:folHlink>
        <a:srgbClr val="595851"/>
      </a:folHlink>
    </a:clrScheme>
    <a:fontScheme name="Custom 3">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66687569_Modern blue presentation_AAS_v5" id="{C7B59113-CD15-4341-96CA-86E715D5BE98}" vid="{5A8FDAEB-3DF3-4B3C-A708-49813F8D6F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5B26E0C9-B2AA-42E6-97B6-E1B7D9EAF129}">
  <ds:schemaRefs>
    <ds:schemaRef ds:uri="http://schemas.microsoft.com/sharepoint/v3/contenttype/forms"/>
  </ds:schemaRefs>
</ds:datastoreItem>
</file>

<file path=customXml/itemProps2.xml><?xml version="1.0" encoding="utf-8"?>
<ds:datastoreItem xmlns:ds="http://schemas.openxmlformats.org/officeDocument/2006/customXml" ds:itemID="{4C103400-4A22-4E35-B588-4C4D426389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757914-1161-4661-9696-421FD6935CDD}">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Modern blue presentation</Template>
  <TotalTime>1672</TotalTime>
  <Words>1016</Words>
  <Application>Microsoft Office PowerPoint</Application>
  <PresentationFormat>Widescreen</PresentationFormat>
  <Paragraphs>117</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Muli</vt:lpstr>
      <vt:lpstr>Tahoma</vt:lpstr>
      <vt:lpstr>Times New Roman</vt:lpstr>
      <vt:lpstr>Trade Gothic LT Pro</vt:lpstr>
      <vt:lpstr>Trebuchet MS</vt:lpstr>
      <vt:lpstr>Office Theme</vt:lpstr>
      <vt:lpstr>KINH NGHIỆM CỦA TRUNG QUỐC, HÀN QUỐC VỀ CẤM SÓNG, CẤM MẠNG, CẤM DIỄN ĐỐI VỚI NGHỆ SĨ, NGƯỜI NỔI TIẾNG VI PHẠM PHÁP LUẬT VÀ ĐỀ XUẤT CHO VIỆT NAM</vt:lpstr>
      <vt:lpstr>1 | KINH NGHIỆM TRUNG QUỐC</vt:lpstr>
      <vt:lpstr>1.1. Quan điểm quản lý nhà nước</vt:lpstr>
      <vt:lpstr>1.2. Phong sát</vt:lpstr>
      <vt:lpstr>1.2. Phong sát</vt:lpstr>
      <vt:lpstr>1.2. Phong sát</vt:lpstr>
      <vt:lpstr>1.2. Phong sát</vt:lpstr>
      <vt:lpstr>1.2. Phong sát</vt:lpstr>
      <vt:lpstr>2 | KINH NGHIỆM HÀN QUỐC</vt:lpstr>
      <vt:lpstr>2.1. Quan điểm xã hội</vt:lpstr>
      <vt:lpstr>2.2. Cấm sóng, cấm diễn</vt:lpstr>
      <vt:lpstr>PowerPoint Presentation</vt:lpstr>
      <vt:lpstr>Bài học kinh nghiệm:</vt:lpstr>
      <vt:lpstr>PowerPoint Presentation</vt:lpstr>
      <vt:lpstr>3 | ÁP DỤNG CHO VIỆT NAM</vt:lpstr>
      <vt:lpstr>3.1. Thực trạng</vt:lpstr>
      <vt:lpstr>PowerPoint Presentation</vt:lpstr>
      <vt:lpstr>PowerPoint Presentation</vt:lpstr>
      <vt:lpstr>PowerPoint Presentation</vt:lpstr>
      <vt:lpstr>PowerPoint Presentation</vt:lpstr>
      <vt:lpstr>3.2. Đề xuất</vt:lpstr>
      <vt:lpstr>3.2. Đề xuất</vt:lpstr>
      <vt:lpstr>3.2. Đề xuất</vt:lpstr>
      <vt:lpstr>PowerPoint Presentation</vt:lpstr>
      <vt:lpstr>Trân trọng cảm ơn!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Hội thảo quảng cáo trực tuyến</dc:title>
  <dc:creator>1859</dc:creator>
  <cp:lastModifiedBy>NTTH</cp:lastModifiedBy>
  <cp:revision>88</cp:revision>
  <dcterms:created xsi:type="dcterms:W3CDTF">2022-11-28T19:02:32Z</dcterms:created>
  <dcterms:modified xsi:type="dcterms:W3CDTF">2023-03-03T12:11:52Z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