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3" r:id="rId2"/>
  </p:sldMasterIdLst>
  <p:notesMasterIdLst>
    <p:notesMasterId r:id="rId43"/>
  </p:notesMasterIdLst>
  <p:sldIdLst>
    <p:sldId id="354" r:id="rId3"/>
    <p:sldId id="4374" r:id="rId4"/>
    <p:sldId id="4382" r:id="rId5"/>
    <p:sldId id="4383" r:id="rId6"/>
    <p:sldId id="359" r:id="rId7"/>
    <p:sldId id="360" r:id="rId8"/>
    <p:sldId id="362" r:id="rId9"/>
    <p:sldId id="363" r:id="rId10"/>
    <p:sldId id="364" r:id="rId11"/>
    <p:sldId id="369" r:id="rId12"/>
    <p:sldId id="320" r:id="rId13"/>
    <p:sldId id="366" r:id="rId14"/>
    <p:sldId id="365" r:id="rId15"/>
    <p:sldId id="367" r:id="rId16"/>
    <p:sldId id="368" r:id="rId17"/>
    <p:sldId id="370" r:id="rId18"/>
    <p:sldId id="372" r:id="rId19"/>
    <p:sldId id="373" r:id="rId20"/>
    <p:sldId id="374" r:id="rId21"/>
    <p:sldId id="375" r:id="rId22"/>
    <p:sldId id="376" r:id="rId23"/>
    <p:sldId id="377" r:id="rId24"/>
    <p:sldId id="378" r:id="rId25"/>
    <p:sldId id="379" r:id="rId26"/>
    <p:sldId id="380" r:id="rId27"/>
    <p:sldId id="381" r:id="rId28"/>
    <p:sldId id="385" r:id="rId29"/>
    <p:sldId id="386" r:id="rId30"/>
    <p:sldId id="387" r:id="rId31"/>
    <p:sldId id="388" r:id="rId32"/>
    <p:sldId id="389" r:id="rId33"/>
    <p:sldId id="390" r:id="rId34"/>
    <p:sldId id="391" r:id="rId35"/>
    <p:sldId id="392" r:id="rId36"/>
    <p:sldId id="393" r:id="rId37"/>
    <p:sldId id="394" r:id="rId38"/>
    <p:sldId id="395" r:id="rId39"/>
    <p:sldId id="396" r:id="rId40"/>
    <p:sldId id="397" r:id="rId41"/>
    <p:sldId id="39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56C664E-9BC3-4967-A9EB-48A099D505A2}">
          <p14:sldIdLst>
            <p14:sldId id="354"/>
            <p14:sldId id="4374"/>
            <p14:sldId id="4382"/>
            <p14:sldId id="4383"/>
            <p14:sldId id="359"/>
            <p14:sldId id="360"/>
            <p14:sldId id="362"/>
            <p14:sldId id="363"/>
            <p14:sldId id="364"/>
            <p14:sldId id="369"/>
            <p14:sldId id="320"/>
            <p14:sldId id="366"/>
            <p14:sldId id="365"/>
            <p14:sldId id="367"/>
            <p14:sldId id="368"/>
            <p14:sldId id="370"/>
            <p14:sldId id="372"/>
            <p14:sldId id="373"/>
            <p14:sldId id="374"/>
            <p14:sldId id="375"/>
            <p14:sldId id="376"/>
            <p14:sldId id="377"/>
            <p14:sldId id="378"/>
            <p14:sldId id="379"/>
            <p14:sldId id="380"/>
            <p14:sldId id="381"/>
            <p14:sldId id="385"/>
            <p14:sldId id="386"/>
            <p14:sldId id="387"/>
            <p14:sldId id="388"/>
            <p14:sldId id="389"/>
            <p14:sldId id="390"/>
            <p14:sldId id="391"/>
            <p14:sldId id="392"/>
            <p14:sldId id="393"/>
            <p14:sldId id="394"/>
            <p14:sldId id="395"/>
            <p14:sldId id="396"/>
            <p14:sldId id="397"/>
            <p14:sldId id="398"/>
          </p14:sldIdLst>
        </p14:section>
        <p14:section name="Untitled Section" id="{916C4151-91BC-43C5-B7A4-BD0027F3E540}">
          <p14:sldIdLst/>
        </p14:section>
      </p14:sectionLst>
    </p:ext>
    <p:ext uri="{EFAFB233-063F-42B5-8137-9DF3F51BA10A}">
      <p15:sldGuideLst xmlns:p15="http://schemas.microsoft.com/office/powerpoint/2012/main" xmlns="">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xmlns=""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60"/>
  </p:normalViewPr>
  <p:slideViewPr>
    <p:cSldViewPr snapToGrid="0" showGuides="1">
      <p:cViewPr varScale="1">
        <p:scale>
          <a:sx n="74" d="100"/>
          <a:sy n="74" d="100"/>
        </p:scale>
        <p:origin x="-354" y="-90"/>
      </p:cViewPr>
      <p:guideLst>
        <p:guide orient="horz" pos="2184"/>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108F26-1368-5546-8C6A-3BA6B5536655}" type="doc">
      <dgm:prSet loTypeId="urn:microsoft.com/office/officeart/2005/8/layout/hList7" loCatId="" qsTypeId="urn:microsoft.com/office/officeart/2005/8/quickstyle/simple1" qsCatId="simple" csTypeId="urn:microsoft.com/office/officeart/2005/8/colors/colorful4" csCatId="colorful" phldr="1"/>
      <dgm:spPr/>
    </dgm:pt>
    <dgm:pt modelId="{9AF2264C-54CB-B543-B132-2A37C04DD784}">
      <dgm:prSet phldrT="[Text]" custT="1"/>
      <dgm:spPr/>
      <dgm:t>
        <a:bodyPr/>
        <a:lstStyle/>
        <a:p>
          <a:r>
            <a:rPr lang="en-US" sz="3000" dirty="0" err="1"/>
            <a:t>Chính</a:t>
          </a:r>
          <a:r>
            <a:rPr lang="en-US" sz="3000" dirty="0"/>
            <a:t> </a:t>
          </a:r>
          <a:r>
            <a:rPr lang="en-US" sz="3000" dirty="0" err="1"/>
            <a:t>phủ</a:t>
          </a:r>
          <a:r>
            <a:rPr lang="en-US" sz="3000" dirty="0"/>
            <a:t> </a:t>
          </a:r>
          <a:r>
            <a:rPr lang="en-US" sz="3000" dirty="0" err="1"/>
            <a:t>số</a:t>
          </a:r>
          <a:endParaRPr lang="en-US" sz="3000" dirty="0"/>
        </a:p>
      </dgm:t>
    </dgm:pt>
    <dgm:pt modelId="{B471798C-D5DD-AD49-84E4-61C74714FE31}" type="parTrans" cxnId="{B246EDC3-BA23-B64F-8E86-27D76D4E6441}">
      <dgm:prSet/>
      <dgm:spPr/>
      <dgm:t>
        <a:bodyPr/>
        <a:lstStyle/>
        <a:p>
          <a:endParaRPr lang="en-US"/>
        </a:p>
      </dgm:t>
    </dgm:pt>
    <dgm:pt modelId="{7AC9E61D-E09E-8745-8955-5AB7DEB267FD}" type="sibTrans" cxnId="{B246EDC3-BA23-B64F-8E86-27D76D4E6441}">
      <dgm:prSet/>
      <dgm:spPr/>
      <dgm:t>
        <a:bodyPr/>
        <a:lstStyle/>
        <a:p>
          <a:endParaRPr lang="en-US"/>
        </a:p>
      </dgm:t>
    </dgm:pt>
    <dgm:pt modelId="{B3A5CA43-1469-654B-8F81-7D57CC32E564}">
      <dgm:prSet phldrT="[Text]" custT="1"/>
      <dgm:spPr/>
      <dgm:t>
        <a:bodyPr/>
        <a:lstStyle/>
        <a:p>
          <a:r>
            <a:rPr lang="en-US" sz="3000" dirty="0" err="1"/>
            <a:t>Kinh</a:t>
          </a:r>
          <a:r>
            <a:rPr lang="en-US" sz="3000" dirty="0"/>
            <a:t> </a:t>
          </a:r>
          <a:r>
            <a:rPr lang="en-US" sz="3000" dirty="0" err="1"/>
            <a:t>tế</a:t>
          </a:r>
          <a:r>
            <a:rPr lang="en-US" sz="3000" dirty="0"/>
            <a:t> </a:t>
          </a:r>
          <a:r>
            <a:rPr lang="en-US" sz="3000" dirty="0" err="1"/>
            <a:t>số</a:t>
          </a:r>
          <a:endParaRPr lang="en-US" sz="3000" dirty="0"/>
        </a:p>
      </dgm:t>
    </dgm:pt>
    <dgm:pt modelId="{BCCA7184-7F5E-6243-8A1B-51A4AED8A8E8}" type="parTrans" cxnId="{EA8DC1E5-FD00-C949-AD36-30F758987C1B}">
      <dgm:prSet/>
      <dgm:spPr/>
      <dgm:t>
        <a:bodyPr/>
        <a:lstStyle/>
        <a:p>
          <a:endParaRPr lang="en-US"/>
        </a:p>
      </dgm:t>
    </dgm:pt>
    <dgm:pt modelId="{0FA4B79E-EBBC-1C48-8797-D463BE8DAF04}" type="sibTrans" cxnId="{EA8DC1E5-FD00-C949-AD36-30F758987C1B}">
      <dgm:prSet/>
      <dgm:spPr/>
      <dgm:t>
        <a:bodyPr/>
        <a:lstStyle/>
        <a:p>
          <a:endParaRPr lang="en-US"/>
        </a:p>
      </dgm:t>
    </dgm:pt>
    <dgm:pt modelId="{ABFBD9E7-A364-324C-B52A-FDA10266C182}">
      <dgm:prSet phldrT="[Text]" custT="1"/>
      <dgm:spPr/>
      <dgm:t>
        <a:bodyPr/>
        <a:lstStyle/>
        <a:p>
          <a:r>
            <a:rPr lang="en-US" sz="3000" dirty="0" err="1"/>
            <a:t>Xã</a:t>
          </a:r>
          <a:r>
            <a:rPr lang="en-US" sz="3000" dirty="0"/>
            <a:t> </a:t>
          </a:r>
          <a:r>
            <a:rPr lang="en-US" sz="3000" dirty="0" err="1"/>
            <a:t>hội</a:t>
          </a:r>
          <a:r>
            <a:rPr lang="en-US" sz="3000" dirty="0"/>
            <a:t> </a:t>
          </a:r>
          <a:r>
            <a:rPr lang="en-US" sz="3000" dirty="0" err="1"/>
            <a:t>số</a:t>
          </a:r>
          <a:endParaRPr lang="en-US" sz="3000" dirty="0"/>
        </a:p>
      </dgm:t>
    </dgm:pt>
    <dgm:pt modelId="{492B3BD9-361B-2C44-9BE8-B79AD6427113}" type="parTrans" cxnId="{23088975-8417-484B-9531-6D05D958C65B}">
      <dgm:prSet/>
      <dgm:spPr/>
      <dgm:t>
        <a:bodyPr/>
        <a:lstStyle/>
        <a:p>
          <a:endParaRPr lang="en-US"/>
        </a:p>
      </dgm:t>
    </dgm:pt>
    <dgm:pt modelId="{AC6677D3-4E77-174F-80A5-0B542B182FE2}" type="sibTrans" cxnId="{23088975-8417-484B-9531-6D05D958C65B}">
      <dgm:prSet/>
      <dgm:spPr/>
      <dgm:t>
        <a:bodyPr/>
        <a:lstStyle/>
        <a:p>
          <a:endParaRPr lang="en-US"/>
        </a:p>
      </dgm:t>
    </dgm:pt>
    <dgm:pt modelId="{E2B06151-E5DE-D440-9762-C44E903C6579}" type="pres">
      <dgm:prSet presAssocID="{58108F26-1368-5546-8C6A-3BA6B5536655}" presName="Name0" presStyleCnt="0">
        <dgm:presLayoutVars>
          <dgm:dir/>
          <dgm:resizeHandles val="exact"/>
        </dgm:presLayoutVars>
      </dgm:prSet>
      <dgm:spPr/>
    </dgm:pt>
    <dgm:pt modelId="{DEF4F070-4993-7843-8DF3-FA1A9BA8231E}" type="pres">
      <dgm:prSet presAssocID="{58108F26-1368-5546-8C6A-3BA6B5536655}" presName="fgShape" presStyleLbl="fgShp" presStyleIdx="0" presStyleCnt="1"/>
      <dgm:spPr/>
    </dgm:pt>
    <dgm:pt modelId="{4BB76603-CBD4-784D-B7E6-3B34F7974A8D}" type="pres">
      <dgm:prSet presAssocID="{58108F26-1368-5546-8C6A-3BA6B5536655}" presName="linComp" presStyleCnt="0"/>
      <dgm:spPr/>
    </dgm:pt>
    <dgm:pt modelId="{A0F0940B-7C68-ED4E-AEAC-5FCB04CDEF0B}" type="pres">
      <dgm:prSet presAssocID="{9AF2264C-54CB-B543-B132-2A37C04DD784}" presName="compNode" presStyleCnt="0"/>
      <dgm:spPr/>
    </dgm:pt>
    <dgm:pt modelId="{BAF1FFF2-77EB-8642-9DB0-5DE5B0290D8F}" type="pres">
      <dgm:prSet presAssocID="{9AF2264C-54CB-B543-B132-2A37C04DD784}" presName="bkgdShape" presStyleLbl="node1" presStyleIdx="0" presStyleCnt="3"/>
      <dgm:spPr/>
      <dgm:t>
        <a:bodyPr/>
        <a:lstStyle/>
        <a:p>
          <a:endParaRPr lang="en-US"/>
        </a:p>
      </dgm:t>
    </dgm:pt>
    <dgm:pt modelId="{05CAC6CD-777F-7341-8B48-9DC02C764FF8}" type="pres">
      <dgm:prSet presAssocID="{9AF2264C-54CB-B543-B132-2A37C04DD784}" presName="nodeTx" presStyleLbl="node1" presStyleIdx="0" presStyleCnt="3">
        <dgm:presLayoutVars>
          <dgm:bulletEnabled val="1"/>
        </dgm:presLayoutVars>
      </dgm:prSet>
      <dgm:spPr/>
      <dgm:t>
        <a:bodyPr/>
        <a:lstStyle/>
        <a:p>
          <a:endParaRPr lang="en-US"/>
        </a:p>
      </dgm:t>
    </dgm:pt>
    <dgm:pt modelId="{58F48E59-CA7A-5B4E-8641-256ADE025ADD}" type="pres">
      <dgm:prSet presAssocID="{9AF2264C-54CB-B543-B132-2A37C04DD784}" presName="invisiNode" presStyleLbl="node1" presStyleIdx="0" presStyleCnt="3"/>
      <dgm:spPr/>
    </dgm:pt>
    <dgm:pt modelId="{653019F0-211B-CA4F-88E8-43AAA1E34343}" type="pres">
      <dgm:prSet presAssocID="{9AF2264C-54CB-B543-B132-2A37C04DD784}" presName="imagNode" presStyleLbl="fgImgPlace1" presStyleIdx="0" presStyleCnt="3"/>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826" t="-17913" r="-14826" b="-5565"/>
          </a:stretch>
        </a:blipFill>
      </dgm:spPr>
    </dgm:pt>
    <dgm:pt modelId="{C821D50C-99E1-E245-8C1A-B102F073E519}" type="pres">
      <dgm:prSet presAssocID="{7AC9E61D-E09E-8745-8955-5AB7DEB267FD}" presName="sibTrans" presStyleLbl="sibTrans2D1" presStyleIdx="0" presStyleCnt="0"/>
      <dgm:spPr/>
      <dgm:t>
        <a:bodyPr/>
        <a:lstStyle/>
        <a:p>
          <a:endParaRPr lang="en-US"/>
        </a:p>
      </dgm:t>
    </dgm:pt>
    <dgm:pt modelId="{CB43D016-A97A-D245-ABD2-1DB6D369B336}" type="pres">
      <dgm:prSet presAssocID="{B3A5CA43-1469-654B-8F81-7D57CC32E564}" presName="compNode" presStyleCnt="0"/>
      <dgm:spPr/>
    </dgm:pt>
    <dgm:pt modelId="{3517AA1B-7152-B044-8C50-A58F02B40F84}" type="pres">
      <dgm:prSet presAssocID="{B3A5CA43-1469-654B-8F81-7D57CC32E564}" presName="bkgdShape" presStyleLbl="node1" presStyleIdx="1" presStyleCnt="3"/>
      <dgm:spPr/>
      <dgm:t>
        <a:bodyPr/>
        <a:lstStyle/>
        <a:p>
          <a:endParaRPr lang="en-US"/>
        </a:p>
      </dgm:t>
    </dgm:pt>
    <dgm:pt modelId="{4CC389BC-F586-3C49-8474-9560F6450F2B}" type="pres">
      <dgm:prSet presAssocID="{B3A5CA43-1469-654B-8F81-7D57CC32E564}" presName="nodeTx" presStyleLbl="node1" presStyleIdx="1" presStyleCnt="3">
        <dgm:presLayoutVars>
          <dgm:bulletEnabled val="1"/>
        </dgm:presLayoutVars>
      </dgm:prSet>
      <dgm:spPr/>
      <dgm:t>
        <a:bodyPr/>
        <a:lstStyle/>
        <a:p>
          <a:endParaRPr lang="en-US"/>
        </a:p>
      </dgm:t>
    </dgm:pt>
    <dgm:pt modelId="{D29480CB-B0F3-3241-945D-05385D39BB29}" type="pres">
      <dgm:prSet presAssocID="{B3A5CA43-1469-654B-8F81-7D57CC32E564}" presName="invisiNode" presStyleLbl="node1" presStyleIdx="1" presStyleCnt="3"/>
      <dgm:spPr/>
    </dgm:pt>
    <dgm:pt modelId="{98B4F297-310E-7F4C-AC74-6F8E5A88610B}" type="pres">
      <dgm:prSet presAssocID="{B3A5CA43-1469-654B-8F81-7D57CC32E564}" presName="imagNode" presStyleLbl="fgImgPlace1" presStyleIdx="1" presStyleCnt="3"/>
      <dgm:spPr>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7174" t="-21000" r="-39522" b="-21000"/>
          </a:stretch>
        </a:blipFill>
      </dgm:spPr>
    </dgm:pt>
    <dgm:pt modelId="{35B72897-DC94-3446-9F48-53986E512656}" type="pres">
      <dgm:prSet presAssocID="{0FA4B79E-EBBC-1C48-8797-D463BE8DAF04}" presName="sibTrans" presStyleLbl="sibTrans2D1" presStyleIdx="0" presStyleCnt="0"/>
      <dgm:spPr/>
      <dgm:t>
        <a:bodyPr/>
        <a:lstStyle/>
        <a:p>
          <a:endParaRPr lang="en-US"/>
        </a:p>
      </dgm:t>
    </dgm:pt>
    <dgm:pt modelId="{39F9ABAF-C373-0A49-AD1E-CD9BBFF93CD9}" type="pres">
      <dgm:prSet presAssocID="{ABFBD9E7-A364-324C-B52A-FDA10266C182}" presName="compNode" presStyleCnt="0"/>
      <dgm:spPr/>
    </dgm:pt>
    <dgm:pt modelId="{E8E1E90E-822E-F940-A751-B40C01B118BF}" type="pres">
      <dgm:prSet presAssocID="{ABFBD9E7-A364-324C-B52A-FDA10266C182}" presName="bkgdShape" presStyleLbl="node1" presStyleIdx="2" presStyleCnt="3"/>
      <dgm:spPr/>
      <dgm:t>
        <a:bodyPr/>
        <a:lstStyle/>
        <a:p>
          <a:endParaRPr lang="en-US"/>
        </a:p>
      </dgm:t>
    </dgm:pt>
    <dgm:pt modelId="{F5A991E9-5D0A-8D4A-88F1-7ECA5F611AE2}" type="pres">
      <dgm:prSet presAssocID="{ABFBD9E7-A364-324C-B52A-FDA10266C182}" presName="nodeTx" presStyleLbl="node1" presStyleIdx="2" presStyleCnt="3">
        <dgm:presLayoutVars>
          <dgm:bulletEnabled val="1"/>
        </dgm:presLayoutVars>
      </dgm:prSet>
      <dgm:spPr/>
      <dgm:t>
        <a:bodyPr/>
        <a:lstStyle/>
        <a:p>
          <a:endParaRPr lang="en-US"/>
        </a:p>
      </dgm:t>
    </dgm:pt>
    <dgm:pt modelId="{BEBC1D91-ABAE-0747-B94A-12484EA98508}" type="pres">
      <dgm:prSet presAssocID="{ABFBD9E7-A364-324C-B52A-FDA10266C182}" presName="invisiNode" presStyleLbl="node1" presStyleIdx="2" presStyleCnt="3"/>
      <dgm:spPr/>
    </dgm:pt>
    <dgm:pt modelId="{A3157767-69CE-5146-A596-13FEAC5A2470}" type="pres">
      <dgm:prSet presAssocID="{ABFBD9E7-A364-324C-B52A-FDA10266C182}" presName="imagNode" presStyleLbl="f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0261" t="-21000" r="-30261" b="-21000"/>
          </a:stretch>
        </a:blipFill>
      </dgm:spPr>
    </dgm:pt>
  </dgm:ptLst>
  <dgm:cxnLst>
    <dgm:cxn modelId="{D8AFBE2C-E4F7-C547-9E29-18CD69A68013}" type="presOf" srcId="{7AC9E61D-E09E-8745-8955-5AB7DEB267FD}" destId="{C821D50C-99E1-E245-8C1A-B102F073E519}" srcOrd="0" destOrd="0" presId="urn:microsoft.com/office/officeart/2005/8/layout/hList7"/>
    <dgm:cxn modelId="{85E01F73-DB4E-0447-9582-0F6F5511A7F1}" type="presOf" srcId="{58108F26-1368-5546-8C6A-3BA6B5536655}" destId="{E2B06151-E5DE-D440-9762-C44E903C6579}" srcOrd="0" destOrd="0" presId="urn:microsoft.com/office/officeart/2005/8/layout/hList7"/>
    <dgm:cxn modelId="{CAA639B2-FDFE-6A46-9E6C-0D3C74689EFB}" type="presOf" srcId="{ABFBD9E7-A364-324C-B52A-FDA10266C182}" destId="{F5A991E9-5D0A-8D4A-88F1-7ECA5F611AE2}" srcOrd="1" destOrd="0" presId="urn:microsoft.com/office/officeart/2005/8/layout/hList7"/>
    <dgm:cxn modelId="{1652DDB2-129F-694D-95FB-3F2AB694C9AC}" type="presOf" srcId="{B3A5CA43-1469-654B-8F81-7D57CC32E564}" destId="{3517AA1B-7152-B044-8C50-A58F02B40F84}" srcOrd="0" destOrd="0" presId="urn:microsoft.com/office/officeart/2005/8/layout/hList7"/>
    <dgm:cxn modelId="{F970B048-48D5-9D4D-A683-0C1BEE1B00C7}" type="presOf" srcId="{ABFBD9E7-A364-324C-B52A-FDA10266C182}" destId="{E8E1E90E-822E-F940-A751-B40C01B118BF}" srcOrd="0" destOrd="0" presId="urn:microsoft.com/office/officeart/2005/8/layout/hList7"/>
    <dgm:cxn modelId="{23088975-8417-484B-9531-6D05D958C65B}" srcId="{58108F26-1368-5546-8C6A-3BA6B5536655}" destId="{ABFBD9E7-A364-324C-B52A-FDA10266C182}" srcOrd="2" destOrd="0" parTransId="{492B3BD9-361B-2C44-9BE8-B79AD6427113}" sibTransId="{AC6677D3-4E77-174F-80A5-0B542B182FE2}"/>
    <dgm:cxn modelId="{879A60FD-70FF-2048-BD45-BE5DFFB88116}" type="presOf" srcId="{0FA4B79E-EBBC-1C48-8797-D463BE8DAF04}" destId="{35B72897-DC94-3446-9F48-53986E512656}" srcOrd="0" destOrd="0" presId="urn:microsoft.com/office/officeart/2005/8/layout/hList7"/>
    <dgm:cxn modelId="{B9230584-90AA-DA4E-B4A4-2644AAC9A55A}" type="presOf" srcId="{9AF2264C-54CB-B543-B132-2A37C04DD784}" destId="{05CAC6CD-777F-7341-8B48-9DC02C764FF8}" srcOrd="1" destOrd="0" presId="urn:microsoft.com/office/officeart/2005/8/layout/hList7"/>
    <dgm:cxn modelId="{B7519508-F7E5-B44E-B1B3-A27DF4E06920}" type="presOf" srcId="{9AF2264C-54CB-B543-B132-2A37C04DD784}" destId="{BAF1FFF2-77EB-8642-9DB0-5DE5B0290D8F}" srcOrd="0" destOrd="0" presId="urn:microsoft.com/office/officeart/2005/8/layout/hList7"/>
    <dgm:cxn modelId="{B246EDC3-BA23-B64F-8E86-27D76D4E6441}" srcId="{58108F26-1368-5546-8C6A-3BA6B5536655}" destId="{9AF2264C-54CB-B543-B132-2A37C04DD784}" srcOrd="0" destOrd="0" parTransId="{B471798C-D5DD-AD49-84E4-61C74714FE31}" sibTransId="{7AC9E61D-E09E-8745-8955-5AB7DEB267FD}"/>
    <dgm:cxn modelId="{D56E8872-ABBA-F94E-B2F7-EAB6AA9CFA5D}" type="presOf" srcId="{B3A5CA43-1469-654B-8F81-7D57CC32E564}" destId="{4CC389BC-F586-3C49-8474-9560F6450F2B}" srcOrd="1" destOrd="0" presId="urn:microsoft.com/office/officeart/2005/8/layout/hList7"/>
    <dgm:cxn modelId="{EA8DC1E5-FD00-C949-AD36-30F758987C1B}" srcId="{58108F26-1368-5546-8C6A-3BA6B5536655}" destId="{B3A5CA43-1469-654B-8F81-7D57CC32E564}" srcOrd="1" destOrd="0" parTransId="{BCCA7184-7F5E-6243-8A1B-51A4AED8A8E8}" sibTransId="{0FA4B79E-EBBC-1C48-8797-D463BE8DAF04}"/>
    <dgm:cxn modelId="{FDF33796-6C57-E543-89F0-C59D025649D6}" type="presParOf" srcId="{E2B06151-E5DE-D440-9762-C44E903C6579}" destId="{DEF4F070-4993-7843-8DF3-FA1A9BA8231E}" srcOrd="0" destOrd="0" presId="urn:microsoft.com/office/officeart/2005/8/layout/hList7"/>
    <dgm:cxn modelId="{15173EC9-62FD-8E41-94BC-FC58179877AE}" type="presParOf" srcId="{E2B06151-E5DE-D440-9762-C44E903C6579}" destId="{4BB76603-CBD4-784D-B7E6-3B34F7974A8D}" srcOrd="1" destOrd="0" presId="urn:microsoft.com/office/officeart/2005/8/layout/hList7"/>
    <dgm:cxn modelId="{4CBC2927-3B1B-484A-8E36-0B50895645BF}" type="presParOf" srcId="{4BB76603-CBD4-784D-B7E6-3B34F7974A8D}" destId="{A0F0940B-7C68-ED4E-AEAC-5FCB04CDEF0B}" srcOrd="0" destOrd="0" presId="urn:microsoft.com/office/officeart/2005/8/layout/hList7"/>
    <dgm:cxn modelId="{7AE92DFF-6086-2B45-87A2-5D58747A2662}" type="presParOf" srcId="{A0F0940B-7C68-ED4E-AEAC-5FCB04CDEF0B}" destId="{BAF1FFF2-77EB-8642-9DB0-5DE5B0290D8F}" srcOrd="0" destOrd="0" presId="urn:microsoft.com/office/officeart/2005/8/layout/hList7"/>
    <dgm:cxn modelId="{CCC40386-B90F-E347-8EA2-CBA28BC9A1DE}" type="presParOf" srcId="{A0F0940B-7C68-ED4E-AEAC-5FCB04CDEF0B}" destId="{05CAC6CD-777F-7341-8B48-9DC02C764FF8}" srcOrd="1" destOrd="0" presId="urn:microsoft.com/office/officeart/2005/8/layout/hList7"/>
    <dgm:cxn modelId="{34E478D8-A7D6-4A46-A128-A5C9DCAEC617}" type="presParOf" srcId="{A0F0940B-7C68-ED4E-AEAC-5FCB04CDEF0B}" destId="{58F48E59-CA7A-5B4E-8641-256ADE025ADD}" srcOrd="2" destOrd="0" presId="urn:microsoft.com/office/officeart/2005/8/layout/hList7"/>
    <dgm:cxn modelId="{4895909E-E403-CB4C-9C55-97A82ECAA64D}" type="presParOf" srcId="{A0F0940B-7C68-ED4E-AEAC-5FCB04CDEF0B}" destId="{653019F0-211B-CA4F-88E8-43AAA1E34343}" srcOrd="3" destOrd="0" presId="urn:microsoft.com/office/officeart/2005/8/layout/hList7"/>
    <dgm:cxn modelId="{9EEBD48F-CB91-C44D-802B-780FAE826DB2}" type="presParOf" srcId="{4BB76603-CBD4-784D-B7E6-3B34F7974A8D}" destId="{C821D50C-99E1-E245-8C1A-B102F073E519}" srcOrd="1" destOrd="0" presId="urn:microsoft.com/office/officeart/2005/8/layout/hList7"/>
    <dgm:cxn modelId="{35626037-1837-0048-8FAF-D13EC0AF80C5}" type="presParOf" srcId="{4BB76603-CBD4-784D-B7E6-3B34F7974A8D}" destId="{CB43D016-A97A-D245-ABD2-1DB6D369B336}" srcOrd="2" destOrd="0" presId="urn:microsoft.com/office/officeart/2005/8/layout/hList7"/>
    <dgm:cxn modelId="{F43CD1AE-936B-D645-A11B-DAD1B084180E}" type="presParOf" srcId="{CB43D016-A97A-D245-ABD2-1DB6D369B336}" destId="{3517AA1B-7152-B044-8C50-A58F02B40F84}" srcOrd="0" destOrd="0" presId="urn:microsoft.com/office/officeart/2005/8/layout/hList7"/>
    <dgm:cxn modelId="{4F2B5235-BFBC-654A-B2BC-6E86B32770A7}" type="presParOf" srcId="{CB43D016-A97A-D245-ABD2-1DB6D369B336}" destId="{4CC389BC-F586-3C49-8474-9560F6450F2B}" srcOrd="1" destOrd="0" presId="urn:microsoft.com/office/officeart/2005/8/layout/hList7"/>
    <dgm:cxn modelId="{3862F979-C0AF-F544-8256-8293C38E99BE}" type="presParOf" srcId="{CB43D016-A97A-D245-ABD2-1DB6D369B336}" destId="{D29480CB-B0F3-3241-945D-05385D39BB29}" srcOrd="2" destOrd="0" presId="urn:microsoft.com/office/officeart/2005/8/layout/hList7"/>
    <dgm:cxn modelId="{05FD9BB5-010D-1E4E-ABE7-A4E15C1981DE}" type="presParOf" srcId="{CB43D016-A97A-D245-ABD2-1DB6D369B336}" destId="{98B4F297-310E-7F4C-AC74-6F8E5A88610B}" srcOrd="3" destOrd="0" presId="urn:microsoft.com/office/officeart/2005/8/layout/hList7"/>
    <dgm:cxn modelId="{C6DA6C50-DC10-4840-B4AA-147D8495C0AE}" type="presParOf" srcId="{4BB76603-CBD4-784D-B7E6-3B34F7974A8D}" destId="{35B72897-DC94-3446-9F48-53986E512656}" srcOrd="3" destOrd="0" presId="urn:microsoft.com/office/officeart/2005/8/layout/hList7"/>
    <dgm:cxn modelId="{1D3113FC-0D23-694B-AFC9-A5BD3B0192EB}" type="presParOf" srcId="{4BB76603-CBD4-784D-B7E6-3B34F7974A8D}" destId="{39F9ABAF-C373-0A49-AD1E-CD9BBFF93CD9}" srcOrd="4" destOrd="0" presId="urn:microsoft.com/office/officeart/2005/8/layout/hList7"/>
    <dgm:cxn modelId="{CC0C8A9A-CBA6-2F43-912C-6E1F3E97D36C}" type="presParOf" srcId="{39F9ABAF-C373-0A49-AD1E-CD9BBFF93CD9}" destId="{E8E1E90E-822E-F940-A751-B40C01B118BF}" srcOrd="0" destOrd="0" presId="urn:microsoft.com/office/officeart/2005/8/layout/hList7"/>
    <dgm:cxn modelId="{8F374EBA-9EB3-3542-8456-3C0A03B7F794}" type="presParOf" srcId="{39F9ABAF-C373-0A49-AD1E-CD9BBFF93CD9}" destId="{F5A991E9-5D0A-8D4A-88F1-7ECA5F611AE2}" srcOrd="1" destOrd="0" presId="urn:microsoft.com/office/officeart/2005/8/layout/hList7"/>
    <dgm:cxn modelId="{0171683B-D46E-A24D-B735-88022CCD6437}" type="presParOf" srcId="{39F9ABAF-C373-0A49-AD1E-CD9BBFF93CD9}" destId="{BEBC1D91-ABAE-0747-B94A-12484EA98508}" srcOrd="2" destOrd="0" presId="urn:microsoft.com/office/officeart/2005/8/layout/hList7"/>
    <dgm:cxn modelId="{E7B36B49-373B-484A-8C8E-0337C236544D}" type="presParOf" srcId="{39F9ABAF-C373-0A49-AD1E-CD9BBFF93CD9}" destId="{A3157767-69CE-5146-A596-13FEAC5A247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1FFF2-77EB-8642-9DB0-5DE5B0290D8F}">
      <dsp:nvSpPr>
        <dsp:cNvPr id="0" name=""/>
        <dsp:cNvSpPr/>
      </dsp:nvSpPr>
      <dsp:spPr>
        <a:xfrm>
          <a:off x="1614" y="0"/>
          <a:ext cx="2511858" cy="444764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err="1"/>
            <a:t>Chính</a:t>
          </a:r>
          <a:r>
            <a:rPr lang="en-US" sz="3000" kern="1200" dirty="0"/>
            <a:t> </a:t>
          </a:r>
          <a:r>
            <a:rPr lang="en-US" sz="3000" kern="1200" dirty="0" err="1"/>
            <a:t>phủ</a:t>
          </a:r>
          <a:r>
            <a:rPr lang="en-US" sz="3000" kern="1200" dirty="0"/>
            <a:t> </a:t>
          </a:r>
          <a:r>
            <a:rPr lang="en-US" sz="3000" kern="1200" dirty="0" err="1"/>
            <a:t>số</a:t>
          </a:r>
          <a:endParaRPr lang="en-US" sz="3000" kern="1200" dirty="0"/>
        </a:p>
      </dsp:txBody>
      <dsp:txXfrm>
        <a:off x="1614" y="1779058"/>
        <a:ext cx="2511858" cy="1779058"/>
      </dsp:txXfrm>
    </dsp:sp>
    <dsp:sp modelId="{653019F0-211B-CA4F-88E8-43AAA1E34343}">
      <dsp:nvSpPr>
        <dsp:cNvPr id="0" name=""/>
        <dsp:cNvSpPr/>
      </dsp:nvSpPr>
      <dsp:spPr>
        <a:xfrm>
          <a:off x="517010" y="266858"/>
          <a:ext cx="1481065" cy="1481065"/>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4826" t="-17913" r="-14826" b="-556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17AA1B-7152-B044-8C50-A58F02B40F84}">
      <dsp:nvSpPr>
        <dsp:cNvPr id="0" name=""/>
        <dsp:cNvSpPr/>
      </dsp:nvSpPr>
      <dsp:spPr>
        <a:xfrm>
          <a:off x="2588828" y="0"/>
          <a:ext cx="2511858" cy="4447645"/>
        </a:xfrm>
        <a:prstGeom prst="roundRect">
          <a:avLst>
            <a:gd name="adj" fmla="val 10000"/>
          </a:avLst>
        </a:prstGeom>
        <a:solidFill>
          <a:schemeClr val="accent4">
            <a:hueOff val="296709"/>
            <a:satOff val="1186"/>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err="1"/>
            <a:t>Kinh</a:t>
          </a:r>
          <a:r>
            <a:rPr lang="en-US" sz="3000" kern="1200" dirty="0"/>
            <a:t> </a:t>
          </a:r>
          <a:r>
            <a:rPr lang="en-US" sz="3000" kern="1200" dirty="0" err="1"/>
            <a:t>tế</a:t>
          </a:r>
          <a:r>
            <a:rPr lang="en-US" sz="3000" kern="1200" dirty="0"/>
            <a:t> </a:t>
          </a:r>
          <a:r>
            <a:rPr lang="en-US" sz="3000" kern="1200" dirty="0" err="1"/>
            <a:t>số</a:t>
          </a:r>
          <a:endParaRPr lang="en-US" sz="3000" kern="1200" dirty="0"/>
        </a:p>
      </dsp:txBody>
      <dsp:txXfrm>
        <a:off x="2588828" y="1779058"/>
        <a:ext cx="2511858" cy="1779058"/>
      </dsp:txXfrm>
    </dsp:sp>
    <dsp:sp modelId="{98B4F297-310E-7F4C-AC74-6F8E5A88610B}">
      <dsp:nvSpPr>
        <dsp:cNvPr id="0" name=""/>
        <dsp:cNvSpPr/>
      </dsp:nvSpPr>
      <dsp:spPr>
        <a:xfrm>
          <a:off x="3104225" y="266858"/>
          <a:ext cx="1481065" cy="1481065"/>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7174" t="-21000" r="-39522"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E1E90E-822E-F940-A751-B40C01B118BF}">
      <dsp:nvSpPr>
        <dsp:cNvPr id="0" name=""/>
        <dsp:cNvSpPr/>
      </dsp:nvSpPr>
      <dsp:spPr>
        <a:xfrm>
          <a:off x="5176043" y="0"/>
          <a:ext cx="2511858" cy="4447645"/>
        </a:xfrm>
        <a:prstGeom prst="roundRect">
          <a:avLst>
            <a:gd name="adj" fmla="val 10000"/>
          </a:avLst>
        </a:prstGeom>
        <a:solidFill>
          <a:schemeClr val="accent4">
            <a:hueOff val="593418"/>
            <a:satOff val="2372"/>
            <a:lumOff val="-245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err="1"/>
            <a:t>Xã</a:t>
          </a:r>
          <a:r>
            <a:rPr lang="en-US" sz="3000" kern="1200" dirty="0"/>
            <a:t> </a:t>
          </a:r>
          <a:r>
            <a:rPr lang="en-US" sz="3000" kern="1200" dirty="0" err="1"/>
            <a:t>hội</a:t>
          </a:r>
          <a:r>
            <a:rPr lang="en-US" sz="3000" kern="1200" dirty="0"/>
            <a:t> </a:t>
          </a:r>
          <a:r>
            <a:rPr lang="en-US" sz="3000" kern="1200" dirty="0" err="1"/>
            <a:t>số</a:t>
          </a:r>
          <a:endParaRPr lang="en-US" sz="3000" kern="1200" dirty="0"/>
        </a:p>
      </dsp:txBody>
      <dsp:txXfrm>
        <a:off x="5176043" y="1779058"/>
        <a:ext cx="2511858" cy="1779058"/>
      </dsp:txXfrm>
    </dsp:sp>
    <dsp:sp modelId="{A3157767-69CE-5146-A596-13FEAC5A2470}">
      <dsp:nvSpPr>
        <dsp:cNvPr id="0" name=""/>
        <dsp:cNvSpPr/>
      </dsp:nvSpPr>
      <dsp:spPr>
        <a:xfrm>
          <a:off x="5691439" y="266858"/>
          <a:ext cx="1481065" cy="1481065"/>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30261" t="-21000" r="-30261"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F4F070-4993-7843-8DF3-FA1A9BA8231E}">
      <dsp:nvSpPr>
        <dsp:cNvPr id="0" name=""/>
        <dsp:cNvSpPr/>
      </dsp:nvSpPr>
      <dsp:spPr>
        <a:xfrm>
          <a:off x="307580" y="3558116"/>
          <a:ext cx="7074354" cy="667146"/>
        </a:xfrm>
        <a:prstGeom prst="leftRight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AF045-FEF6-43EA-9CDC-C84FC3F85E9C}" type="datetimeFigureOut">
              <a:rPr lang="en-US" smtClean="0"/>
              <a:t>6/2/2023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BEE9B48-49E1-AA41-A1D3-BB2660DE0D0F}" type="slidenum">
              <a:rPr lang="x-none" smtClean="0"/>
              <a:t>2</a:t>
            </a:fld>
            <a:endParaRPr lang="x-none"/>
          </a:p>
        </p:txBody>
      </p:sp>
    </p:spTree>
    <p:extLst>
      <p:ext uri="{BB962C8B-B14F-4D97-AF65-F5344CB8AC3E}">
        <p14:creationId xmlns:p14="http://schemas.microsoft.com/office/powerpoint/2010/main" val="399362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BEE9B48-49E1-AA41-A1D3-BB2660DE0D0F}" type="slidenum">
              <a:rPr lang="x-none" smtClean="0"/>
              <a:t>4</a:t>
            </a:fld>
            <a:endParaRPr lang="x-none"/>
          </a:p>
        </p:txBody>
      </p:sp>
    </p:spTree>
    <p:extLst>
      <p:ext uri="{BB962C8B-B14F-4D97-AF65-F5344CB8AC3E}">
        <p14:creationId xmlns:p14="http://schemas.microsoft.com/office/powerpoint/2010/main" val="1626007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CBE928E2-1491-482F-ACDC-5B96536C9469}" type="slidenum">
              <a:rPr lang="en-US" smtClean="0"/>
              <a:pPr/>
              <a:t>22</a:t>
            </a:fld>
            <a:endParaRPr lang="en-US"/>
          </a:p>
        </p:txBody>
      </p:sp>
    </p:spTree>
    <p:extLst>
      <p:ext uri="{BB962C8B-B14F-4D97-AF65-F5344CB8AC3E}">
        <p14:creationId xmlns:p14="http://schemas.microsoft.com/office/powerpoint/2010/main" val="3333775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CBE928E2-1491-482F-ACDC-5B96536C9469}" type="slidenum">
              <a:rPr lang="en-US" smtClean="0"/>
              <a:pPr/>
              <a:t>25</a:t>
            </a:fld>
            <a:endParaRPr lang="en-US"/>
          </a:p>
        </p:txBody>
      </p:sp>
    </p:spTree>
    <p:extLst>
      <p:ext uri="{BB962C8B-B14F-4D97-AF65-F5344CB8AC3E}">
        <p14:creationId xmlns:p14="http://schemas.microsoft.com/office/powerpoint/2010/main" val="1544685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CBE928E2-1491-482F-ACDC-5B96536C9469}" type="slidenum">
              <a:rPr lang="en-US" smtClean="0"/>
              <a:pPr/>
              <a:t>26</a:t>
            </a:fld>
            <a:endParaRPr lang="en-US"/>
          </a:p>
        </p:txBody>
      </p:sp>
    </p:spTree>
    <p:extLst>
      <p:ext uri="{BB962C8B-B14F-4D97-AF65-F5344CB8AC3E}">
        <p14:creationId xmlns:p14="http://schemas.microsoft.com/office/powerpoint/2010/main" val="2863771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F1A6DCE-6C77-427A-8820-D7C681117B7D}" type="slidenum">
              <a:rPr lang="en-US" smtClean="0"/>
              <a:pPr/>
              <a:t>38</a:t>
            </a:fld>
            <a:endParaRPr lang="en-US"/>
          </a:p>
        </p:txBody>
      </p:sp>
    </p:spTree>
    <p:extLst>
      <p:ext uri="{BB962C8B-B14F-4D97-AF65-F5344CB8AC3E}">
        <p14:creationId xmlns:p14="http://schemas.microsoft.com/office/powerpoint/2010/main" val="4261413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xmlns="" id="{9950FBB0-3B3F-4C35-A600-1410C1F5E130}"/>
              </a:ext>
            </a:extLst>
          </p:cNvPr>
          <p:cNvSpPr>
            <a:spLocks noGrp="1"/>
          </p:cNvSpPr>
          <p:nvPr>
            <p:ph type="pic" sz="quarter" idx="14" hasCustomPrompt="1"/>
          </p:nvPr>
        </p:nvSpPr>
        <p:spPr>
          <a:xfrm>
            <a:off x="6096000" y="0"/>
            <a:ext cx="6096000" cy="6858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918837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xmlns="" id="{7E10831A-AB0B-4587-98AD-C98ADF8864CD}"/>
              </a:ext>
            </a:extLst>
          </p:cNvPr>
          <p:cNvSpPr>
            <a:spLocks noGrp="1"/>
          </p:cNvSpPr>
          <p:nvPr>
            <p:ph type="pic" sz="quarter" idx="14" hasCustomPrompt="1"/>
          </p:nvPr>
        </p:nvSpPr>
        <p:spPr>
          <a:xfrm>
            <a:off x="0" y="-1"/>
            <a:ext cx="12192000" cy="395089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750974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xmlns="" id="{F03643FF-20B4-4A0D-9867-3731EBB88DEC}"/>
              </a:ext>
            </a:extLst>
          </p:cNvPr>
          <p:cNvSpPr/>
          <p:nvPr userDrawn="1"/>
        </p:nvSpPr>
        <p:spPr>
          <a:xfrm>
            <a:off x="356152" y="473558"/>
            <a:ext cx="11479696" cy="5910884"/>
          </a:xfrm>
          <a:prstGeom prst="frame">
            <a:avLst>
              <a:gd name="adj1" fmla="val 58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그림 개체 틀 2">
            <a:extLst>
              <a:ext uri="{FF2B5EF4-FFF2-40B4-BE49-F238E27FC236}">
                <a16:creationId xmlns:a16="http://schemas.microsoft.com/office/drawing/2014/main" xmlns="" id="{74523200-C4F6-4FDD-BA5E-DB235F4D0228}"/>
              </a:ext>
            </a:extLst>
          </p:cNvPr>
          <p:cNvSpPr>
            <a:spLocks noGrp="1"/>
          </p:cNvSpPr>
          <p:nvPr>
            <p:ph type="pic" sz="quarter" idx="14" hasCustomPrompt="1"/>
          </p:nvPr>
        </p:nvSpPr>
        <p:spPr>
          <a:xfrm>
            <a:off x="648128" y="258417"/>
            <a:ext cx="10895743" cy="368741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marL="0" lvl="0" algn="ctr"/>
            <a:r>
              <a:rPr lang="en-US" altLang="ko-KR" dirty="0"/>
              <a:t>Place Your Picture Here </a:t>
            </a:r>
          </a:p>
        </p:txBody>
      </p:sp>
    </p:spTree>
    <p:extLst>
      <p:ext uri="{BB962C8B-B14F-4D97-AF65-F5344CB8AC3E}">
        <p14:creationId xmlns:p14="http://schemas.microsoft.com/office/powerpoint/2010/main" val="3964928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xmlns=""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xmlns=""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xmlns=""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xmlns=""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9068" y="274638"/>
            <a:ext cx="9830932" cy="1143000"/>
          </a:xfrm>
          <a:prstGeom prst="rect">
            <a:avLst/>
          </a:prstGeom>
        </p:spPr>
        <p:txBody>
          <a:bodyPr/>
          <a:lstStyle>
            <a:lvl1pPr>
              <a:defRPr sz="3600"/>
            </a:lvl1pPr>
          </a:lstStyle>
          <a:p>
            <a:r>
              <a:rPr lang="en-US"/>
              <a:t>Click to edit Master 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lvl1pPr>
              <a:defRPr sz="1050"/>
            </a:lvl1pPr>
          </a:lstStyle>
          <a:p>
            <a:fld id="{CD04C8DF-4C77-4305-9B60-F7262D5E6F5D}" type="datetimeFigureOut">
              <a:rPr lang="en-US" smtClean="0"/>
              <a:pPr/>
              <a:t>6/2/2023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lvl1pPr>
              <a:defRPr sz="1050"/>
            </a:lvl1p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lvl1pPr>
              <a:defRPr sz="1050"/>
            </a:lvl1pPr>
          </a:lstStyle>
          <a:p>
            <a:fld id="{26159DD7-6D16-40EE-86C9-10F26B293AC9}" type="slidenum">
              <a:rPr lang="en-US" smtClean="0"/>
              <a:pPr/>
              <a:t>‹#›</a:t>
            </a:fld>
            <a:endParaRPr lang="en-US"/>
          </a:p>
        </p:txBody>
      </p:sp>
      <p:sp>
        <p:nvSpPr>
          <p:cNvPr id="7" name="Content Placeholder 2"/>
          <p:cNvSpPr>
            <a:spLocks noGrp="1"/>
          </p:cNvSpPr>
          <p:nvPr>
            <p:ph idx="13"/>
          </p:nvPr>
        </p:nvSpPr>
        <p:spPr>
          <a:xfrm>
            <a:off x="6095999" y="1600202"/>
            <a:ext cx="5486401" cy="4525963"/>
          </a:xfrm>
          <a:prstGeom prst="rect">
            <a:avLst/>
          </a:prstGeom>
        </p:spPr>
        <p:txBody>
          <a:bodyPr>
            <a:normAutofit/>
          </a:bodyPr>
          <a:lstStyle>
            <a:lvl1pPr algn="just">
              <a:defRPr sz="1600"/>
            </a:lvl1pPr>
            <a:lvl2pPr algn="just">
              <a:defRPr sz="1600"/>
            </a:lvl2pPr>
            <a:lvl3pPr algn="just">
              <a:defRPr sz="1600"/>
            </a:lvl3pPr>
            <a:lvl4pPr algn="just">
              <a:defRPr sz="1600"/>
            </a:lvl4pPr>
            <a:lvl5pPr algn="ju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136197" y="381000"/>
            <a:ext cx="892406" cy="89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939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200" y="274638"/>
            <a:ext cx="9347200" cy="1143000"/>
          </a:xfrm>
          <a:prstGeom prst="rect">
            <a:avLst/>
          </a:prstGeom>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09600" y="1600202"/>
            <a:ext cx="10972801" cy="4525963"/>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lvl1pPr>
              <a:defRPr sz="1050"/>
            </a:lvl1pPr>
          </a:lstStyle>
          <a:p>
            <a:fld id="{CD04C8DF-4C77-4305-9B60-F7262D5E6F5D}" type="datetimeFigureOut">
              <a:rPr lang="en-US" smtClean="0"/>
              <a:pPr/>
              <a:t>6/2/2023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lvl1pPr>
              <a:defRPr sz="1050"/>
            </a:lvl1p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lvl1pPr>
              <a:defRPr sz="1050"/>
            </a:lvl1pPr>
          </a:lstStyle>
          <a:p>
            <a:fld id="{26159DD7-6D16-40EE-86C9-10F26B293AC9}" type="slidenum">
              <a:rPr lang="en-US" smtClean="0"/>
              <a:pPr/>
              <a:t>‹#›</a:t>
            </a:fld>
            <a:endParaRPr lang="en-US"/>
          </a:p>
        </p:txBody>
      </p:sp>
      <p:sp>
        <p:nvSpPr>
          <p:cNvPr id="7" name="Content Placeholder 2"/>
          <p:cNvSpPr>
            <a:spLocks noGrp="1"/>
          </p:cNvSpPr>
          <p:nvPr>
            <p:ph idx="13"/>
          </p:nvPr>
        </p:nvSpPr>
        <p:spPr>
          <a:xfrm>
            <a:off x="609600" y="1600202"/>
            <a:ext cx="10972801" cy="4525963"/>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07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08171" y="381001"/>
            <a:ext cx="887642" cy="88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067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200" y="274638"/>
            <a:ext cx="9347200" cy="1143000"/>
          </a:xfrm>
          <a:prstGeom prst="rect">
            <a:avLst/>
          </a:prstGeom>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09600" y="1600202"/>
            <a:ext cx="10972801" cy="4525963"/>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lvl1pPr>
              <a:defRPr sz="1050"/>
            </a:lvl1pPr>
          </a:lstStyle>
          <a:p>
            <a:fld id="{CD04C8DF-4C77-4305-9B60-F7262D5E6F5D}" type="datetimeFigureOut">
              <a:rPr lang="en-US" smtClean="0"/>
              <a:pPr/>
              <a:t>6/2/2023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lvl1pPr>
              <a:defRPr sz="1050"/>
            </a:lvl1p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lvl1pPr>
              <a:defRPr sz="1050"/>
            </a:lvl1pPr>
          </a:lstStyle>
          <a:p>
            <a:fld id="{26159DD7-6D16-40EE-86C9-10F26B293AC9}" type="slidenum">
              <a:rPr lang="en-US" smtClean="0"/>
              <a:pPr/>
              <a:t>‹#›</a:t>
            </a:fld>
            <a:endParaRPr lang="en-US"/>
          </a:p>
        </p:txBody>
      </p:sp>
      <p:sp>
        <p:nvSpPr>
          <p:cNvPr id="7" name="Content Placeholder 2"/>
          <p:cNvSpPr>
            <a:spLocks noGrp="1"/>
          </p:cNvSpPr>
          <p:nvPr>
            <p:ph idx="13"/>
          </p:nvPr>
        </p:nvSpPr>
        <p:spPr>
          <a:xfrm>
            <a:off x="609600" y="1600202"/>
            <a:ext cx="10972801" cy="4525963"/>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731" y="457200"/>
            <a:ext cx="892406" cy="89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401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200" y="274638"/>
            <a:ext cx="9347200" cy="1143000"/>
          </a:xfrm>
          <a:prstGeom prst="rect">
            <a:avLst/>
          </a:prstGeom>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09600" y="1600202"/>
            <a:ext cx="10972801" cy="4525963"/>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lvl1pPr>
              <a:defRPr sz="1050"/>
            </a:lvl1pPr>
          </a:lstStyle>
          <a:p>
            <a:fld id="{CD04C8DF-4C77-4305-9B60-F7262D5E6F5D}" type="datetimeFigureOut">
              <a:rPr lang="en-US" smtClean="0"/>
              <a:pPr/>
              <a:t>6/2/2023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lvl1pPr>
              <a:defRPr sz="1050"/>
            </a:lvl1p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lvl1pPr>
              <a:defRPr sz="1050"/>
            </a:lvl1pPr>
          </a:lstStyle>
          <a:p>
            <a:fld id="{26159DD7-6D16-40EE-86C9-10F26B293AC9}" type="slidenum">
              <a:rPr lang="en-US" smtClean="0"/>
              <a:pPr/>
              <a:t>‹#›</a:t>
            </a:fld>
            <a:endParaRPr lang="en-US"/>
          </a:p>
        </p:txBody>
      </p:sp>
      <p:sp>
        <p:nvSpPr>
          <p:cNvPr id="7" name="Content Placeholder 2"/>
          <p:cNvSpPr>
            <a:spLocks noGrp="1"/>
          </p:cNvSpPr>
          <p:nvPr>
            <p:ph idx="13"/>
          </p:nvPr>
        </p:nvSpPr>
        <p:spPr>
          <a:xfrm>
            <a:off x="609600" y="1600202"/>
            <a:ext cx="10972801" cy="4525963"/>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731" y="457200"/>
            <a:ext cx="892406" cy="89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692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200" y="274638"/>
            <a:ext cx="9347200" cy="1143000"/>
          </a:xfrm>
          <a:prstGeom prst="rect">
            <a:avLst/>
          </a:prstGeom>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09600" y="1600202"/>
            <a:ext cx="10972801" cy="4525963"/>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lvl1pPr>
              <a:defRPr sz="1050"/>
            </a:lvl1pPr>
          </a:lstStyle>
          <a:p>
            <a:fld id="{CD04C8DF-4C77-4305-9B60-F7262D5E6F5D}" type="datetimeFigureOut">
              <a:rPr lang="en-US" smtClean="0"/>
              <a:pPr/>
              <a:t>6/2/2023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lvl1pPr>
              <a:defRPr sz="1050"/>
            </a:lvl1p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lvl1pPr>
              <a:defRPr sz="1050"/>
            </a:lvl1pPr>
          </a:lstStyle>
          <a:p>
            <a:fld id="{26159DD7-6D16-40EE-86C9-10F26B293AC9}" type="slidenum">
              <a:rPr lang="en-US" smtClean="0"/>
              <a:pPr/>
              <a:t>‹#›</a:t>
            </a:fld>
            <a:endParaRPr lang="en-US"/>
          </a:p>
        </p:txBody>
      </p:sp>
      <p:sp>
        <p:nvSpPr>
          <p:cNvPr id="7" name="Content Placeholder 2"/>
          <p:cNvSpPr>
            <a:spLocks noGrp="1"/>
          </p:cNvSpPr>
          <p:nvPr>
            <p:ph idx="13"/>
          </p:nvPr>
        </p:nvSpPr>
        <p:spPr>
          <a:xfrm>
            <a:off x="609600" y="1600202"/>
            <a:ext cx="10972801" cy="4525963"/>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731" y="381000"/>
            <a:ext cx="91463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9362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200" y="274638"/>
            <a:ext cx="9347200" cy="1143000"/>
          </a:xfrm>
          <a:prstGeom prst="rect">
            <a:avLst/>
          </a:prstGeom>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09600" y="1600202"/>
            <a:ext cx="10972801" cy="4525963"/>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lvl1pPr>
              <a:defRPr sz="1050"/>
            </a:lvl1pPr>
          </a:lstStyle>
          <a:p>
            <a:fld id="{CD04C8DF-4C77-4305-9B60-F7262D5E6F5D}" type="datetimeFigureOut">
              <a:rPr lang="en-US" smtClean="0"/>
              <a:pPr/>
              <a:t>6/2/2023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lvl1pPr>
              <a:defRPr sz="1050"/>
            </a:lvl1p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lvl1pPr>
              <a:defRPr sz="1050"/>
            </a:lvl1pPr>
          </a:lstStyle>
          <a:p>
            <a:fld id="{26159DD7-6D16-40EE-86C9-10F26B293AC9}" type="slidenum">
              <a:rPr lang="en-US" smtClean="0"/>
              <a:pPr/>
              <a:t>‹#›</a:t>
            </a:fld>
            <a:endParaRPr lang="en-US"/>
          </a:p>
        </p:txBody>
      </p:sp>
      <p:sp>
        <p:nvSpPr>
          <p:cNvPr id="7" name="Content Placeholder 2"/>
          <p:cNvSpPr>
            <a:spLocks noGrp="1"/>
          </p:cNvSpPr>
          <p:nvPr>
            <p:ph idx="13"/>
          </p:nvPr>
        </p:nvSpPr>
        <p:spPr>
          <a:xfrm>
            <a:off x="609600" y="1600202"/>
            <a:ext cx="10972801" cy="4525963"/>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731" y="457200"/>
            <a:ext cx="892406" cy="89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2964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200" y="274638"/>
            <a:ext cx="9347200" cy="1143000"/>
          </a:xfrm>
          <a:prstGeom prst="rect">
            <a:avLst/>
          </a:prstGeom>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09600" y="1600202"/>
            <a:ext cx="10972801" cy="4525963"/>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lvl1pPr>
              <a:defRPr sz="1050"/>
            </a:lvl1pPr>
          </a:lstStyle>
          <a:p>
            <a:fld id="{CD04C8DF-4C77-4305-9B60-F7262D5E6F5D}" type="datetimeFigureOut">
              <a:rPr lang="en-US" smtClean="0"/>
              <a:pPr/>
              <a:t>6/2/2023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lvl1pPr>
              <a:defRPr sz="1050"/>
            </a:lvl1pPr>
          </a:lstStyle>
          <a:p>
            <a:endParaRPr lang="en-US"/>
          </a:p>
        </p:txBody>
      </p:sp>
      <p:sp>
        <p:nvSpPr>
          <p:cNvPr id="6" name="Slide Number Placeholder 5"/>
          <p:cNvSpPr>
            <a:spLocks noGrp="1"/>
          </p:cNvSpPr>
          <p:nvPr>
            <p:ph type="sldNum" sz="quarter" idx="12"/>
          </p:nvPr>
        </p:nvSpPr>
        <p:spPr>
          <a:xfrm>
            <a:off x="8737601" y="6356352"/>
            <a:ext cx="2844800" cy="365125"/>
          </a:xfrm>
          <a:prstGeom prst="rect">
            <a:avLst/>
          </a:prstGeom>
        </p:spPr>
        <p:txBody>
          <a:bodyPr/>
          <a:lstStyle>
            <a:lvl1pPr>
              <a:defRPr sz="1050"/>
            </a:lvl1pPr>
          </a:lstStyle>
          <a:p>
            <a:fld id="{26159DD7-6D16-40EE-86C9-10F26B293AC9}" type="slidenum">
              <a:rPr lang="en-US" smtClean="0"/>
              <a:pPr/>
              <a:t>‹#›</a:t>
            </a:fld>
            <a:endParaRPr lang="en-US"/>
          </a:p>
        </p:txBody>
      </p:sp>
      <p:sp>
        <p:nvSpPr>
          <p:cNvPr id="7" name="Content Placeholder 2"/>
          <p:cNvSpPr>
            <a:spLocks noGrp="1"/>
          </p:cNvSpPr>
          <p:nvPr>
            <p:ph idx="13"/>
          </p:nvPr>
        </p:nvSpPr>
        <p:spPr>
          <a:xfrm>
            <a:off x="609600" y="1600202"/>
            <a:ext cx="10972801" cy="4525963"/>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5731" y="457200"/>
            <a:ext cx="892406" cy="89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3203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0882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60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A3F85A-53FF-01C8-AB4B-C61F6DDE5E43}"/>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D68B2038-BEDA-BC45-8142-7A8E6F6ADE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4ADEB8C9-A5E5-8AFA-44BE-6DD8F2DDE263}"/>
              </a:ext>
            </a:extLst>
          </p:cNvPr>
          <p:cNvSpPr>
            <a:spLocks noGrp="1"/>
          </p:cNvSpPr>
          <p:nvPr>
            <p:ph type="dt" sz="half" idx="10"/>
          </p:nvPr>
        </p:nvSpPr>
        <p:spPr/>
        <p:txBody>
          <a:bodyPr/>
          <a:lstStyle/>
          <a:p>
            <a:fld id="{A247F6FC-58A3-6F4F-86D6-CC86C05FCD39}" type="datetime1">
              <a:rPr lang="en-US" smtClean="0"/>
              <a:t>6/2/2023</a:t>
            </a:fld>
            <a:endParaRPr lang="x-none"/>
          </a:p>
        </p:txBody>
      </p:sp>
      <p:sp>
        <p:nvSpPr>
          <p:cNvPr id="5" name="Footer Placeholder 4">
            <a:extLst>
              <a:ext uri="{FF2B5EF4-FFF2-40B4-BE49-F238E27FC236}">
                <a16:creationId xmlns:a16="http://schemas.microsoft.com/office/drawing/2014/main" xmlns="" id="{613E6FCC-1DF6-5F59-6B4D-2EA5BBE6D70A}"/>
              </a:ext>
            </a:extLst>
          </p:cNvPr>
          <p:cNvSpPr>
            <a:spLocks noGrp="1"/>
          </p:cNvSpPr>
          <p:nvPr>
            <p:ph type="ftr" sz="quarter" idx="11"/>
          </p:nvPr>
        </p:nvSpPr>
        <p:spPr/>
        <p:txBody>
          <a:bodyPr/>
          <a:lstStyle/>
          <a:p>
            <a:r>
              <a:rPr lang="en-US"/>
              <a:t>Bộ Thông tin và Truyền thông - Năm 2022</a:t>
            </a:r>
            <a:endParaRPr lang="x-none"/>
          </a:p>
        </p:txBody>
      </p:sp>
      <p:sp>
        <p:nvSpPr>
          <p:cNvPr id="6" name="Slide Number Placeholder 5">
            <a:extLst>
              <a:ext uri="{FF2B5EF4-FFF2-40B4-BE49-F238E27FC236}">
                <a16:creationId xmlns:a16="http://schemas.microsoft.com/office/drawing/2014/main" xmlns="" id="{9A1DCBAB-FBC1-7F61-3CB8-AE294189B0A1}"/>
              </a:ext>
            </a:extLst>
          </p:cNvPr>
          <p:cNvSpPr>
            <a:spLocks noGrp="1"/>
          </p:cNvSpPr>
          <p:nvPr>
            <p:ph type="sldNum" sz="quarter" idx="12"/>
          </p:nvPr>
        </p:nvSpPr>
        <p:spPr/>
        <p:txBody>
          <a:bodyPr/>
          <a:lstStyle/>
          <a:p>
            <a:fld id="{476071D6-B3ED-A447-AE9F-11E647BD56D7}" type="slidenum">
              <a:rPr lang="x-none" smtClean="0"/>
              <a:t>‹#›</a:t>
            </a:fld>
            <a:endParaRPr lang="x-none"/>
          </a:p>
        </p:txBody>
      </p:sp>
    </p:spTree>
    <p:extLst>
      <p:ext uri="{BB962C8B-B14F-4D97-AF65-F5344CB8AC3E}">
        <p14:creationId xmlns:p14="http://schemas.microsoft.com/office/powerpoint/2010/main" val="2849255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xmlns="" id="{BB1355F7-5A18-4E26-B6D5-080C1C4D6FCA}"/>
              </a:ext>
            </a:extLst>
          </p:cNvPr>
          <p:cNvSpPr>
            <a:spLocks noGrp="1"/>
          </p:cNvSpPr>
          <p:nvPr>
            <p:ph type="pic" sz="quarter" idx="14" hasCustomPrompt="1"/>
          </p:nvPr>
        </p:nvSpPr>
        <p:spPr>
          <a:xfrm>
            <a:off x="681486" y="612476"/>
            <a:ext cx="4399471" cy="4520242"/>
          </a:xfrm>
          <a:prstGeom prst="rect">
            <a:avLst/>
          </a:prstGeom>
          <a:solidFill>
            <a:schemeClr val="bg1">
              <a:lumMod val="95000"/>
            </a:schemeClr>
          </a:solidFill>
          <a:ln w="88900">
            <a:solidFill>
              <a:schemeClr val="accent2"/>
            </a:solidFill>
          </a:ln>
        </p:spPr>
        <p:txBody>
          <a:bodyPr anchor="ctr"/>
          <a:lstStyle>
            <a:lvl1pPr marL="0" indent="0" algn="ctr">
              <a:buNone/>
              <a:defRPr sz="1200"/>
            </a:lvl1pPr>
          </a:lstStyle>
          <a:p>
            <a:r>
              <a:rPr lang="en-US" altLang="ko-KR" dirty="0"/>
              <a:t>Place 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xmlns="" id="{B24E91D7-E3DF-4B78-9679-1103FBCF548F}"/>
              </a:ext>
            </a:extLst>
          </p:cNvPr>
          <p:cNvSpPr>
            <a:spLocks noGrp="1"/>
          </p:cNvSpPr>
          <p:nvPr>
            <p:ph type="pic" sz="quarter" idx="14" hasCustomPrompt="1"/>
          </p:nvPr>
        </p:nvSpPr>
        <p:spPr>
          <a:xfrm>
            <a:off x="3934982" y="0"/>
            <a:ext cx="4322036" cy="6858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 Send To Back</a:t>
            </a:r>
            <a:endParaRPr lang="ko-KR" altLang="en-US" dirty="0"/>
          </a:p>
        </p:txBody>
      </p:sp>
    </p:spTree>
    <p:extLst>
      <p:ext uri="{BB962C8B-B14F-4D97-AF65-F5344CB8AC3E}">
        <p14:creationId xmlns:p14="http://schemas.microsoft.com/office/powerpoint/2010/main" val="3833295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A6C8369F-32EF-46EC-AB97-844E17DD14FD}"/>
              </a:ext>
            </a:extLst>
          </p:cNvPr>
          <p:cNvSpPr/>
          <p:nvPr userDrawn="1"/>
        </p:nvSpPr>
        <p:spPr>
          <a:xfrm>
            <a:off x="-1" y="828942"/>
            <a:ext cx="4862557" cy="16637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xmlns="" id="{CBF8CEF7-B415-4262-B314-9BD7D139FC10}"/>
              </a:ext>
            </a:extLst>
          </p:cNvPr>
          <p:cNvSpPr>
            <a:spLocks noGrp="1"/>
          </p:cNvSpPr>
          <p:nvPr>
            <p:ph type="pic" idx="11" hasCustomPrompt="1"/>
          </p:nvPr>
        </p:nvSpPr>
        <p:spPr>
          <a:xfrm>
            <a:off x="503221" y="-3827"/>
            <a:ext cx="2666667" cy="5369887"/>
          </a:xfrm>
          <a:prstGeom prst="rect">
            <a:avLst/>
          </a:prstGeom>
          <a:solidFill>
            <a:schemeClr val="bg1">
              <a:lumMod val="95000"/>
            </a:schemeClr>
          </a:solidFill>
        </p:spPr>
        <p:txBody>
          <a:bodyPr anchor="ctr"/>
          <a:lstStyle>
            <a:lvl1pPr marL="0" indent="0" algn="ctr">
              <a:buNone/>
              <a:defRPr sz="1200" baseline="0">
                <a:solidFill>
                  <a:schemeClr val="tx1">
                    <a:lumMod val="85000"/>
                    <a:lumOff val="1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4" name="Picture Placeholder 2">
            <a:extLst>
              <a:ext uri="{FF2B5EF4-FFF2-40B4-BE49-F238E27FC236}">
                <a16:creationId xmlns:a16="http://schemas.microsoft.com/office/drawing/2014/main" xmlns="" id="{1B965928-3AE9-43AD-A998-C637B0A03C88}"/>
              </a:ext>
            </a:extLst>
          </p:cNvPr>
          <p:cNvSpPr>
            <a:spLocks noGrp="1"/>
          </p:cNvSpPr>
          <p:nvPr>
            <p:ph type="pic" idx="12" hasCustomPrompt="1"/>
          </p:nvPr>
        </p:nvSpPr>
        <p:spPr>
          <a:xfrm>
            <a:off x="3774835" y="1488113"/>
            <a:ext cx="2666667" cy="5369887"/>
          </a:xfrm>
          <a:prstGeom prst="rect">
            <a:avLst/>
          </a:prstGeom>
          <a:solidFill>
            <a:schemeClr val="bg1">
              <a:lumMod val="95000"/>
            </a:schemeClr>
          </a:solidFill>
        </p:spPr>
        <p:txBody>
          <a:bodyPr anchor="ctr"/>
          <a:lstStyle>
            <a:lvl1pPr marL="0" indent="0" algn="ctr">
              <a:buNone/>
              <a:defRPr sz="1200" baseline="0">
                <a:solidFill>
                  <a:schemeClr val="tx1">
                    <a:lumMod val="85000"/>
                    <a:lumOff val="1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19958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4B513918-66CF-46D7-AFFF-09DA235C3496}"/>
              </a:ext>
            </a:extLst>
          </p:cNvPr>
          <p:cNvSpPr/>
          <p:nvPr userDrawn="1"/>
        </p:nvSpPr>
        <p:spPr>
          <a:xfrm>
            <a:off x="6908167" y="5662484"/>
            <a:ext cx="4431324" cy="448874"/>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grpSp>
        <p:nvGrpSpPr>
          <p:cNvPr id="3" name="Graphic 14">
            <a:extLst>
              <a:ext uri="{FF2B5EF4-FFF2-40B4-BE49-F238E27FC236}">
                <a16:creationId xmlns:a16="http://schemas.microsoft.com/office/drawing/2014/main" xmlns="" id="{01BC2467-EE8A-4564-8811-D67559B118AA}"/>
              </a:ext>
            </a:extLst>
          </p:cNvPr>
          <p:cNvGrpSpPr/>
          <p:nvPr userDrawn="1"/>
        </p:nvGrpSpPr>
        <p:grpSpPr>
          <a:xfrm>
            <a:off x="7079704" y="2354198"/>
            <a:ext cx="4354942" cy="3514972"/>
            <a:chOff x="2444748" y="555045"/>
            <a:chExt cx="7282048" cy="5727454"/>
          </a:xfrm>
        </p:grpSpPr>
        <p:sp>
          <p:nvSpPr>
            <p:cNvPr id="4" name="Freeform: Shape 3">
              <a:extLst>
                <a:ext uri="{FF2B5EF4-FFF2-40B4-BE49-F238E27FC236}">
                  <a16:creationId xmlns:a16="http://schemas.microsoft.com/office/drawing/2014/main" xmlns="" id="{0EE152B8-5443-42B9-8B2A-EC459A1B9AAD}"/>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xmlns="" id="{28660F49-B40E-45FC-84BC-FCD0D035F34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xmlns="" id="{E66B06EB-4D01-476E-8816-406DD42496AD}"/>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xmlns="" id="{AA794FB5-56FD-4DD2-A6BC-50568072A96C}"/>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xmlns="" id="{B6645D54-179C-4774-B288-64C7444A28D1}"/>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xmlns="" id="{A808D49B-D73E-40C0-9DE2-734C87F4ED4A}"/>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D5EBDA67-1D35-469F-A9BB-2048D0B74D78}"/>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3CD33199-7220-420F-84B8-6AB5253496BF}"/>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2" name="그림 개체 틀 2">
            <a:extLst>
              <a:ext uri="{FF2B5EF4-FFF2-40B4-BE49-F238E27FC236}">
                <a16:creationId xmlns:a16="http://schemas.microsoft.com/office/drawing/2014/main" xmlns="" id="{6D5018D5-E1C2-400A-8EA3-9D56FD670CFC}"/>
              </a:ext>
            </a:extLst>
          </p:cNvPr>
          <p:cNvSpPr>
            <a:spLocks noGrp="1"/>
          </p:cNvSpPr>
          <p:nvPr>
            <p:ph type="pic" sz="quarter" idx="14" hasCustomPrompt="1"/>
          </p:nvPr>
        </p:nvSpPr>
        <p:spPr>
          <a:xfrm>
            <a:off x="7200473" y="2541394"/>
            <a:ext cx="4108512" cy="2372307"/>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13" name="Text Placeholder 9">
            <a:extLst>
              <a:ext uri="{FF2B5EF4-FFF2-40B4-BE49-F238E27FC236}">
                <a16:creationId xmlns:a16="http://schemas.microsoft.com/office/drawing/2014/main" xmlns="" id="{8CC03A55-E124-4931-9F15-6129FFD1765B}"/>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445283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2.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9" r:id="rId15"/>
    <p:sldLayoutId id="2147483688" r:id="rId16"/>
    <p:sldLayoutId id="2147483687" r:id="rId17"/>
    <p:sldLayoutId id="2147483671" r:id="rId18"/>
    <p:sldLayoutId id="2147483672" r:id="rId19"/>
    <p:sldLayoutId id="2147483693" r:id="rId20"/>
    <p:sldLayoutId id="2147483694" r:id="rId21"/>
    <p:sldLayoutId id="2147483695" r:id="rId22"/>
    <p:sldLayoutId id="2147483696" r:id="rId23"/>
    <p:sldLayoutId id="2147483697" r:id="rId24"/>
    <p:sldLayoutId id="2147483698" r:id="rId25"/>
    <p:sldLayoutId id="2147483699"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 id="2147483690" r:id="rId2"/>
    <p:sldLayoutId id="2147483691" r:id="rId3"/>
    <p:sldLayoutId id="2147483703"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7.jpe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36.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a:extLst>
              <a:ext uri="{FF2B5EF4-FFF2-40B4-BE49-F238E27FC236}">
                <a16:creationId xmlns:a16="http://schemas.microsoft.com/office/drawing/2014/main" xmlns="" id="{67169A07-A697-4F89-A0C7-CCD3369D316B}"/>
              </a:ext>
            </a:extLst>
          </p:cNvPr>
          <p:cNvGrpSpPr/>
          <p:nvPr/>
        </p:nvGrpSpPr>
        <p:grpSpPr>
          <a:xfrm>
            <a:off x="655351" y="1259909"/>
            <a:ext cx="10928447" cy="1739974"/>
            <a:chOff x="666627" y="1416923"/>
            <a:chExt cx="10131137" cy="1739974"/>
          </a:xfrm>
        </p:grpSpPr>
        <p:sp>
          <p:nvSpPr>
            <p:cNvPr id="18" name="TextBox 17">
              <a:extLst>
                <a:ext uri="{FF2B5EF4-FFF2-40B4-BE49-F238E27FC236}">
                  <a16:creationId xmlns:a16="http://schemas.microsoft.com/office/drawing/2014/main" xmlns="" id="{FC3BC02C-0015-4AC2-A25D-BF4D5CAE3F32}"/>
                </a:ext>
              </a:extLst>
            </p:cNvPr>
            <p:cNvSpPr txBox="1"/>
            <p:nvPr/>
          </p:nvSpPr>
          <p:spPr>
            <a:xfrm>
              <a:off x="666627" y="1416923"/>
              <a:ext cx="10131137" cy="1200329"/>
            </a:xfrm>
            <a:prstGeom prst="rect">
              <a:avLst/>
            </a:prstGeom>
            <a:noFill/>
          </p:spPr>
          <p:txBody>
            <a:bodyPr wrap="square" rtlCol="0" anchor="ctr">
              <a:spAutoFit/>
            </a:bodyPr>
            <a:lstStyle/>
            <a:p>
              <a:pPr algn="ctr"/>
              <a:r>
                <a:rPr lang="en-US" altLang="ko-KR" sz="3600" b="1" dirty="0">
                  <a:solidFill>
                    <a:schemeClr val="bg1"/>
                  </a:solidFill>
                  <a:cs typeface="Arial" pitchFamily="34" charset="0"/>
                </a:rPr>
                <a:t>CHUYỂN ĐỔI </a:t>
              </a:r>
              <a:r>
                <a:rPr lang="en-US" altLang="ko-KR" sz="3600" b="1" dirty="0" smtClean="0">
                  <a:solidFill>
                    <a:schemeClr val="bg1"/>
                  </a:solidFill>
                  <a:cs typeface="Arial" pitchFamily="34" charset="0"/>
                </a:rPr>
                <a:t>SỐ </a:t>
              </a:r>
              <a:r>
                <a:rPr lang="en-US" altLang="ko-KR" sz="3600" b="1" dirty="0">
                  <a:solidFill>
                    <a:schemeClr val="bg1"/>
                  </a:solidFill>
                  <a:cs typeface="Arial" pitchFamily="34" charset="0"/>
                </a:rPr>
                <a:t>VÀ XÂY DỰNG THÀNH PHỐ THÔNG MINH TẠI THÀNH PHỐ HÀ NỘI </a:t>
              </a:r>
            </a:p>
          </p:txBody>
        </p:sp>
        <p:sp>
          <p:nvSpPr>
            <p:cNvPr id="19" name="TextBox 18">
              <a:extLst>
                <a:ext uri="{FF2B5EF4-FFF2-40B4-BE49-F238E27FC236}">
                  <a16:creationId xmlns:a16="http://schemas.microsoft.com/office/drawing/2014/main" xmlns="" id="{1FE16677-9ABE-4719-82B7-9D8CF89CCA30}"/>
                </a:ext>
              </a:extLst>
            </p:cNvPr>
            <p:cNvSpPr txBox="1"/>
            <p:nvPr/>
          </p:nvSpPr>
          <p:spPr>
            <a:xfrm>
              <a:off x="666627" y="2695232"/>
              <a:ext cx="10131137" cy="461665"/>
            </a:xfrm>
            <a:prstGeom prst="rect">
              <a:avLst/>
            </a:prstGeom>
            <a:noFill/>
          </p:spPr>
          <p:txBody>
            <a:bodyPr wrap="square" rtlCol="0" anchor="ctr">
              <a:spAutoFit/>
            </a:bodyPr>
            <a:lstStyle/>
            <a:p>
              <a:pPr algn="ctr"/>
              <a:r>
                <a:rPr lang="en-US" altLang="ko-KR" sz="2400" dirty="0" err="1">
                  <a:solidFill>
                    <a:schemeClr val="bg1"/>
                  </a:solidFill>
                  <a:cs typeface="Arial" pitchFamily="34" charset="0"/>
                </a:rPr>
                <a:t>Ông</a:t>
              </a:r>
              <a:r>
                <a:rPr lang="en-US" altLang="ko-KR" sz="2400" dirty="0">
                  <a:solidFill>
                    <a:schemeClr val="bg1"/>
                  </a:solidFill>
                  <a:cs typeface="Arial" pitchFamily="34" charset="0"/>
                </a:rPr>
                <a:t> </a:t>
              </a:r>
              <a:r>
                <a:rPr lang="en-US" altLang="ko-KR" sz="2400" dirty="0" err="1">
                  <a:solidFill>
                    <a:schemeClr val="bg1"/>
                  </a:solidFill>
                  <a:cs typeface="Arial" pitchFamily="34" charset="0"/>
                </a:rPr>
                <a:t>Nguyễn</a:t>
              </a:r>
              <a:r>
                <a:rPr lang="en-US" altLang="ko-KR" sz="2400" dirty="0">
                  <a:solidFill>
                    <a:schemeClr val="bg1"/>
                  </a:solidFill>
                  <a:cs typeface="Arial" pitchFamily="34" charset="0"/>
                </a:rPr>
                <a:t> </a:t>
              </a:r>
              <a:r>
                <a:rPr lang="en-US" altLang="ko-KR" sz="2400" dirty="0" err="1">
                  <a:solidFill>
                    <a:schemeClr val="bg1"/>
                  </a:solidFill>
                  <a:cs typeface="Arial" pitchFamily="34" charset="0"/>
                </a:rPr>
                <a:t>Việt</a:t>
              </a:r>
              <a:r>
                <a:rPr lang="en-US" altLang="ko-KR" sz="2400" dirty="0">
                  <a:solidFill>
                    <a:schemeClr val="bg1"/>
                  </a:solidFill>
                  <a:cs typeface="Arial" pitchFamily="34" charset="0"/>
                </a:rPr>
                <a:t> </a:t>
              </a:r>
              <a:r>
                <a:rPr lang="en-US" altLang="ko-KR" sz="2400" dirty="0" err="1">
                  <a:solidFill>
                    <a:schemeClr val="bg1"/>
                  </a:solidFill>
                  <a:cs typeface="Arial" pitchFamily="34" charset="0"/>
                </a:rPr>
                <a:t>Hùng</a:t>
              </a:r>
              <a:r>
                <a:rPr lang="en-US" altLang="ko-KR" sz="2400" dirty="0">
                  <a:solidFill>
                    <a:schemeClr val="bg1"/>
                  </a:solidFill>
                  <a:cs typeface="Arial" pitchFamily="34" charset="0"/>
                </a:rPr>
                <a:t> – </a:t>
              </a:r>
              <a:r>
                <a:rPr lang="en-US" altLang="ko-KR" sz="2400" dirty="0" err="1">
                  <a:solidFill>
                    <a:schemeClr val="bg1"/>
                  </a:solidFill>
                  <a:cs typeface="Arial" pitchFamily="34" charset="0"/>
                </a:rPr>
                <a:t>Giám</a:t>
              </a:r>
              <a:r>
                <a:rPr lang="en-US" altLang="ko-KR" sz="2400" dirty="0">
                  <a:solidFill>
                    <a:schemeClr val="bg1"/>
                  </a:solidFill>
                  <a:cs typeface="Arial" pitchFamily="34" charset="0"/>
                </a:rPr>
                <a:t> </a:t>
              </a:r>
              <a:r>
                <a:rPr lang="en-US" altLang="ko-KR" sz="2400" dirty="0" err="1">
                  <a:solidFill>
                    <a:schemeClr val="bg1"/>
                  </a:solidFill>
                  <a:cs typeface="Arial" pitchFamily="34" charset="0"/>
                </a:rPr>
                <a:t>đốc</a:t>
              </a:r>
              <a:r>
                <a:rPr lang="en-US" altLang="ko-KR" sz="2400" dirty="0">
                  <a:solidFill>
                    <a:schemeClr val="bg1"/>
                  </a:solidFill>
                  <a:cs typeface="Arial" pitchFamily="34" charset="0"/>
                </a:rPr>
                <a:t> </a:t>
              </a:r>
              <a:r>
                <a:rPr lang="en-US" altLang="ko-KR" sz="2400" dirty="0" err="1">
                  <a:solidFill>
                    <a:schemeClr val="bg1"/>
                  </a:solidFill>
                  <a:cs typeface="Arial" pitchFamily="34" charset="0"/>
                </a:rPr>
                <a:t>Sở</a:t>
              </a:r>
              <a:r>
                <a:rPr lang="en-US" altLang="ko-KR" sz="2400" dirty="0">
                  <a:solidFill>
                    <a:schemeClr val="bg1"/>
                  </a:solidFill>
                  <a:cs typeface="Arial" pitchFamily="34" charset="0"/>
                </a:rPr>
                <a:t> TT&amp;TT </a:t>
              </a:r>
              <a:r>
                <a:rPr lang="en-US" altLang="ko-KR" sz="2400" dirty="0" err="1">
                  <a:solidFill>
                    <a:schemeClr val="bg1"/>
                  </a:solidFill>
                  <a:cs typeface="Arial" pitchFamily="34" charset="0"/>
                </a:rPr>
                <a:t>Thành</a:t>
              </a:r>
              <a:r>
                <a:rPr lang="en-US" altLang="ko-KR" sz="2400" dirty="0">
                  <a:solidFill>
                    <a:schemeClr val="bg1"/>
                  </a:solidFill>
                  <a:cs typeface="Arial" pitchFamily="34" charset="0"/>
                </a:rPr>
                <a:t> </a:t>
              </a:r>
              <a:r>
                <a:rPr lang="en-US" altLang="ko-KR" sz="2400" dirty="0" err="1">
                  <a:solidFill>
                    <a:schemeClr val="bg1"/>
                  </a:solidFill>
                  <a:cs typeface="Arial" pitchFamily="34" charset="0"/>
                </a:rPr>
                <a:t>phố</a:t>
              </a:r>
              <a:r>
                <a:rPr lang="en-US" altLang="ko-KR" sz="2400" dirty="0">
                  <a:solidFill>
                    <a:schemeClr val="bg1"/>
                  </a:solidFill>
                  <a:cs typeface="Arial" pitchFamily="34" charset="0"/>
                </a:rPr>
                <a:t> </a:t>
              </a:r>
              <a:r>
                <a:rPr lang="en-US" altLang="ko-KR" sz="2400" dirty="0" err="1">
                  <a:solidFill>
                    <a:schemeClr val="bg1"/>
                  </a:solidFill>
                  <a:cs typeface="Arial" pitchFamily="34" charset="0"/>
                </a:rPr>
                <a:t>Hà</a:t>
              </a:r>
              <a:r>
                <a:rPr lang="en-US" altLang="ko-KR" sz="2400" dirty="0">
                  <a:solidFill>
                    <a:schemeClr val="bg1"/>
                  </a:solidFill>
                  <a:cs typeface="Arial" pitchFamily="34" charset="0"/>
                </a:rPr>
                <a:t> </a:t>
              </a:r>
              <a:r>
                <a:rPr lang="en-US" altLang="ko-KR" sz="2400" dirty="0" err="1">
                  <a:solidFill>
                    <a:schemeClr val="bg1"/>
                  </a:solidFill>
                  <a:cs typeface="Arial" pitchFamily="34" charset="0"/>
                </a:rPr>
                <a:t>Nội</a:t>
              </a:r>
              <a:endParaRPr lang="ko-KR" altLang="en-US" sz="2400" dirty="0">
                <a:solidFill>
                  <a:schemeClr val="bg1"/>
                </a:solidFill>
                <a:cs typeface="Arial" pitchFamily="34" charset="0"/>
              </a:endParaRPr>
            </a:p>
          </p:txBody>
        </p:sp>
      </p:grpSp>
    </p:spTree>
    <p:extLst>
      <p:ext uri="{BB962C8B-B14F-4D97-AF65-F5344CB8AC3E}">
        <p14:creationId xmlns:p14="http://schemas.microsoft.com/office/powerpoint/2010/main" val="222101325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a:extLst>
              <a:ext uri="{FF2B5EF4-FFF2-40B4-BE49-F238E27FC236}">
                <a16:creationId xmlns:a16="http://schemas.microsoft.com/office/drawing/2014/main" xmlns="" id="{44A943C3-24FA-42F9-A398-DAAE2E08086A}"/>
              </a:ext>
            </a:extLst>
          </p:cNvPr>
          <p:cNvSpPr>
            <a:spLocks noGrp="1"/>
          </p:cNvSpPr>
          <p:nvPr>
            <p:ph type="body" sz="quarter" idx="10"/>
          </p:nvPr>
        </p:nvSpPr>
        <p:spPr>
          <a:xfrm>
            <a:off x="760349" y="438363"/>
            <a:ext cx="11121978" cy="724247"/>
          </a:xfrm>
        </p:spPr>
        <p:txBody>
          <a:bodyPr/>
          <a:lstStyle/>
          <a:p>
            <a:pPr algn="l"/>
            <a:r>
              <a:rPr lang="en-US" altLang="ko-KR" sz="3000" dirty="0"/>
              <a:t>NHIỆM VỤ, GIẢI PHÁP TRỌNG TÂM</a:t>
            </a:r>
          </a:p>
        </p:txBody>
      </p:sp>
      <p:sp>
        <p:nvSpPr>
          <p:cNvPr id="6" name="Oval 10">
            <a:extLst>
              <a:ext uri="{FF2B5EF4-FFF2-40B4-BE49-F238E27FC236}">
                <a16:creationId xmlns:a16="http://schemas.microsoft.com/office/drawing/2014/main" xmlns="" id="{EC6F88AD-9236-438D-8FD1-04CDCEFA5694}"/>
              </a:ext>
            </a:extLst>
          </p:cNvPr>
          <p:cNvSpPr/>
          <p:nvPr/>
        </p:nvSpPr>
        <p:spPr>
          <a:xfrm>
            <a:off x="760349" y="1824789"/>
            <a:ext cx="640080" cy="640080"/>
          </a:xfrm>
          <a:prstGeom prst="rect">
            <a:avLst/>
          </a:prstGeom>
          <a:solidFill>
            <a:schemeClr val="bg1">
              <a:alpha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solidFill>
                <a:srgbClr val="0070C0"/>
              </a:solidFill>
              <a:latin typeface="+mj-lt"/>
            </a:endParaRPr>
          </a:p>
        </p:txBody>
      </p:sp>
      <p:sp>
        <p:nvSpPr>
          <p:cNvPr id="7" name="Oval 12">
            <a:extLst>
              <a:ext uri="{FF2B5EF4-FFF2-40B4-BE49-F238E27FC236}">
                <a16:creationId xmlns:a16="http://schemas.microsoft.com/office/drawing/2014/main" xmlns="" id="{5644FC40-11F6-496F-B201-1B5E232030B4}"/>
              </a:ext>
            </a:extLst>
          </p:cNvPr>
          <p:cNvSpPr/>
          <p:nvPr/>
        </p:nvSpPr>
        <p:spPr>
          <a:xfrm>
            <a:off x="760349" y="2795061"/>
            <a:ext cx="640080" cy="640080"/>
          </a:xfrm>
          <a:prstGeom prst="rect">
            <a:avLst/>
          </a:prstGeom>
          <a:solidFill>
            <a:schemeClr val="bg1">
              <a:alpha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solidFill>
                <a:srgbClr val="0070C0"/>
              </a:solidFill>
              <a:latin typeface="+mj-lt"/>
            </a:endParaRPr>
          </a:p>
        </p:txBody>
      </p:sp>
      <p:sp>
        <p:nvSpPr>
          <p:cNvPr id="8" name="Oval 13">
            <a:extLst>
              <a:ext uri="{FF2B5EF4-FFF2-40B4-BE49-F238E27FC236}">
                <a16:creationId xmlns:a16="http://schemas.microsoft.com/office/drawing/2014/main" xmlns="" id="{D56CC734-AAA3-43A6-8DF7-C47641E763BB}"/>
              </a:ext>
            </a:extLst>
          </p:cNvPr>
          <p:cNvSpPr/>
          <p:nvPr/>
        </p:nvSpPr>
        <p:spPr>
          <a:xfrm>
            <a:off x="774351" y="3815333"/>
            <a:ext cx="640080" cy="640080"/>
          </a:xfrm>
          <a:prstGeom prst="rect">
            <a:avLst/>
          </a:prstGeom>
          <a:solidFill>
            <a:schemeClr val="bg1">
              <a:alpha val="8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a:solidFill>
                <a:srgbClr val="0070C0"/>
              </a:solidFill>
              <a:latin typeface="+mj-lt"/>
            </a:endParaRPr>
          </a:p>
        </p:txBody>
      </p:sp>
      <p:sp>
        <p:nvSpPr>
          <p:cNvPr id="13" name="TextBox 12">
            <a:extLst>
              <a:ext uri="{FF2B5EF4-FFF2-40B4-BE49-F238E27FC236}">
                <a16:creationId xmlns:a16="http://schemas.microsoft.com/office/drawing/2014/main" xmlns="" id="{CA5CCB5F-6B8E-44E7-A033-E1E8B75FE754}"/>
              </a:ext>
            </a:extLst>
          </p:cNvPr>
          <p:cNvSpPr txBox="1"/>
          <p:nvPr/>
        </p:nvSpPr>
        <p:spPr>
          <a:xfrm>
            <a:off x="1497631" y="2957882"/>
            <a:ext cx="5112000" cy="369332"/>
          </a:xfrm>
          <a:prstGeom prst="rect">
            <a:avLst/>
          </a:prstGeom>
          <a:noFill/>
        </p:spPr>
        <p:txBody>
          <a:bodyPr wrap="square" rtlCol="0">
            <a:spAutoFit/>
          </a:bodyPr>
          <a:lstStyle/>
          <a:p>
            <a:pPr algn="just"/>
            <a:r>
              <a:rPr lang="en-US" altLang="en-US" dirty="0" err="1">
                <a:latin typeface="+mj-lt"/>
                <a:cs typeface="Times New Roman" panose="02020603050405020304" pitchFamily="18" charset="0"/>
              </a:rPr>
              <a:t>HOÀN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THIỆN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CƠ</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CHẾ</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CHÍNH</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SÁCH</a:t>
            </a:r>
            <a:endParaRPr lang="en-US" altLang="en-US" dirty="0">
              <a:latin typeface="+mj-lt"/>
              <a:cs typeface="Times New Roman" panose="02020603050405020304" pitchFamily="18" charset="0"/>
            </a:endParaRPr>
          </a:p>
        </p:txBody>
      </p:sp>
      <p:sp>
        <p:nvSpPr>
          <p:cNvPr id="16" name="TextBox 15">
            <a:extLst>
              <a:ext uri="{FF2B5EF4-FFF2-40B4-BE49-F238E27FC236}">
                <a16:creationId xmlns:a16="http://schemas.microsoft.com/office/drawing/2014/main" xmlns="" id="{7B97AD59-1600-4605-90DE-988EFEDAF5EE}"/>
              </a:ext>
            </a:extLst>
          </p:cNvPr>
          <p:cNvSpPr txBox="1"/>
          <p:nvPr/>
        </p:nvSpPr>
        <p:spPr>
          <a:xfrm>
            <a:off x="1497631" y="3828678"/>
            <a:ext cx="5112000" cy="646331"/>
          </a:xfrm>
          <a:prstGeom prst="rect">
            <a:avLst/>
          </a:prstGeom>
          <a:noFill/>
        </p:spPr>
        <p:txBody>
          <a:bodyPr wrap="square" rtlCol="0">
            <a:spAutoFit/>
          </a:bodyPr>
          <a:lstStyle/>
          <a:p>
            <a:pPr algn="just"/>
            <a:r>
              <a:rPr lang="en-US" altLang="en-US" dirty="0" err="1">
                <a:latin typeface="+mj-lt"/>
                <a:cs typeface="Times New Roman" panose="02020603050405020304" pitchFamily="18" charset="0"/>
              </a:rPr>
              <a:t>TẠO</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NỀN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MÓNG</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CĐS</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XÂY</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DỰNG</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THÀNH</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PHỐ</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THÔNG</a:t>
            </a:r>
            <a:r>
              <a:rPr lang="en-US" altLang="en-US" dirty="0">
                <a:latin typeface="+mj-lt"/>
                <a:cs typeface="Times New Roman" panose="02020603050405020304" pitchFamily="18" charset="0"/>
              </a:rPr>
              <a:t> MINH</a:t>
            </a:r>
          </a:p>
        </p:txBody>
      </p:sp>
      <p:sp>
        <p:nvSpPr>
          <p:cNvPr id="18" name="텍스트 개체 틀 10">
            <a:extLst>
              <a:ext uri="{FF2B5EF4-FFF2-40B4-BE49-F238E27FC236}">
                <a16:creationId xmlns:a16="http://schemas.microsoft.com/office/drawing/2014/main" xmlns="" id="{97B39966-243D-400B-9420-287D4B8DC66A}"/>
              </a:ext>
            </a:extLst>
          </p:cNvPr>
          <p:cNvSpPr txBox="1">
            <a:spLocks/>
          </p:cNvSpPr>
          <p:nvPr/>
        </p:nvSpPr>
        <p:spPr>
          <a:xfrm>
            <a:off x="1226339" y="1527878"/>
            <a:ext cx="9738780" cy="647849"/>
          </a:xfrm>
          <a:prstGeom prst="rect">
            <a:avLst/>
          </a:prstGeom>
        </p:spPr>
        <p:txBody>
          <a:bodyPr anchor="ct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ko-KR" altLang="en-US" sz="1400" dirty="0">
              <a:solidFill>
                <a:schemeClr val="tx1">
                  <a:lumMod val="75000"/>
                  <a:lumOff val="25000"/>
                </a:schemeClr>
              </a:solidFill>
              <a:latin typeface="+mj-lt"/>
            </a:endParaRPr>
          </a:p>
        </p:txBody>
      </p:sp>
      <p:sp>
        <p:nvSpPr>
          <p:cNvPr id="19" name="Rounded Rectangle 9">
            <a:extLst>
              <a:ext uri="{FF2B5EF4-FFF2-40B4-BE49-F238E27FC236}">
                <a16:creationId xmlns:a16="http://schemas.microsoft.com/office/drawing/2014/main" xmlns="" id="{2F74C78F-8DA9-439C-A8CF-F6798DF05574}"/>
              </a:ext>
            </a:extLst>
          </p:cNvPr>
          <p:cNvSpPr>
            <a:spLocks/>
          </p:cNvSpPr>
          <p:nvPr/>
        </p:nvSpPr>
        <p:spPr>
          <a:xfrm>
            <a:off x="934439" y="1998879"/>
            <a:ext cx="291900" cy="291900"/>
          </a:xfrm>
          <a:custGeom>
            <a:avLst/>
            <a:gdLst/>
            <a:ahLst/>
            <a:cxnLst/>
            <a:rect l="l" t="t" r="r" b="b"/>
            <a:pathLst>
              <a:path w="3960440" h="3960000">
                <a:moveTo>
                  <a:pt x="1588743" y="1414211"/>
                </a:moveTo>
                <a:cubicBezTo>
                  <a:pt x="1540407" y="1411706"/>
                  <a:pt x="1506842" y="1440258"/>
                  <a:pt x="1506842" y="1478573"/>
                </a:cubicBezTo>
                <a:lnTo>
                  <a:pt x="1506842" y="2462752"/>
                </a:lnTo>
                <a:cubicBezTo>
                  <a:pt x="1506842" y="2484086"/>
                  <a:pt x="1516471" y="2503171"/>
                  <a:pt x="1532201" y="2515206"/>
                </a:cubicBezTo>
                <a:cubicBezTo>
                  <a:pt x="1552351" y="2541621"/>
                  <a:pt x="1589483" y="2548946"/>
                  <a:pt x="1619199" y="2531790"/>
                </a:cubicBezTo>
                <a:lnTo>
                  <a:pt x="2471524" y="2039700"/>
                </a:lnTo>
                <a:cubicBezTo>
                  <a:pt x="2509339" y="2017643"/>
                  <a:pt x="2509577" y="1945490"/>
                  <a:pt x="2464719" y="1913406"/>
                </a:cubicBezTo>
                <a:cubicBezTo>
                  <a:pt x="2315501" y="1808322"/>
                  <a:pt x="1748389" y="1486683"/>
                  <a:pt x="1588743" y="1414211"/>
                </a:cubicBezTo>
                <a:close/>
                <a:moveTo>
                  <a:pt x="1982320" y="904379"/>
                </a:moveTo>
                <a:cubicBezTo>
                  <a:pt x="2575020" y="904379"/>
                  <a:pt x="3055498" y="1384857"/>
                  <a:pt x="3055498" y="1977557"/>
                </a:cubicBezTo>
                <a:cubicBezTo>
                  <a:pt x="3055498" y="2570257"/>
                  <a:pt x="2575020" y="3050735"/>
                  <a:pt x="1982320" y="3050735"/>
                </a:cubicBezTo>
                <a:cubicBezTo>
                  <a:pt x="1389620" y="3050735"/>
                  <a:pt x="909142" y="2570257"/>
                  <a:pt x="909142" y="1977557"/>
                </a:cubicBezTo>
                <a:cubicBezTo>
                  <a:pt x="909142" y="1384857"/>
                  <a:pt x="1389620" y="904379"/>
                  <a:pt x="1982320" y="904379"/>
                </a:cubicBezTo>
                <a:close/>
                <a:moveTo>
                  <a:pt x="1982320" y="537397"/>
                </a:moveTo>
                <a:cubicBezTo>
                  <a:pt x="1186942" y="537397"/>
                  <a:pt x="542160" y="1182179"/>
                  <a:pt x="542160" y="1977557"/>
                </a:cubicBezTo>
                <a:cubicBezTo>
                  <a:pt x="542160" y="2772935"/>
                  <a:pt x="1186942" y="3417717"/>
                  <a:pt x="1982320" y="3417717"/>
                </a:cubicBezTo>
                <a:cubicBezTo>
                  <a:pt x="2777698" y="3417717"/>
                  <a:pt x="3422480" y="2772935"/>
                  <a:pt x="3422480" y="1977557"/>
                </a:cubicBezTo>
                <a:cubicBezTo>
                  <a:pt x="3422480" y="1182179"/>
                  <a:pt x="2777698" y="537397"/>
                  <a:pt x="1982320" y="537397"/>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lumMod val="75000"/>
                  <a:lumOff val="25000"/>
                </a:schemeClr>
              </a:solidFill>
              <a:latin typeface="+mj-lt"/>
            </a:endParaRPr>
          </a:p>
        </p:txBody>
      </p:sp>
      <p:sp>
        <p:nvSpPr>
          <p:cNvPr id="20" name="Freeform 34">
            <a:extLst>
              <a:ext uri="{FF2B5EF4-FFF2-40B4-BE49-F238E27FC236}">
                <a16:creationId xmlns:a16="http://schemas.microsoft.com/office/drawing/2014/main" xmlns="" id="{A5D5620A-FF4C-48C7-A908-7A6070DFAA0C}"/>
              </a:ext>
            </a:extLst>
          </p:cNvPr>
          <p:cNvSpPr>
            <a:spLocks noChangeAspect="1"/>
          </p:cNvSpPr>
          <p:nvPr/>
        </p:nvSpPr>
        <p:spPr>
          <a:xfrm rot="8580000">
            <a:off x="932298" y="2912421"/>
            <a:ext cx="335971" cy="335075"/>
          </a:xfrm>
          <a:custGeom>
            <a:avLst/>
            <a:gdLst/>
            <a:ahLst/>
            <a:cxnLst/>
            <a:rect l="l" t="t" r="r" b="b"/>
            <a:pathLst>
              <a:path w="3872365" h="3862045">
                <a:moveTo>
                  <a:pt x="1786489" y="808318"/>
                </a:moveTo>
                <a:cubicBezTo>
                  <a:pt x="1525809" y="610106"/>
                  <a:pt x="1257124" y="397966"/>
                  <a:pt x="1040385" y="230829"/>
                </a:cubicBezTo>
                <a:cubicBezTo>
                  <a:pt x="1905215" y="-194386"/>
                  <a:pt x="2650439" y="24572"/>
                  <a:pt x="3162062" y="429660"/>
                </a:cubicBezTo>
                <a:cubicBezTo>
                  <a:pt x="3007351" y="875340"/>
                  <a:pt x="2905932" y="1443216"/>
                  <a:pt x="2745609" y="1410478"/>
                </a:cubicBezTo>
                <a:cubicBezTo>
                  <a:pt x="2633182" y="1430335"/>
                  <a:pt x="2220955" y="1138671"/>
                  <a:pt x="1786489" y="808318"/>
                </a:cubicBezTo>
                <a:close/>
                <a:moveTo>
                  <a:pt x="2701004" y="2590217"/>
                </a:moveTo>
                <a:cubicBezTo>
                  <a:pt x="2682933" y="2576481"/>
                  <a:pt x="2672282" y="2559744"/>
                  <a:pt x="2670336" y="2539383"/>
                </a:cubicBezTo>
                <a:cubicBezTo>
                  <a:pt x="2587360" y="2376647"/>
                  <a:pt x="3042640" y="1246798"/>
                  <a:pt x="3299881" y="563773"/>
                </a:cubicBezTo>
                <a:cubicBezTo>
                  <a:pt x="3959368" y="1266493"/>
                  <a:pt x="3967860" y="2043171"/>
                  <a:pt x="3730056" y="2650875"/>
                </a:cubicBezTo>
                <a:cubicBezTo>
                  <a:pt x="3317547" y="2635434"/>
                  <a:pt x="2827499" y="2686366"/>
                  <a:pt x="2701004" y="2590217"/>
                </a:cubicBezTo>
                <a:close/>
                <a:moveTo>
                  <a:pt x="19691" y="2248546"/>
                </a:moveTo>
                <a:cubicBezTo>
                  <a:pt x="-100797" y="1292396"/>
                  <a:pt x="348853" y="659059"/>
                  <a:pt x="898439" y="307194"/>
                </a:cubicBezTo>
                <a:cubicBezTo>
                  <a:pt x="1269469" y="598575"/>
                  <a:pt x="1773388" y="879352"/>
                  <a:pt x="1690237" y="1020281"/>
                </a:cubicBezTo>
                <a:cubicBezTo>
                  <a:pt x="1661713" y="1200709"/>
                  <a:pt x="629275" y="1847170"/>
                  <a:pt x="19691" y="2248546"/>
                </a:cubicBezTo>
                <a:close/>
                <a:moveTo>
                  <a:pt x="1805382" y="3858278"/>
                </a:moveTo>
                <a:cubicBezTo>
                  <a:pt x="1676483" y="3404460"/>
                  <a:pt x="1433840" y="2881111"/>
                  <a:pt x="1583946" y="2815971"/>
                </a:cubicBezTo>
                <a:cubicBezTo>
                  <a:pt x="1713076" y="2686769"/>
                  <a:pt x="2928316" y="2770622"/>
                  <a:pt x="3657403" y="2804207"/>
                </a:cubicBezTo>
                <a:cubicBezTo>
                  <a:pt x="3192869" y="3648569"/>
                  <a:pt x="2456828" y="3896652"/>
                  <a:pt x="1805382" y="3858278"/>
                </a:cubicBezTo>
                <a:close/>
                <a:moveTo>
                  <a:pt x="762284" y="3480575"/>
                </a:moveTo>
                <a:cubicBezTo>
                  <a:pt x="380940" y="3198297"/>
                  <a:pt x="161300" y="2806810"/>
                  <a:pt x="58293" y="2412172"/>
                </a:cubicBezTo>
                <a:cubicBezTo>
                  <a:pt x="450067" y="2149344"/>
                  <a:pt x="872820" y="1756853"/>
                  <a:pt x="981158" y="1879484"/>
                </a:cubicBezTo>
                <a:cubicBezTo>
                  <a:pt x="1143940" y="1962367"/>
                  <a:pt x="1439720" y="3144041"/>
                  <a:pt x="1633080" y="3847823"/>
                </a:cubicBezTo>
                <a:cubicBezTo>
                  <a:pt x="1278110" y="3779994"/>
                  <a:pt x="991090" y="3649942"/>
                  <a:pt x="762284" y="348057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lumMod val="75000"/>
                  <a:lumOff val="25000"/>
                </a:schemeClr>
              </a:solidFill>
              <a:latin typeface="+mj-lt"/>
            </a:endParaRPr>
          </a:p>
        </p:txBody>
      </p:sp>
      <p:sp>
        <p:nvSpPr>
          <p:cNvPr id="21" name="Rounded Rectangle 24">
            <a:extLst>
              <a:ext uri="{FF2B5EF4-FFF2-40B4-BE49-F238E27FC236}">
                <a16:creationId xmlns:a16="http://schemas.microsoft.com/office/drawing/2014/main" xmlns="" id="{FC4C7E12-B6CF-49B1-AB72-A2683A8283C6}"/>
              </a:ext>
            </a:extLst>
          </p:cNvPr>
          <p:cNvSpPr>
            <a:spLocks noChangeAspect="1"/>
          </p:cNvSpPr>
          <p:nvPr/>
        </p:nvSpPr>
        <p:spPr>
          <a:xfrm>
            <a:off x="971593" y="4003454"/>
            <a:ext cx="336130" cy="260078"/>
          </a:xfrm>
          <a:custGeom>
            <a:avLst/>
            <a:gdLst/>
            <a:ahLst/>
            <a:cxnLst/>
            <a:rect l="l" t="t" r="r" b="b"/>
            <a:pathLst>
              <a:path w="3960000" h="3064028">
                <a:moveTo>
                  <a:pt x="1955333" y="1285185"/>
                </a:moveTo>
                <a:cubicBezTo>
                  <a:pt x="2192176" y="1285185"/>
                  <a:pt x="2384176" y="1477185"/>
                  <a:pt x="2384176" y="1714028"/>
                </a:cubicBezTo>
                <a:cubicBezTo>
                  <a:pt x="2384176" y="1950871"/>
                  <a:pt x="2192176" y="2142871"/>
                  <a:pt x="1955333" y="2142871"/>
                </a:cubicBezTo>
                <a:cubicBezTo>
                  <a:pt x="1718490" y="2142871"/>
                  <a:pt x="1526490" y="1950871"/>
                  <a:pt x="1526490" y="1714028"/>
                </a:cubicBezTo>
                <a:cubicBezTo>
                  <a:pt x="1526490" y="1477185"/>
                  <a:pt x="1718490" y="1285185"/>
                  <a:pt x="1955333" y="1285185"/>
                </a:cubicBezTo>
                <a:close/>
                <a:moveTo>
                  <a:pt x="1955333" y="1074136"/>
                </a:moveTo>
                <a:cubicBezTo>
                  <a:pt x="1601930" y="1074136"/>
                  <a:pt x="1315441" y="1360625"/>
                  <a:pt x="1315441" y="1714028"/>
                </a:cubicBezTo>
                <a:cubicBezTo>
                  <a:pt x="1315441" y="2067431"/>
                  <a:pt x="1601930" y="2353920"/>
                  <a:pt x="1955333" y="2353920"/>
                </a:cubicBezTo>
                <a:cubicBezTo>
                  <a:pt x="2308736" y="2353920"/>
                  <a:pt x="2595225" y="2067431"/>
                  <a:pt x="2595225" y="1714028"/>
                </a:cubicBezTo>
                <a:cubicBezTo>
                  <a:pt x="2595225" y="1360625"/>
                  <a:pt x="2308736" y="1074136"/>
                  <a:pt x="1955333" y="1074136"/>
                </a:cubicBezTo>
                <a:close/>
                <a:moveTo>
                  <a:pt x="1955333" y="849503"/>
                </a:moveTo>
                <a:cubicBezTo>
                  <a:pt x="2432797" y="849503"/>
                  <a:pt x="2819858" y="1236564"/>
                  <a:pt x="2819858" y="1714028"/>
                </a:cubicBezTo>
                <a:cubicBezTo>
                  <a:pt x="2819858" y="2191492"/>
                  <a:pt x="2432797" y="2578553"/>
                  <a:pt x="1955333" y="2578553"/>
                </a:cubicBezTo>
                <a:cubicBezTo>
                  <a:pt x="1477869" y="2578553"/>
                  <a:pt x="1090808" y="2191492"/>
                  <a:pt x="1090808" y="1714028"/>
                </a:cubicBezTo>
                <a:cubicBezTo>
                  <a:pt x="1090808" y="1236564"/>
                  <a:pt x="1477869" y="849503"/>
                  <a:pt x="1955333" y="849503"/>
                </a:cubicBezTo>
                <a:close/>
                <a:moveTo>
                  <a:pt x="3253503" y="756254"/>
                </a:moveTo>
                <a:cubicBezTo>
                  <a:pt x="3162525" y="756254"/>
                  <a:pt x="3088773" y="830006"/>
                  <a:pt x="3088773" y="920984"/>
                </a:cubicBezTo>
                <a:cubicBezTo>
                  <a:pt x="3088773" y="1011962"/>
                  <a:pt x="3162525" y="1085714"/>
                  <a:pt x="3253503" y="1085714"/>
                </a:cubicBezTo>
                <a:cubicBezTo>
                  <a:pt x="3344481" y="1085714"/>
                  <a:pt x="3418233" y="1011962"/>
                  <a:pt x="3418233" y="920984"/>
                </a:cubicBezTo>
                <a:cubicBezTo>
                  <a:pt x="3418233" y="830006"/>
                  <a:pt x="3344481" y="756254"/>
                  <a:pt x="3253503" y="756254"/>
                </a:cubicBezTo>
                <a:close/>
                <a:moveTo>
                  <a:pt x="1955333" y="744677"/>
                </a:moveTo>
                <a:cubicBezTo>
                  <a:pt x="1419975" y="744677"/>
                  <a:pt x="985982" y="1178670"/>
                  <a:pt x="985982" y="1714028"/>
                </a:cubicBezTo>
                <a:cubicBezTo>
                  <a:pt x="985982" y="2249386"/>
                  <a:pt x="1419975" y="2683379"/>
                  <a:pt x="1955333" y="2683379"/>
                </a:cubicBezTo>
                <a:cubicBezTo>
                  <a:pt x="2490691" y="2683379"/>
                  <a:pt x="2924684" y="2249386"/>
                  <a:pt x="2924684" y="1714028"/>
                </a:cubicBezTo>
                <a:cubicBezTo>
                  <a:pt x="2924684" y="1178670"/>
                  <a:pt x="2490691" y="744677"/>
                  <a:pt x="1955333" y="744677"/>
                </a:cubicBezTo>
                <a:close/>
                <a:moveTo>
                  <a:pt x="1333922" y="0"/>
                </a:moveTo>
                <a:lnTo>
                  <a:pt x="2626078" y="0"/>
                </a:lnTo>
                <a:lnTo>
                  <a:pt x="2717085" y="364028"/>
                </a:lnTo>
                <a:lnTo>
                  <a:pt x="3699990" y="364028"/>
                </a:lnTo>
                <a:cubicBezTo>
                  <a:pt x="3843590" y="364028"/>
                  <a:pt x="3960000" y="480438"/>
                  <a:pt x="3960000" y="624038"/>
                </a:cubicBezTo>
                <a:lnTo>
                  <a:pt x="3960000" y="2804018"/>
                </a:lnTo>
                <a:cubicBezTo>
                  <a:pt x="3960000" y="2947618"/>
                  <a:pt x="3843590" y="3064028"/>
                  <a:pt x="3699990" y="3064028"/>
                </a:cubicBezTo>
                <a:lnTo>
                  <a:pt x="260010" y="3064028"/>
                </a:lnTo>
                <a:cubicBezTo>
                  <a:pt x="116410" y="3064028"/>
                  <a:pt x="0" y="2947618"/>
                  <a:pt x="0" y="2804018"/>
                </a:cubicBezTo>
                <a:lnTo>
                  <a:pt x="0" y="624038"/>
                </a:lnTo>
                <a:cubicBezTo>
                  <a:pt x="0" y="480438"/>
                  <a:pt x="116410" y="364028"/>
                  <a:pt x="260010" y="364028"/>
                </a:cubicBezTo>
                <a:lnTo>
                  <a:pt x="443165" y="364028"/>
                </a:lnTo>
                <a:lnTo>
                  <a:pt x="443165" y="237982"/>
                </a:lnTo>
                <a:cubicBezTo>
                  <a:pt x="443165" y="195266"/>
                  <a:pt x="477794" y="160637"/>
                  <a:pt x="520510" y="160637"/>
                </a:cubicBezTo>
                <a:lnTo>
                  <a:pt x="1049896" y="160637"/>
                </a:lnTo>
                <a:cubicBezTo>
                  <a:pt x="1092612" y="160637"/>
                  <a:pt x="1127241" y="195266"/>
                  <a:pt x="1127241" y="237982"/>
                </a:cubicBezTo>
                <a:lnTo>
                  <a:pt x="1127241" y="364028"/>
                </a:lnTo>
                <a:lnTo>
                  <a:pt x="1242915" y="36402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lumMod val="75000"/>
                  <a:lumOff val="25000"/>
                </a:schemeClr>
              </a:solidFill>
              <a:latin typeface="+mj-lt"/>
            </a:endParaRPr>
          </a:p>
        </p:txBody>
      </p:sp>
      <p:pic>
        <p:nvPicPr>
          <p:cNvPr id="5" name="Picture Placeholder 4">
            <a:extLst>
              <a:ext uri="{FF2B5EF4-FFF2-40B4-BE49-F238E27FC236}">
                <a16:creationId xmlns:a16="http://schemas.microsoft.com/office/drawing/2014/main" xmlns="" id="{37F0D91D-956E-4A8F-BEC8-27D74183BD3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423" r="423"/>
          <a:stretch>
            <a:fillRect/>
          </a:stretch>
        </p:blipFill>
        <p:spPr>
          <a:xfrm>
            <a:off x="7200473" y="2483477"/>
            <a:ext cx="4108512" cy="2372307"/>
          </a:xfrm>
        </p:spPr>
      </p:pic>
      <p:sp>
        <p:nvSpPr>
          <p:cNvPr id="3" name="Rectangle 2"/>
          <p:cNvSpPr/>
          <p:nvPr/>
        </p:nvSpPr>
        <p:spPr>
          <a:xfrm>
            <a:off x="1497631" y="1837146"/>
            <a:ext cx="6096000" cy="646331"/>
          </a:xfrm>
          <a:prstGeom prst="rect">
            <a:avLst/>
          </a:prstGeom>
        </p:spPr>
        <p:txBody>
          <a:bodyPr>
            <a:spAutoFit/>
          </a:bodyPr>
          <a:lstStyle/>
          <a:p>
            <a:pPr algn="just"/>
            <a:r>
              <a:rPr lang="en-US" altLang="en-US" dirty="0" err="1">
                <a:latin typeface="+mj-lt"/>
                <a:cs typeface="Times New Roman" panose="02020603050405020304" pitchFamily="18" charset="0"/>
              </a:rPr>
              <a:t>NÂNG</a:t>
            </a:r>
            <a:r>
              <a:rPr lang="en-US" altLang="en-US" dirty="0">
                <a:latin typeface="+mj-lt"/>
                <a:cs typeface="Times New Roman" panose="02020603050405020304" pitchFamily="18" charset="0"/>
              </a:rPr>
              <a:t> CAO </a:t>
            </a:r>
            <a:r>
              <a:rPr lang="en-US" altLang="en-US" dirty="0" err="1">
                <a:latin typeface="+mj-lt"/>
                <a:cs typeface="Times New Roman" panose="02020603050405020304" pitchFamily="18" charset="0"/>
              </a:rPr>
              <a:t>NHẬN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THỨC</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VỀ</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CĐS</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XÂY</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DỰNG</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THÀNH</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PHỐ</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THÔNG</a:t>
            </a:r>
            <a:r>
              <a:rPr lang="en-US" altLang="en-US" dirty="0">
                <a:latin typeface="+mj-lt"/>
                <a:cs typeface="Times New Roman" panose="02020603050405020304" pitchFamily="18" charset="0"/>
              </a:rPr>
              <a:t> MINH</a:t>
            </a:r>
          </a:p>
        </p:txBody>
      </p:sp>
    </p:spTree>
    <p:extLst>
      <p:ext uri="{BB962C8B-B14F-4D97-AF65-F5344CB8AC3E}">
        <p14:creationId xmlns:p14="http://schemas.microsoft.com/office/powerpoint/2010/main" val="3561237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텍스트 개체 틀 1">
            <a:extLst>
              <a:ext uri="{FF2B5EF4-FFF2-40B4-BE49-F238E27FC236}">
                <a16:creationId xmlns:a16="http://schemas.microsoft.com/office/drawing/2014/main" xmlns="" id="{44A943C3-24FA-42F9-A398-DAAE2E08086A}"/>
              </a:ext>
            </a:extLst>
          </p:cNvPr>
          <p:cNvSpPr>
            <a:spLocks noGrp="1"/>
          </p:cNvSpPr>
          <p:nvPr>
            <p:ph type="body" sz="quarter" idx="10"/>
          </p:nvPr>
        </p:nvSpPr>
        <p:spPr>
          <a:xfrm>
            <a:off x="847215" y="524860"/>
            <a:ext cx="10769529" cy="1019734"/>
          </a:xfrm>
        </p:spPr>
        <p:txBody>
          <a:bodyPr/>
          <a:lstStyle/>
          <a:p>
            <a:pPr algn="just"/>
            <a:r>
              <a:rPr lang="en-US" altLang="en-US" sz="3000" dirty="0">
                <a:cs typeface="Times New Roman" panose="02020603050405020304" pitchFamily="18" charset="0"/>
              </a:rPr>
              <a:t>NÂNG CAO NHẬN THỨC VỀ CHUYỂN ĐỔI </a:t>
            </a:r>
            <a:r>
              <a:rPr lang="en-US" altLang="en-US" sz="3000" dirty="0" smtClean="0">
                <a:cs typeface="Times New Roman" panose="02020603050405020304" pitchFamily="18" charset="0"/>
              </a:rPr>
              <a:t>SỐ, </a:t>
            </a:r>
            <a:r>
              <a:rPr lang="en-US" altLang="en-US" sz="3000" dirty="0">
                <a:cs typeface="Times New Roman" panose="02020603050405020304" pitchFamily="18" charset="0"/>
              </a:rPr>
              <a:t>XÂY DỰNG THÀNH PHỐ THÔNG MINH</a:t>
            </a:r>
          </a:p>
        </p:txBody>
      </p:sp>
      <p:sp>
        <p:nvSpPr>
          <p:cNvPr id="10" name="TextBox 9">
            <a:extLst>
              <a:ext uri="{FF2B5EF4-FFF2-40B4-BE49-F238E27FC236}">
                <a16:creationId xmlns:a16="http://schemas.microsoft.com/office/drawing/2014/main" xmlns="" id="{F0FDFF73-7846-4584-839E-1A35C51B393C}"/>
              </a:ext>
            </a:extLst>
          </p:cNvPr>
          <p:cNvSpPr txBox="1"/>
          <p:nvPr/>
        </p:nvSpPr>
        <p:spPr>
          <a:xfrm>
            <a:off x="1497632" y="1944465"/>
            <a:ext cx="5335653" cy="584775"/>
          </a:xfrm>
          <a:prstGeom prst="rect">
            <a:avLst/>
          </a:prstGeom>
          <a:noFill/>
        </p:spPr>
        <p:txBody>
          <a:bodyPr wrap="square" rtlCol="0">
            <a:spAutoFit/>
          </a:bodyPr>
          <a:lstStyle/>
          <a:p>
            <a:pPr algn="just" eaLnBrk="1" hangingPunct="1"/>
            <a:r>
              <a:rPr lang="en-US" altLang="en-US" sz="1600" dirty="0" err="1">
                <a:latin typeface="+mj-lt"/>
                <a:cs typeface="Times New Roman" panose="02020603050405020304" pitchFamily="18" charset="0"/>
              </a:rPr>
              <a:t>Các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cấp</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ủy</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người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đứng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đầu</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cấp</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ủy</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trực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tiếp</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chủ</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trì</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lãnh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đạo</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chỉ</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đạo</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thực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hiện</a:t>
            </a:r>
            <a:r>
              <a:rPr lang="en-US" altLang="en-US" sz="1600" dirty="0">
                <a:latin typeface="+mj-lt"/>
                <a:cs typeface="Times New Roman" panose="02020603050405020304" pitchFamily="18" charset="0"/>
              </a:rPr>
              <a:t> CĐS </a:t>
            </a:r>
            <a:r>
              <a:rPr lang="en-US" altLang="en-US" sz="1600" dirty="0" err="1">
                <a:latin typeface="+mj-lt"/>
                <a:cs typeface="Times New Roman" panose="02020603050405020304" pitchFamily="18" charset="0"/>
              </a:rPr>
              <a:t>trên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địa</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bàn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lĩnh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vực</a:t>
            </a:r>
            <a:endParaRPr lang="en-US" altLang="en-US" sz="1600" dirty="0">
              <a:latin typeface="+mj-lt"/>
              <a:cs typeface="Times New Roman" panose="02020603050405020304" pitchFamily="18" charset="0"/>
            </a:endParaRPr>
          </a:p>
        </p:txBody>
      </p:sp>
      <p:sp>
        <p:nvSpPr>
          <p:cNvPr id="13" name="TextBox 12">
            <a:extLst>
              <a:ext uri="{FF2B5EF4-FFF2-40B4-BE49-F238E27FC236}">
                <a16:creationId xmlns:a16="http://schemas.microsoft.com/office/drawing/2014/main" xmlns="" id="{CA5CCB5F-6B8E-44E7-A033-E1E8B75FE754}"/>
              </a:ext>
            </a:extLst>
          </p:cNvPr>
          <p:cNvSpPr txBox="1"/>
          <p:nvPr/>
        </p:nvSpPr>
        <p:spPr>
          <a:xfrm>
            <a:off x="1497631" y="2756389"/>
            <a:ext cx="5335654" cy="584775"/>
          </a:xfrm>
          <a:prstGeom prst="rect">
            <a:avLst/>
          </a:prstGeom>
          <a:noFill/>
        </p:spPr>
        <p:txBody>
          <a:bodyPr wrap="square" rtlCol="0">
            <a:spAutoFit/>
          </a:bodyPr>
          <a:lstStyle/>
          <a:p>
            <a:pPr algn="just" eaLnBrk="1" hangingPunct="1"/>
            <a:r>
              <a:rPr lang="en-US" altLang="en-US" sz="1600" dirty="0" err="1">
                <a:latin typeface="+mj-lt"/>
                <a:cs typeface="Times New Roman" panose="02020603050405020304" pitchFamily="18" charset="0"/>
              </a:rPr>
              <a:t>Đổi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mới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mạnh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mẽ</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tư</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duy</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và</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nhận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thức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về</a:t>
            </a:r>
            <a:r>
              <a:rPr lang="en-US" altLang="en-US" sz="1600" dirty="0">
                <a:latin typeface="+mj-lt"/>
                <a:cs typeface="Times New Roman" panose="02020603050405020304" pitchFamily="18" charset="0"/>
              </a:rPr>
              <a:t> CĐS, </a:t>
            </a:r>
            <a:r>
              <a:rPr lang="en-US" altLang="en-US" sz="1600" dirty="0" err="1">
                <a:latin typeface="+mj-lt"/>
                <a:cs typeface="Times New Roman" panose="02020603050405020304" pitchFamily="18" charset="0"/>
              </a:rPr>
              <a:t>xây</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dựng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thành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phố</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thông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minh</a:t>
            </a:r>
            <a:endParaRPr lang="en-US" altLang="en-US" sz="1600" dirty="0">
              <a:latin typeface="+mj-lt"/>
              <a:cs typeface="Times New Roman" panose="02020603050405020304" pitchFamily="18" charset="0"/>
            </a:endParaRPr>
          </a:p>
        </p:txBody>
      </p:sp>
      <p:sp>
        <p:nvSpPr>
          <p:cNvPr id="16" name="TextBox 15">
            <a:extLst>
              <a:ext uri="{FF2B5EF4-FFF2-40B4-BE49-F238E27FC236}">
                <a16:creationId xmlns:a16="http://schemas.microsoft.com/office/drawing/2014/main" xmlns="" id="{7B97AD59-1600-4605-90DE-988EFEDAF5EE}"/>
              </a:ext>
            </a:extLst>
          </p:cNvPr>
          <p:cNvSpPr txBox="1"/>
          <p:nvPr/>
        </p:nvSpPr>
        <p:spPr>
          <a:xfrm>
            <a:off x="1497477" y="3533724"/>
            <a:ext cx="5261666" cy="584775"/>
          </a:xfrm>
          <a:prstGeom prst="rect">
            <a:avLst/>
          </a:prstGeom>
          <a:noFill/>
        </p:spPr>
        <p:txBody>
          <a:bodyPr wrap="square" rtlCol="0">
            <a:spAutoFit/>
          </a:bodyPr>
          <a:lstStyle/>
          <a:p>
            <a:pPr algn="just" eaLnBrk="1" hangingPunct="1"/>
            <a:r>
              <a:rPr lang="en-US" altLang="en-US" sz="1600" dirty="0" err="1">
                <a:latin typeface="+mj-lt"/>
                <a:cs typeface="Times New Roman" panose="02020603050405020304" pitchFamily="18" charset="0"/>
              </a:rPr>
              <a:t>Phát</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huy</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vai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trò</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của</a:t>
            </a:r>
            <a:r>
              <a:rPr lang="en-US" altLang="en-US" sz="1600" dirty="0">
                <a:latin typeface="+mj-lt"/>
                <a:cs typeface="Times New Roman" panose="02020603050405020304" pitchFamily="18" charset="0"/>
              </a:rPr>
              <a:t> MTTQ </a:t>
            </a:r>
            <a:r>
              <a:rPr lang="en-US" altLang="en-US" sz="1600" dirty="0" err="1">
                <a:latin typeface="+mj-lt"/>
                <a:cs typeface="Times New Roman" panose="02020603050405020304" pitchFamily="18" charset="0"/>
              </a:rPr>
              <a:t>và</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các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tổ</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chức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chính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trị</a:t>
            </a:r>
            <a:r>
              <a:rPr lang="en-US" altLang="en-US" sz="1600" dirty="0">
                <a:latin typeface="+mj-lt"/>
                <a:cs typeface="Times New Roman" panose="02020603050405020304" pitchFamily="18" charset="0"/>
              </a:rPr>
              <a:t> - </a:t>
            </a:r>
            <a:r>
              <a:rPr lang="en-US" altLang="en-US" sz="1600" dirty="0" err="1">
                <a:latin typeface="+mj-lt"/>
                <a:cs typeface="Times New Roman" panose="02020603050405020304" pitchFamily="18" charset="0"/>
              </a:rPr>
              <a:t>xã</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hội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các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cấp</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các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hiệp</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hội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ngành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nghề</a:t>
            </a:r>
            <a:endParaRPr lang="en-US" altLang="en-US" sz="1600" dirty="0">
              <a:latin typeface="+mj-lt"/>
              <a:cs typeface="Times New Roman" panose="02020603050405020304" pitchFamily="18" charset="0"/>
            </a:endParaRPr>
          </a:p>
        </p:txBody>
      </p:sp>
      <p:pic>
        <p:nvPicPr>
          <p:cNvPr id="5" name="Picture Placeholder 4">
            <a:extLst>
              <a:ext uri="{FF2B5EF4-FFF2-40B4-BE49-F238E27FC236}">
                <a16:creationId xmlns:a16="http://schemas.microsoft.com/office/drawing/2014/main" xmlns="" id="{37F0D91D-956E-4A8F-BEC8-27D74183BD3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423" r="423"/>
          <a:stretch>
            <a:fillRect/>
          </a:stretch>
        </p:blipFill>
        <p:spPr>
          <a:xfrm>
            <a:off x="7200474" y="2543306"/>
            <a:ext cx="4108512" cy="2372307"/>
          </a:xfrm>
        </p:spPr>
      </p:pic>
      <p:sp>
        <p:nvSpPr>
          <p:cNvPr id="29" name="TextBox 28">
            <a:extLst>
              <a:ext uri="{FF2B5EF4-FFF2-40B4-BE49-F238E27FC236}">
                <a16:creationId xmlns:a16="http://schemas.microsoft.com/office/drawing/2014/main" xmlns="" id="{E4D3993C-CDED-4F1C-A44B-D23F4DA25C39}"/>
              </a:ext>
            </a:extLst>
          </p:cNvPr>
          <p:cNvSpPr txBox="1"/>
          <p:nvPr/>
        </p:nvSpPr>
        <p:spPr>
          <a:xfrm>
            <a:off x="1509834" y="4499414"/>
            <a:ext cx="5261666" cy="338554"/>
          </a:xfrm>
          <a:prstGeom prst="rect">
            <a:avLst/>
          </a:prstGeom>
          <a:noFill/>
        </p:spPr>
        <p:txBody>
          <a:bodyPr wrap="square">
            <a:spAutoFit/>
          </a:bodyPr>
          <a:lstStyle/>
          <a:p>
            <a:pPr algn="just" eaLnBrk="1" hangingPunct="1"/>
            <a:r>
              <a:rPr lang="en-US" altLang="en-US" sz="1600" dirty="0" err="1">
                <a:latin typeface="+mj-lt"/>
                <a:cs typeface="Times New Roman" panose="02020603050405020304" pitchFamily="18" charset="0"/>
              </a:rPr>
              <a:t>Phù</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hợp</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với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Đề</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án</a:t>
            </a:r>
            <a:r>
              <a:rPr lang="en-US" altLang="en-US" sz="1600" dirty="0">
                <a:latin typeface="+mj-lt"/>
                <a:cs typeface="Times New Roman" panose="02020603050405020304" pitchFamily="18" charset="0"/>
              </a:rPr>
              <a:t> 06 </a:t>
            </a:r>
            <a:r>
              <a:rPr lang="en-US" altLang="en-US" sz="1600" dirty="0" err="1">
                <a:latin typeface="+mj-lt"/>
                <a:cs typeface="Times New Roman" panose="02020603050405020304" pitchFamily="18" charset="0"/>
              </a:rPr>
              <a:t>của</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Chính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phủ</a:t>
            </a:r>
            <a:r>
              <a:rPr lang="en-US" altLang="en-US" sz="1600" dirty="0">
                <a:latin typeface="+mj-lt"/>
                <a:cs typeface="Times New Roman" panose="02020603050405020304" pitchFamily="18" charset="0"/>
              </a:rPr>
              <a:t>.</a:t>
            </a:r>
          </a:p>
        </p:txBody>
      </p:sp>
      <p:sp>
        <p:nvSpPr>
          <p:cNvPr id="28" name="Oval 8">
            <a:extLst>
              <a:ext uri="{FF2B5EF4-FFF2-40B4-BE49-F238E27FC236}">
                <a16:creationId xmlns:a16="http://schemas.microsoft.com/office/drawing/2014/main" xmlns="" id="{1DDADF81-7A11-4900-8928-D189BA445F0B}"/>
              </a:ext>
            </a:extLst>
          </p:cNvPr>
          <p:cNvSpPr/>
          <p:nvPr/>
        </p:nvSpPr>
        <p:spPr>
          <a:xfrm>
            <a:off x="890638" y="1958166"/>
            <a:ext cx="532746" cy="532746"/>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mj-lt"/>
            </a:endParaRPr>
          </a:p>
        </p:txBody>
      </p:sp>
      <p:sp>
        <p:nvSpPr>
          <p:cNvPr id="30" name="Oval 9">
            <a:extLst>
              <a:ext uri="{FF2B5EF4-FFF2-40B4-BE49-F238E27FC236}">
                <a16:creationId xmlns:a16="http://schemas.microsoft.com/office/drawing/2014/main" xmlns="" id="{6EE22FF2-8539-441B-BF54-ED64DE2A9E1D}"/>
              </a:ext>
            </a:extLst>
          </p:cNvPr>
          <p:cNvSpPr/>
          <p:nvPr/>
        </p:nvSpPr>
        <p:spPr>
          <a:xfrm>
            <a:off x="878435" y="2760705"/>
            <a:ext cx="532746" cy="532746"/>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mj-lt"/>
            </a:endParaRPr>
          </a:p>
        </p:txBody>
      </p:sp>
      <p:sp>
        <p:nvSpPr>
          <p:cNvPr id="32" name="Oval 10">
            <a:extLst>
              <a:ext uri="{FF2B5EF4-FFF2-40B4-BE49-F238E27FC236}">
                <a16:creationId xmlns:a16="http://schemas.microsoft.com/office/drawing/2014/main" xmlns="" id="{5038529E-B903-4B20-99C3-5C119FD7EC61}"/>
              </a:ext>
            </a:extLst>
          </p:cNvPr>
          <p:cNvSpPr/>
          <p:nvPr/>
        </p:nvSpPr>
        <p:spPr>
          <a:xfrm>
            <a:off x="847215" y="3536582"/>
            <a:ext cx="532746" cy="532746"/>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mj-lt"/>
            </a:endParaRPr>
          </a:p>
        </p:txBody>
      </p:sp>
      <p:sp>
        <p:nvSpPr>
          <p:cNvPr id="33" name="Oval 11">
            <a:extLst>
              <a:ext uri="{FF2B5EF4-FFF2-40B4-BE49-F238E27FC236}">
                <a16:creationId xmlns:a16="http://schemas.microsoft.com/office/drawing/2014/main" xmlns="" id="{706CDFEA-1E21-4EC5-AFA8-83DC6DFD36B7}"/>
              </a:ext>
            </a:extLst>
          </p:cNvPr>
          <p:cNvSpPr/>
          <p:nvPr/>
        </p:nvSpPr>
        <p:spPr>
          <a:xfrm>
            <a:off x="859418" y="4462756"/>
            <a:ext cx="532746" cy="532746"/>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mj-lt"/>
            </a:endParaRPr>
          </a:p>
        </p:txBody>
      </p:sp>
      <p:sp>
        <p:nvSpPr>
          <p:cNvPr id="34" name="TextBox 33">
            <a:extLst>
              <a:ext uri="{FF2B5EF4-FFF2-40B4-BE49-F238E27FC236}">
                <a16:creationId xmlns:a16="http://schemas.microsoft.com/office/drawing/2014/main" xmlns="" id="{DDDEE6A1-8447-4D14-B830-11966F21350B}"/>
              </a:ext>
            </a:extLst>
          </p:cNvPr>
          <p:cNvSpPr txBox="1"/>
          <p:nvPr/>
        </p:nvSpPr>
        <p:spPr>
          <a:xfrm>
            <a:off x="921858" y="2028012"/>
            <a:ext cx="470306" cy="338554"/>
          </a:xfrm>
          <a:prstGeom prst="rect">
            <a:avLst/>
          </a:prstGeom>
          <a:noFill/>
        </p:spPr>
        <p:txBody>
          <a:bodyPr wrap="square" rtlCol="0">
            <a:spAutoFit/>
          </a:bodyPr>
          <a:lstStyle/>
          <a:p>
            <a:pPr algn="ctr"/>
            <a:r>
              <a:rPr lang="en-US" altLang="ko-KR" sz="1600" b="1" dirty="0">
                <a:ln w="12700">
                  <a:solidFill>
                    <a:schemeClr val="bg1"/>
                  </a:solidFill>
                </a:ln>
                <a:solidFill>
                  <a:schemeClr val="tx1">
                    <a:lumMod val="75000"/>
                    <a:lumOff val="25000"/>
                  </a:schemeClr>
                </a:solidFill>
                <a:latin typeface="+mj-lt"/>
                <a:cs typeface="Arial" pitchFamily="34" charset="0"/>
              </a:rPr>
              <a:t>01</a:t>
            </a:r>
            <a:endParaRPr lang="ko-KR" altLang="en-US" sz="1600" b="1" dirty="0">
              <a:ln w="12700">
                <a:solidFill>
                  <a:schemeClr val="bg1"/>
                </a:solidFill>
              </a:ln>
              <a:solidFill>
                <a:schemeClr val="tx1">
                  <a:lumMod val="75000"/>
                  <a:lumOff val="25000"/>
                </a:schemeClr>
              </a:solidFill>
              <a:latin typeface="+mj-lt"/>
              <a:cs typeface="Arial" pitchFamily="34" charset="0"/>
            </a:endParaRPr>
          </a:p>
        </p:txBody>
      </p:sp>
      <p:sp>
        <p:nvSpPr>
          <p:cNvPr id="35" name="TextBox 34">
            <a:extLst>
              <a:ext uri="{FF2B5EF4-FFF2-40B4-BE49-F238E27FC236}">
                <a16:creationId xmlns:a16="http://schemas.microsoft.com/office/drawing/2014/main" xmlns="" id="{C619441E-21E5-4F1E-B91B-56A4173710E3}"/>
              </a:ext>
            </a:extLst>
          </p:cNvPr>
          <p:cNvSpPr txBox="1"/>
          <p:nvPr/>
        </p:nvSpPr>
        <p:spPr>
          <a:xfrm>
            <a:off x="909655" y="2805554"/>
            <a:ext cx="470306" cy="338554"/>
          </a:xfrm>
          <a:prstGeom prst="rect">
            <a:avLst/>
          </a:prstGeom>
          <a:noFill/>
        </p:spPr>
        <p:txBody>
          <a:bodyPr wrap="square" rtlCol="0">
            <a:spAutoFit/>
          </a:bodyPr>
          <a:lstStyle/>
          <a:p>
            <a:pPr algn="ctr"/>
            <a:r>
              <a:rPr lang="en-US" altLang="ko-KR" sz="1600" b="1" dirty="0">
                <a:ln w="12700">
                  <a:solidFill>
                    <a:schemeClr val="bg1"/>
                  </a:solidFill>
                </a:ln>
                <a:solidFill>
                  <a:schemeClr val="tx1">
                    <a:lumMod val="75000"/>
                    <a:lumOff val="25000"/>
                  </a:schemeClr>
                </a:solidFill>
                <a:latin typeface="+mj-lt"/>
                <a:cs typeface="Arial" pitchFamily="34" charset="0"/>
              </a:rPr>
              <a:t>02</a:t>
            </a:r>
            <a:endParaRPr lang="ko-KR" altLang="en-US" sz="1600" b="1" dirty="0">
              <a:ln w="12700">
                <a:solidFill>
                  <a:schemeClr val="bg1"/>
                </a:solidFill>
              </a:ln>
              <a:solidFill>
                <a:schemeClr val="tx1">
                  <a:lumMod val="75000"/>
                  <a:lumOff val="25000"/>
                </a:schemeClr>
              </a:solidFill>
              <a:latin typeface="+mj-lt"/>
              <a:cs typeface="Arial" pitchFamily="34" charset="0"/>
            </a:endParaRPr>
          </a:p>
        </p:txBody>
      </p:sp>
      <p:sp>
        <p:nvSpPr>
          <p:cNvPr id="36" name="TextBox 35">
            <a:extLst>
              <a:ext uri="{FF2B5EF4-FFF2-40B4-BE49-F238E27FC236}">
                <a16:creationId xmlns:a16="http://schemas.microsoft.com/office/drawing/2014/main" xmlns="" id="{0734CD86-58E8-450A-A8A7-4AD8A7A285AC}"/>
              </a:ext>
            </a:extLst>
          </p:cNvPr>
          <p:cNvSpPr txBox="1"/>
          <p:nvPr/>
        </p:nvSpPr>
        <p:spPr>
          <a:xfrm>
            <a:off x="908976" y="3582082"/>
            <a:ext cx="470306" cy="338554"/>
          </a:xfrm>
          <a:prstGeom prst="rect">
            <a:avLst/>
          </a:prstGeom>
          <a:noFill/>
        </p:spPr>
        <p:txBody>
          <a:bodyPr wrap="square" rtlCol="0">
            <a:spAutoFit/>
          </a:bodyPr>
          <a:lstStyle/>
          <a:p>
            <a:pPr algn="ctr"/>
            <a:r>
              <a:rPr lang="en-US" altLang="ko-KR" sz="1600" b="1" dirty="0">
                <a:ln w="12700">
                  <a:solidFill>
                    <a:schemeClr val="bg1"/>
                  </a:solidFill>
                </a:ln>
                <a:solidFill>
                  <a:schemeClr val="tx1">
                    <a:lumMod val="75000"/>
                    <a:lumOff val="25000"/>
                  </a:schemeClr>
                </a:solidFill>
                <a:latin typeface="+mj-lt"/>
                <a:cs typeface="Arial" pitchFamily="34" charset="0"/>
              </a:rPr>
              <a:t>03</a:t>
            </a:r>
            <a:endParaRPr lang="ko-KR" altLang="en-US" sz="1600" b="1" dirty="0">
              <a:ln w="12700">
                <a:solidFill>
                  <a:schemeClr val="bg1"/>
                </a:solidFill>
              </a:ln>
              <a:solidFill>
                <a:schemeClr val="tx1">
                  <a:lumMod val="75000"/>
                  <a:lumOff val="25000"/>
                </a:schemeClr>
              </a:solidFill>
              <a:latin typeface="+mj-lt"/>
              <a:cs typeface="Arial" pitchFamily="34" charset="0"/>
            </a:endParaRPr>
          </a:p>
        </p:txBody>
      </p:sp>
      <p:sp>
        <p:nvSpPr>
          <p:cNvPr id="37" name="TextBox 36">
            <a:extLst>
              <a:ext uri="{FF2B5EF4-FFF2-40B4-BE49-F238E27FC236}">
                <a16:creationId xmlns:a16="http://schemas.microsoft.com/office/drawing/2014/main" xmlns="" id="{E5EF37B9-8A5A-4A13-A660-74E0B64EDC2F}"/>
              </a:ext>
            </a:extLst>
          </p:cNvPr>
          <p:cNvSpPr txBox="1"/>
          <p:nvPr/>
        </p:nvSpPr>
        <p:spPr>
          <a:xfrm>
            <a:off x="900592" y="4502313"/>
            <a:ext cx="470306" cy="338554"/>
          </a:xfrm>
          <a:prstGeom prst="rect">
            <a:avLst/>
          </a:prstGeom>
          <a:noFill/>
        </p:spPr>
        <p:txBody>
          <a:bodyPr wrap="square" rtlCol="0">
            <a:spAutoFit/>
          </a:bodyPr>
          <a:lstStyle/>
          <a:p>
            <a:pPr algn="ctr"/>
            <a:r>
              <a:rPr lang="en-US" altLang="ko-KR" sz="1600" b="1" dirty="0">
                <a:ln w="12700">
                  <a:solidFill>
                    <a:schemeClr val="bg1"/>
                  </a:solidFill>
                </a:ln>
                <a:solidFill>
                  <a:schemeClr val="tx1">
                    <a:lumMod val="75000"/>
                    <a:lumOff val="25000"/>
                  </a:schemeClr>
                </a:solidFill>
                <a:latin typeface="+mj-lt"/>
                <a:cs typeface="Arial" pitchFamily="34" charset="0"/>
              </a:rPr>
              <a:t>04</a:t>
            </a:r>
            <a:endParaRPr lang="ko-KR" altLang="en-US" sz="1600" b="1" dirty="0">
              <a:ln w="12700">
                <a:solidFill>
                  <a:schemeClr val="bg1"/>
                </a:solidFill>
              </a:ln>
              <a:solidFill>
                <a:schemeClr val="tx1">
                  <a:lumMod val="75000"/>
                  <a:lumOff val="25000"/>
                </a:schemeClr>
              </a:solidFill>
              <a:latin typeface="+mj-lt"/>
              <a:cs typeface="Arial" pitchFamily="34" charset="0"/>
            </a:endParaRPr>
          </a:p>
        </p:txBody>
      </p:sp>
    </p:spTree>
    <p:extLst>
      <p:ext uri="{BB962C8B-B14F-4D97-AF65-F5344CB8AC3E}">
        <p14:creationId xmlns:p14="http://schemas.microsoft.com/office/powerpoint/2010/main" val="608993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0">
            <a:extLst>
              <a:ext uri="{FF2B5EF4-FFF2-40B4-BE49-F238E27FC236}">
                <a16:creationId xmlns:a16="http://schemas.microsoft.com/office/drawing/2014/main" xmlns="" id="{EC6F88AD-9236-438D-8FD1-04CDCEFA5694}"/>
              </a:ext>
            </a:extLst>
          </p:cNvPr>
          <p:cNvSpPr/>
          <p:nvPr/>
        </p:nvSpPr>
        <p:spPr>
          <a:xfrm>
            <a:off x="760349" y="1886574"/>
            <a:ext cx="640080" cy="640080"/>
          </a:xfrm>
          <a:prstGeom prst="rect">
            <a:avLst/>
          </a:prstGeom>
          <a:solidFill>
            <a:schemeClr val="bg1">
              <a:alpha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1600">
              <a:solidFill>
                <a:srgbClr val="0070C0"/>
              </a:solidFill>
              <a:latin typeface="+mj-lt"/>
            </a:endParaRPr>
          </a:p>
        </p:txBody>
      </p:sp>
      <p:sp>
        <p:nvSpPr>
          <p:cNvPr id="7" name="Oval 12">
            <a:extLst>
              <a:ext uri="{FF2B5EF4-FFF2-40B4-BE49-F238E27FC236}">
                <a16:creationId xmlns:a16="http://schemas.microsoft.com/office/drawing/2014/main" xmlns="" id="{5644FC40-11F6-496F-B201-1B5E232030B4}"/>
              </a:ext>
            </a:extLst>
          </p:cNvPr>
          <p:cNvSpPr/>
          <p:nvPr/>
        </p:nvSpPr>
        <p:spPr>
          <a:xfrm>
            <a:off x="760349" y="2856846"/>
            <a:ext cx="640080" cy="640080"/>
          </a:xfrm>
          <a:prstGeom prst="rect">
            <a:avLst/>
          </a:prstGeom>
          <a:solidFill>
            <a:schemeClr val="bg1">
              <a:alpha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1600">
              <a:solidFill>
                <a:srgbClr val="0070C0"/>
              </a:solidFill>
              <a:latin typeface="+mj-lt"/>
            </a:endParaRPr>
          </a:p>
        </p:txBody>
      </p:sp>
      <p:sp>
        <p:nvSpPr>
          <p:cNvPr id="8" name="Oval 13">
            <a:extLst>
              <a:ext uri="{FF2B5EF4-FFF2-40B4-BE49-F238E27FC236}">
                <a16:creationId xmlns:a16="http://schemas.microsoft.com/office/drawing/2014/main" xmlns="" id="{D56CC734-AAA3-43A6-8DF7-C47641E763BB}"/>
              </a:ext>
            </a:extLst>
          </p:cNvPr>
          <p:cNvSpPr/>
          <p:nvPr/>
        </p:nvSpPr>
        <p:spPr>
          <a:xfrm>
            <a:off x="774351" y="3877118"/>
            <a:ext cx="640080" cy="640080"/>
          </a:xfrm>
          <a:prstGeom prst="rect">
            <a:avLst/>
          </a:prstGeom>
          <a:solidFill>
            <a:schemeClr val="bg1">
              <a:alpha val="8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M" sz="1600">
              <a:solidFill>
                <a:srgbClr val="0070C0"/>
              </a:solidFill>
              <a:latin typeface="+mj-lt"/>
            </a:endParaRPr>
          </a:p>
        </p:txBody>
      </p:sp>
      <p:sp>
        <p:nvSpPr>
          <p:cNvPr id="10" name="TextBox 9">
            <a:extLst>
              <a:ext uri="{FF2B5EF4-FFF2-40B4-BE49-F238E27FC236}">
                <a16:creationId xmlns:a16="http://schemas.microsoft.com/office/drawing/2014/main" xmlns="" id="{F0FDFF73-7846-4584-839E-1A35C51B393C}"/>
              </a:ext>
            </a:extLst>
          </p:cNvPr>
          <p:cNvSpPr txBox="1"/>
          <p:nvPr/>
        </p:nvSpPr>
        <p:spPr>
          <a:xfrm>
            <a:off x="1497633" y="1791115"/>
            <a:ext cx="5112000" cy="830997"/>
          </a:xfrm>
          <a:prstGeom prst="rect">
            <a:avLst/>
          </a:prstGeom>
          <a:noFill/>
        </p:spPr>
        <p:txBody>
          <a:bodyPr wrap="square" rtlCol="0">
            <a:spAutoFit/>
          </a:bodyPr>
          <a:lstStyle/>
          <a:p>
            <a:pPr algn="just" eaLnBrk="1" hangingPunct="1">
              <a:spcBef>
                <a:spcPts val="600"/>
              </a:spcBef>
            </a:pPr>
            <a:r>
              <a:rPr lang="en-US" altLang="en-US" sz="1600" dirty="0" err="1">
                <a:latin typeface="+mj-lt"/>
                <a:cs typeface="Times New Roman" panose="02020603050405020304" pitchFamily="18" charset="0"/>
              </a:rPr>
              <a:t>Xây</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dựng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và</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triển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khai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Đề</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án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xây</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dựng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thành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phố</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Hà</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Nội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thông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minh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đến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năm</a:t>
            </a:r>
            <a:r>
              <a:rPr lang="en-US" altLang="en-US" sz="1600" dirty="0">
                <a:latin typeface="+mj-lt"/>
                <a:cs typeface="Times New Roman" panose="02020603050405020304" pitchFamily="18" charset="0"/>
              </a:rPr>
              <a:t> 2025, </a:t>
            </a:r>
            <a:r>
              <a:rPr lang="en-US" altLang="en-US" sz="1600" dirty="0" err="1">
                <a:latin typeface="+mj-lt"/>
                <a:cs typeface="Times New Roman" panose="02020603050405020304" pitchFamily="18" charset="0"/>
              </a:rPr>
              <a:t>định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hướng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đến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năm</a:t>
            </a:r>
            <a:r>
              <a:rPr lang="en-US" altLang="en-US" sz="1600" dirty="0">
                <a:latin typeface="+mj-lt"/>
                <a:cs typeface="Times New Roman" panose="02020603050405020304" pitchFamily="18" charset="0"/>
              </a:rPr>
              <a:t> 2030</a:t>
            </a:r>
          </a:p>
        </p:txBody>
      </p:sp>
      <p:sp>
        <p:nvSpPr>
          <p:cNvPr id="13" name="TextBox 12">
            <a:extLst>
              <a:ext uri="{FF2B5EF4-FFF2-40B4-BE49-F238E27FC236}">
                <a16:creationId xmlns:a16="http://schemas.microsoft.com/office/drawing/2014/main" xmlns="" id="{CA5CCB5F-6B8E-44E7-A033-E1E8B75FE754}"/>
              </a:ext>
            </a:extLst>
          </p:cNvPr>
          <p:cNvSpPr txBox="1"/>
          <p:nvPr/>
        </p:nvSpPr>
        <p:spPr>
          <a:xfrm>
            <a:off x="1497631" y="2818577"/>
            <a:ext cx="5112000" cy="584775"/>
          </a:xfrm>
          <a:prstGeom prst="rect">
            <a:avLst/>
          </a:prstGeom>
          <a:noFill/>
        </p:spPr>
        <p:txBody>
          <a:bodyPr wrap="square" rtlCol="0">
            <a:spAutoFit/>
          </a:bodyPr>
          <a:lstStyle/>
          <a:p>
            <a:pPr algn="just" eaLnBrk="1" hangingPunct="1">
              <a:spcBef>
                <a:spcPts val="600"/>
              </a:spcBef>
            </a:pPr>
            <a:r>
              <a:rPr lang="en-US" altLang="en-US" sz="1600" dirty="0" err="1">
                <a:latin typeface="+mj-lt"/>
                <a:cs typeface="Times New Roman" panose="02020603050405020304" pitchFamily="18" charset="0"/>
              </a:rPr>
              <a:t>Kế</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hoạch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phát</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triển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kinh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tế</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số</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xã</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hội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số</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thành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phố</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Hà</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Nội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đến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năm</a:t>
            </a:r>
            <a:r>
              <a:rPr lang="en-US" altLang="en-US" sz="1600" dirty="0">
                <a:latin typeface="+mj-lt"/>
                <a:cs typeface="Times New Roman" panose="02020603050405020304" pitchFamily="18" charset="0"/>
              </a:rPr>
              <a:t> 2025</a:t>
            </a:r>
          </a:p>
        </p:txBody>
      </p:sp>
      <p:sp>
        <p:nvSpPr>
          <p:cNvPr id="16" name="TextBox 15">
            <a:extLst>
              <a:ext uri="{FF2B5EF4-FFF2-40B4-BE49-F238E27FC236}">
                <a16:creationId xmlns:a16="http://schemas.microsoft.com/office/drawing/2014/main" xmlns="" id="{7B97AD59-1600-4605-90DE-988EFEDAF5EE}"/>
              </a:ext>
            </a:extLst>
          </p:cNvPr>
          <p:cNvSpPr txBox="1"/>
          <p:nvPr/>
        </p:nvSpPr>
        <p:spPr>
          <a:xfrm>
            <a:off x="1497633" y="3867976"/>
            <a:ext cx="5112000" cy="584775"/>
          </a:xfrm>
          <a:prstGeom prst="rect">
            <a:avLst/>
          </a:prstGeom>
          <a:noFill/>
        </p:spPr>
        <p:txBody>
          <a:bodyPr wrap="square" rtlCol="0">
            <a:spAutoFit/>
          </a:bodyPr>
          <a:lstStyle/>
          <a:p>
            <a:pPr algn="just" eaLnBrk="1" hangingPunct="1">
              <a:spcBef>
                <a:spcPts val="600"/>
              </a:spcBef>
            </a:pPr>
            <a:r>
              <a:rPr lang="en-US" altLang="en-US" sz="1600" dirty="0" err="1">
                <a:latin typeface="+mj-lt"/>
                <a:cs typeface="Times New Roman" panose="02020603050405020304" pitchFamily="18" charset="0"/>
              </a:rPr>
              <a:t>Rà</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soát</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đề</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xuất</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sửa</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đổi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bổ</a:t>
            </a:r>
            <a:r>
              <a:rPr lang="en-US" altLang="en-US" sz="1600" dirty="0">
                <a:latin typeface="+mj-lt"/>
                <a:cs typeface="Times New Roman" panose="02020603050405020304" pitchFamily="18" charset="0"/>
              </a:rPr>
              <a:t> sung </a:t>
            </a:r>
            <a:r>
              <a:rPr lang="en-US" altLang="en-US" sz="1600" dirty="0" err="1">
                <a:latin typeface="+mj-lt"/>
                <a:cs typeface="Times New Roman" panose="02020603050405020304" pitchFamily="18" charset="0"/>
              </a:rPr>
              <a:t>hệ</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thống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văn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bản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pháp</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quy</a:t>
            </a:r>
            <a:endParaRPr lang="en-US" altLang="en-US" sz="1600" dirty="0">
              <a:latin typeface="+mj-lt"/>
              <a:cs typeface="Times New Roman" panose="02020603050405020304" pitchFamily="18" charset="0"/>
            </a:endParaRPr>
          </a:p>
        </p:txBody>
      </p:sp>
      <p:sp>
        <p:nvSpPr>
          <p:cNvPr id="19" name="Rounded Rectangle 9">
            <a:extLst>
              <a:ext uri="{FF2B5EF4-FFF2-40B4-BE49-F238E27FC236}">
                <a16:creationId xmlns:a16="http://schemas.microsoft.com/office/drawing/2014/main" xmlns="" id="{2F74C78F-8DA9-439C-A8CF-F6798DF05574}"/>
              </a:ext>
            </a:extLst>
          </p:cNvPr>
          <p:cNvSpPr>
            <a:spLocks/>
          </p:cNvSpPr>
          <p:nvPr/>
        </p:nvSpPr>
        <p:spPr>
          <a:xfrm>
            <a:off x="934439" y="2060664"/>
            <a:ext cx="291900" cy="291900"/>
          </a:xfrm>
          <a:custGeom>
            <a:avLst/>
            <a:gdLst/>
            <a:ahLst/>
            <a:cxnLst/>
            <a:rect l="l" t="t" r="r" b="b"/>
            <a:pathLst>
              <a:path w="3960440" h="3960000">
                <a:moveTo>
                  <a:pt x="1588743" y="1414211"/>
                </a:moveTo>
                <a:cubicBezTo>
                  <a:pt x="1540407" y="1411706"/>
                  <a:pt x="1506842" y="1440258"/>
                  <a:pt x="1506842" y="1478573"/>
                </a:cubicBezTo>
                <a:lnTo>
                  <a:pt x="1506842" y="2462752"/>
                </a:lnTo>
                <a:cubicBezTo>
                  <a:pt x="1506842" y="2484086"/>
                  <a:pt x="1516471" y="2503171"/>
                  <a:pt x="1532201" y="2515206"/>
                </a:cubicBezTo>
                <a:cubicBezTo>
                  <a:pt x="1552351" y="2541621"/>
                  <a:pt x="1589483" y="2548946"/>
                  <a:pt x="1619199" y="2531790"/>
                </a:cubicBezTo>
                <a:lnTo>
                  <a:pt x="2471524" y="2039700"/>
                </a:lnTo>
                <a:cubicBezTo>
                  <a:pt x="2509339" y="2017643"/>
                  <a:pt x="2509577" y="1945490"/>
                  <a:pt x="2464719" y="1913406"/>
                </a:cubicBezTo>
                <a:cubicBezTo>
                  <a:pt x="2315501" y="1808322"/>
                  <a:pt x="1748389" y="1486683"/>
                  <a:pt x="1588743" y="1414211"/>
                </a:cubicBezTo>
                <a:close/>
                <a:moveTo>
                  <a:pt x="1982320" y="904379"/>
                </a:moveTo>
                <a:cubicBezTo>
                  <a:pt x="2575020" y="904379"/>
                  <a:pt x="3055498" y="1384857"/>
                  <a:pt x="3055498" y="1977557"/>
                </a:cubicBezTo>
                <a:cubicBezTo>
                  <a:pt x="3055498" y="2570257"/>
                  <a:pt x="2575020" y="3050735"/>
                  <a:pt x="1982320" y="3050735"/>
                </a:cubicBezTo>
                <a:cubicBezTo>
                  <a:pt x="1389620" y="3050735"/>
                  <a:pt x="909142" y="2570257"/>
                  <a:pt x="909142" y="1977557"/>
                </a:cubicBezTo>
                <a:cubicBezTo>
                  <a:pt x="909142" y="1384857"/>
                  <a:pt x="1389620" y="904379"/>
                  <a:pt x="1982320" y="904379"/>
                </a:cubicBezTo>
                <a:close/>
                <a:moveTo>
                  <a:pt x="1982320" y="537397"/>
                </a:moveTo>
                <a:cubicBezTo>
                  <a:pt x="1186942" y="537397"/>
                  <a:pt x="542160" y="1182179"/>
                  <a:pt x="542160" y="1977557"/>
                </a:cubicBezTo>
                <a:cubicBezTo>
                  <a:pt x="542160" y="2772935"/>
                  <a:pt x="1186942" y="3417717"/>
                  <a:pt x="1982320" y="3417717"/>
                </a:cubicBezTo>
                <a:cubicBezTo>
                  <a:pt x="2777698" y="3417717"/>
                  <a:pt x="3422480" y="2772935"/>
                  <a:pt x="3422480" y="1977557"/>
                </a:cubicBezTo>
                <a:cubicBezTo>
                  <a:pt x="3422480" y="1182179"/>
                  <a:pt x="2777698" y="537397"/>
                  <a:pt x="1982320" y="537397"/>
                </a:cubicBezTo>
                <a:close/>
                <a:moveTo>
                  <a:pt x="436907" y="0"/>
                </a:moveTo>
                <a:lnTo>
                  <a:pt x="3523533" y="0"/>
                </a:lnTo>
                <a:cubicBezTo>
                  <a:pt x="3764830" y="0"/>
                  <a:pt x="3960440" y="195610"/>
                  <a:pt x="3960440" y="436907"/>
                </a:cubicBezTo>
                <a:lnTo>
                  <a:pt x="3960440" y="3523093"/>
                </a:lnTo>
                <a:cubicBezTo>
                  <a:pt x="3960440" y="3764390"/>
                  <a:pt x="3764830" y="3960000"/>
                  <a:pt x="3523533" y="3960000"/>
                </a:cubicBezTo>
                <a:lnTo>
                  <a:pt x="436907" y="3960000"/>
                </a:lnTo>
                <a:cubicBezTo>
                  <a:pt x="195610" y="3960000"/>
                  <a:pt x="0" y="3764390"/>
                  <a:pt x="0" y="3523093"/>
                </a:cubicBezTo>
                <a:lnTo>
                  <a:pt x="0" y="436907"/>
                </a:lnTo>
                <a:cubicBezTo>
                  <a:pt x="0" y="195610"/>
                  <a:pt x="195610" y="0"/>
                  <a:pt x="43690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a:solidFill>
                <a:schemeClr val="tx1">
                  <a:lumMod val="75000"/>
                  <a:lumOff val="25000"/>
                </a:schemeClr>
              </a:solidFill>
              <a:latin typeface="+mj-lt"/>
            </a:endParaRPr>
          </a:p>
        </p:txBody>
      </p:sp>
      <p:sp>
        <p:nvSpPr>
          <p:cNvPr id="20" name="Freeform 34">
            <a:extLst>
              <a:ext uri="{FF2B5EF4-FFF2-40B4-BE49-F238E27FC236}">
                <a16:creationId xmlns:a16="http://schemas.microsoft.com/office/drawing/2014/main" xmlns="" id="{A5D5620A-FF4C-48C7-A908-7A6070DFAA0C}"/>
              </a:ext>
            </a:extLst>
          </p:cNvPr>
          <p:cNvSpPr>
            <a:spLocks noChangeAspect="1"/>
          </p:cNvSpPr>
          <p:nvPr/>
        </p:nvSpPr>
        <p:spPr>
          <a:xfrm rot="8580000">
            <a:off x="932298" y="2974206"/>
            <a:ext cx="335971" cy="335075"/>
          </a:xfrm>
          <a:custGeom>
            <a:avLst/>
            <a:gdLst/>
            <a:ahLst/>
            <a:cxnLst/>
            <a:rect l="l" t="t" r="r" b="b"/>
            <a:pathLst>
              <a:path w="3872365" h="3862045">
                <a:moveTo>
                  <a:pt x="1786489" y="808318"/>
                </a:moveTo>
                <a:cubicBezTo>
                  <a:pt x="1525809" y="610106"/>
                  <a:pt x="1257124" y="397966"/>
                  <a:pt x="1040385" y="230829"/>
                </a:cubicBezTo>
                <a:cubicBezTo>
                  <a:pt x="1905215" y="-194386"/>
                  <a:pt x="2650439" y="24572"/>
                  <a:pt x="3162062" y="429660"/>
                </a:cubicBezTo>
                <a:cubicBezTo>
                  <a:pt x="3007351" y="875340"/>
                  <a:pt x="2905932" y="1443216"/>
                  <a:pt x="2745609" y="1410478"/>
                </a:cubicBezTo>
                <a:cubicBezTo>
                  <a:pt x="2633182" y="1430335"/>
                  <a:pt x="2220955" y="1138671"/>
                  <a:pt x="1786489" y="808318"/>
                </a:cubicBezTo>
                <a:close/>
                <a:moveTo>
                  <a:pt x="2701004" y="2590217"/>
                </a:moveTo>
                <a:cubicBezTo>
                  <a:pt x="2682933" y="2576481"/>
                  <a:pt x="2672282" y="2559744"/>
                  <a:pt x="2670336" y="2539383"/>
                </a:cubicBezTo>
                <a:cubicBezTo>
                  <a:pt x="2587360" y="2376647"/>
                  <a:pt x="3042640" y="1246798"/>
                  <a:pt x="3299881" y="563773"/>
                </a:cubicBezTo>
                <a:cubicBezTo>
                  <a:pt x="3959368" y="1266493"/>
                  <a:pt x="3967860" y="2043171"/>
                  <a:pt x="3730056" y="2650875"/>
                </a:cubicBezTo>
                <a:cubicBezTo>
                  <a:pt x="3317547" y="2635434"/>
                  <a:pt x="2827499" y="2686366"/>
                  <a:pt x="2701004" y="2590217"/>
                </a:cubicBezTo>
                <a:close/>
                <a:moveTo>
                  <a:pt x="19691" y="2248546"/>
                </a:moveTo>
                <a:cubicBezTo>
                  <a:pt x="-100797" y="1292396"/>
                  <a:pt x="348853" y="659059"/>
                  <a:pt x="898439" y="307194"/>
                </a:cubicBezTo>
                <a:cubicBezTo>
                  <a:pt x="1269469" y="598575"/>
                  <a:pt x="1773388" y="879352"/>
                  <a:pt x="1690237" y="1020281"/>
                </a:cubicBezTo>
                <a:cubicBezTo>
                  <a:pt x="1661713" y="1200709"/>
                  <a:pt x="629275" y="1847170"/>
                  <a:pt x="19691" y="2248546"/>
                </a:cubicBezTo>
                <a:close/>
                <a:moveTo>
                  <a:pt x="1805382" y="3858278"/>
                </a:moveTo>
                <a:cubicBezTo>
                  <a:pt x="1676483" y="3404460"/>
                  <a:pt x="1433840" y="2881111"/>
                  <a:pt x="1583946" y="2815971"/>
                </a:cubicBezTo>
                <a:cubicBezTo>
                  <a:pt x="1713076" y="2686769"/>
                  <a:pt x="2928316" y="2770622"/>
                  <a:pt x="3657403" y="2804207"/>
                </a:cubicBezTo>
                <a:cubicBezTo>
                  <a:pt x="3192869" y="3648569"/>
                  <a:pt x="2456828" y="3896652"/>
                  <a:pt x="1805382" y="3858278"/>
                </a:cubicBezTo>
                <a:close/>
                <a:moveTo>
                  <a:pt x="762284" y="3480575"/>
                </a:moveTo>
                <a:cubicBezTo>
                  <a:pt x="380940" y="3198297"/>
                  <a:pt x="161300" y="2806810"/>
                  <a:pt x="58293" y="2412172"/>
                </a:cubicBezTo>
                <a:cubicBezTo>
                  <a:pt x="450067" y="2149344"/>
                  <a:pt x="872820" y="1756853"/>
                  <a:pt x="981158" y="1879484"/>
                </a:cubicBezTo>
                <a:cubicBezTo>
                  <a:pt x="1143940" y="1962367"/>
                  <a:pt x="1439720" y="3144041"/>
                  <a:pt x="1633080" y="3847823"/>
                </a:cubicBezTo>
                <a:cubicBezTo>
                  <a:pt x="1278110" y="3779994"/>
                  <a:pt x="991090" y="3649942"/>
                  <a:pt x="762284" y="348057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a:solidFill>
                <a:schemeClr val="tx1">
                  <a:lumMod val="75000"/>
                  <a:lumOff val="25000"/>
                </a:schemeClr>
              </a:solidFill>
              <a:latin typeface="+mj-lt"/>
            </a:endParaRPr>
          </a:p>
        </p:txBody>
      </p:sp>
      <p:sp>
        <p:nvSpPr>
          <p:cNvPr id="21" name="Rounded Rectangle 24">
            <a:extLst>
              <a:ext uri="{FF2B5EF4-FFF2-40B4-BE49-F238E27FC236}">
                <a16:creationId xmlns:a16="http://schemas.microsoft.com/office/drawing/2014/main" xmlns="" id="{FC4C7E12-B6CF-49B1-AB72-A2683A8283C6}"/>
              </a:ext>
            </a:extLst>
          </p:cNvPr>
          <p:cNvSpPr>
            <a:spLocks noChangeAspect="1"/>
          </p:cNvSpPr>
          <p:nvPr/>
        </p:nvSpPr>
        <p:spPr>
          <a:xfrm>
            <a:off x="971593" y="4065239"/>
            <a:ext cx="336130" cy="260078"/>
          </a:xfrm>
          <a:custGeom>
            <a:avLst/>
            <a:gdLst/>
            <a:ahLst/>
            <a:cxnLst/>
            <a:rect l="l" t="t" r="r" b="b"/>
            <a:pathLst>
              <a:path w="3960000" h="3064028">
                <a:moveTo>
                  <a:pt x="1955333" y="1285185"/>
                </a:moveTo>
                <a:cubicBezTo>
                  <a:pt x="2192176" y="1285185"/>
                  <a:pt x="2384176" y="1477185"/>
                  <a:pt x="2384176" y="1714028"/>
                </a:cubicBezTo>
                <a:cubicBezTo>
                  <a:pt x="2384176" y="1950871"/>
                  <a:pt x="2192176" y="2142871"/>
                  <a:pt x="1955333" y="2142871"/>
                </a:cubicBezTo>
                <a:cubicBezTo>
                  <a:pt x="1718490" y="2142871"/>
                  <a:pt x="1526490" y="1950871"/>
                  <a:pt x="1526490" y="1714028"/>
                </a:cubicBezTo>
                <a:cubicBezTo>
                  <a:pt x="1526490" y="1477185"/>
                  <a:pt x="1718490" y="1285185"/>
                  <a:pt x="1955333" y="1285185"/>
                </a:cubicBezTo>
                <a:close/>
                <a:moveTo>
                  <a:pt x="1955333" y="1074136"/>
                </a:moveTo>
                <a:cubicBezTo>
                  <a:pt x="1601930" y="1074136"/>
                  <a:pt x="1315441" y="1360625"/>
                  <a:pt x="1315441" y="1714028"/>
                </a:cubicBezTo>
                <a:cubicBezTo>
                  <a:pt x="1315441" y="2067431"/>
                  <a:pt x="1601930" y="2353920"/>
                  <a:pt x="1955333" y="2353920"/>
                </a:cubicBezTo>
                <a:cubicBezTo>
                  <a:pt x="2308736" y="2353920"/>
                  <a:pt x="2595225" y="2067431"/>
                  <a:pt x="2595225" y="1714028"/>
                </a:cubicBezTo>
                <a:cubicBezTo>
                  <a:pt x="2595225" y="1360625"/>
                  <a:pt x="2308736" y="1074136"/>
                  <a:pt x="1955333" y="1074136"/>
                </a:cubicBezTo>
                <a:close/>
                <a:moveTo>
                  <a:pt x="1955333" y="849503"/>
                </a:moveTo>
                <a:cubicBezTo>
                  <a:pt x="2432797" y="849503"/>
                  <a:pt x="2819858" y="1236564"/>
                  <a:pt x="2819858" y="1714028"/>
                </a:cubicBezTo>
                <a:cubicBezTo>
                  <a:pt x="2819858" y="2191492"/>
                  <a:pt x="2432797" y="2578553"/>
                  <a:pt x="1955333" y="2578553"/>
                </a:cubicBezTo>
                <a:cubicBezTo>
                  <a:pt x="1477869" y="2578553"/>
                  <a:pt x="1090808" y="2191492"/>
                  <a:pt x="1090808" y="1714028"/>
                </a:cubicBezTo>
                <a:cubicBezTo>
                  <a:pt x="1090808" y="1236564"/>
                  <a:pt x="1477869" y="849503"/>
                  <a:pt x="1955333" y="849503"/>
                </a:cubicBezTo>
                <a:close/>
                <a:moveTo>
                  <a:pt x="3253503" y="756254"/>
                </a:moveTo>
                <a:cubicBezTo>
                  <a:pt x="3162525" y="756254"/>
                  <a:pt x="3088773" y="830006"/>
                  <a:pt x="3088773" y="920984"/>
                </a:cubicBezTo>
                <a:cubicBezTo>
                  <a:pt x="3088773" y="1011962"/>
                  <a:pt x="3162525" y="1085714"/>
                  <a:pt x="3253503" y="1085714"/>
                </a:cubicBezTo>
                <a:cubicBezTo>
                  <a:pt x="3344481" y="1085714"/>
                  <a:pt x="3418233" y="1011962"/>
                  <a:pt x="3418233" y="920984"/>
                </a:cubicBezTo>
                <a:cubicBezTo>
                  <a:pt x="3418233" y="830006"/>
                  <a:pt x="3344481" y="756254"/>
                  <a:pt x="3253503" y="756254"/>
                </a:cubicBezTo>
                <a:close/>
                <a:moveTo>
                  <a:pt x="1955333" y="744677"/>
                </a:moveTo>
                <a:cubicBezTo>
                  <a:pt x="1419975" y="744677"/>
                  <a:pt x="985982" y="1178670"/>
                  <a:pt x="985982" y="1714028"/>
                </a:cubicBezTo>
                <a:cubicBezTo>
                  <a:pt x="985982" y="2249386"/>
                  <a:pt x="1419975" y="2683379"/>
                  <a:pt x="1955333" y="2683379"/>
                </a:cubicBezTo>
                <a:cubicBezTo>
                  <a:pt x="2490691" y="2683379"/>
                  <a:pt x="2924684" y="2249386"/>
                  <a:pt x="2924684" y="1714028"/>
                </a:cubicBezTo>
                <a:cubicBezTo>
                  <a:pt x="2924684" y="1178670"/>
                  <a:pt x="2490691" y="744677"/>
                  <a:pt x="1955333" y="744677"/>
                </a:cubicBezTo>
                <a:close/>
                <a:moveTo>
                  <a:pt x="1333922" y="0"/>
                </a:moveTo>
                <a:lnTo>
                  <a:pt x="2626078" y="0"/>
                </a:lnTo>
                <a:lnTo>
                  <a:pt x="2717085" y="364028"/>
                </a:lnTo>
                <a:lnTo>
                  <a:pt x="3699990" y="364028"/>
                </a:lnTo>
                <a:cubicBezTo>
                  <a:pt x="3843590" y="364028"/>
                  <a:pt x="3960000" y="480438"/>
                  <a:pt x="3960000" y="624038"/>
                </a:cubicBezTo>
                <a:lnTo>
                  <a:pt x="3960000" y="2804018"/>
                </a:lnTo>
                <a:cubicBezTo>
                  <a:pt x="3960000" y="2947618"/>
                  <a:pt x="3843590" y="3064028"/>
                  <a:pt x="3699990" y="3064028"/>
                </a:cubicBezTo>
                <a:lnTo>
                  <a:pt x="260010" y="3064028"/>
                </a:lnTo>
                <a:cubicBezTo>
                  <a:pt x="116410" y="3064028"/>
                  <a:pt x="0" y="2947618"/>
                  <a:pt x="0" y="2804018"/>
                </a:cubicBezTo>
                <a:lnTo>
                  <a:pt x="0" y="624038"/>
                </a:lnTo>
                <a:cubicBezTo>
                  <a:pt x="0" y="480438"/>
                  <a:pt x="116410" y="364028"/>
                  <a:pt x="260010" y="364028"/>
                </a:cubicBezTo>
                <a:lnTo>
                  <a:pt x="443165" y="364028"/>
                </a:lnTo>
                <a:lnTo>
                  <a:pt x="443165" y="237982"/>
                </a:lnTo>
                <a:cubicBezTo>
                  <a:pt x="443165" y="195266"/>
                  <a:pt x="477794" y="160637"/>
                  <a:pt x="520510" y="160637"/>
                </a:cubicBezTo>
                <a:lnTo>
                  <a:pt x="1049896" y="160637"/>
                </a:lnTo>
                <a:cubicBezTo>
                  <a:pt x="1092612" y="160637"/>
                  <a:pt x="1127241" y="195266"/>
                  <a:pt x="1127241" y="237982"/>
                </a:cubicBezTo>
                <a:lnTo>
                  <a:pt x="1127241" y="364028"/>
                </a:lnTo>
                <a:lnTo>
                  <a:pt x="1242915" y="36402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a:solidFill>
                <a:schemeClr val="tx1">
                  <a:lumMod val="75000"/>
                  <a:lumOff val="25000"/>
                </a:schemeClr>
              </a:solidFill>
              <a:latin typeface="+mj-lt"/>
            </a:endParaRPr>
          </a:p>
        </p:txBody>
      </p:sp>
      <p:pic>
        <p:nvPicPr>
          <p:cNvPr id="11" name="Picture Placeholder 10">
            <a:extLst>
              <a:ext uri="{FF2B5EF4-FFF2-40B4-BE49-F238E27FC236}">
                <a16:creationId xmlns:a16="http://schemas.microsoft.com/office/drawing/2014/main" xmlns="" id="{0789D08F-ECFF-451A-8987-4F693C038593}"/>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1465" b="11465"/>
          <a:stretch>
            <a:fillRect/>
          </a:stretch>
        </p:blipFill>
        <p:spPr>
          <a:xfrm>
            <a:off x="7200473" y="2491966"/>
            <a:ext cx="4108512" cy="2372307"/>
          </a:xfrm>
        </p:spPr>
      </p:pic>
      <p:sp>
        <p:nvSpPr>
          <p:cNvPr id="3" name="Text Placeholder 2"/>
          <p:cNvSpPr>
            <a:spLocks noGrp="1"/>
          </p:cNvSpPr>
          <p:nvPr>
            <p:ph type="body" sz="quarter" idx="10"/>
          </p:nvPr>
        </p:nvSpPr>
        <p:spPr>
          <a:xfrm>
            <a:off x="774351" y="339509"/>
            <a:ext cx="11122375" cy="724247"/>
          </a:xfrm>
        </p:spPr>
        <p:txBody>
          <a:bodyPr/>
          <a:lstStyle/>
          <a:p>
            <a:pPr algn="l"/>
            <a:r>
              <a:rPr lang="en-US" altLang="en-US" sz="3000" dirty="0" err="1">
                <a:cs typeface="Times New Roman" panose="02020603050405020304" pitchFamily="18" charset="0"/>
              </a:rPr>
              <a:t>HOÀN</a:t>
            </a:r>
            <a:r>
              <a:rPr lang="en-US" altLang="en-US" sz="3000" dirty="0">
                <a:cs typeface="Times New Roman" panose="02020603050405020304" pitchFamily="18" charset="0"/>
              </a:rPr>
              <a:t> </a:t>
            </a:r>
            <a:r>
              <a:rPr lang="en-US" altLang="en-US" sz="3000" dirty="0" err="1">
                <a:cs typeface="Times New Roman" panose="02020603050405020304" pitchFamily="18" charset="0"/>
              </a:rPr>
              <a:t>THIỆN</a:t>
            </a:r>
            <a:r>
              <a:rPr lang="en-US" altLang="en-US" sz="3000" dirty="0">
                <a:cs typeface="Times New Roman" panose="02020603050405020304" pitchFamily="18" charset="0"/>
              </a:rPr>
              <a:t> </a:t>
            </a:r>
            <a:r>
              <a:rPr lang="en-US" altLang="en-US" sz="3000" dirty="0" err="1">
                <a:cs typeface="Times New Roman" panose="02020603050405020304" pitchFamily="18" charset="0"/>
              </a:rPr>
              <a:t>CƠ</a:t>
            </a:r>
            <a:r>
              <a:rPr lang="en-US" altLang="en-US" sz="3000" dirty="0">
                <a:cs typeface="Times New Roman" panose="02020603050405020304" pitchFamily="18" charset="0"/>
              </a:rPr>
              <a:t> </a:t>
            </a:r>
            <a:r>
              <a:rPr lang="en-US" altLang="en-US" sz="3000" dirty="0" err="1">
                <a:cs typeface="Times New Roman" panose="02020603050405020304" pitchFamily="18" charset="0"/>
              </a:rPr>
              <a:t>CHẾ</a:t>
            </a:r>
            <a:r>
              <a:rPr lang="en-US" altLang="en-US" sz="3000" dirty="0">
                <a:cs typeface="Times New Roman" panose="02020603050405020304" pitchFamily="18" charset="0"/>
              </a:rPr>
              <a:t>, </a:t>
            </a:r>
            <a:r>
              <a:rPr lang="en-US" altLang="en-US" sz="3000" dirty="0" err="1">
                <a:cs typeface="Times New Roman" panose="02020603050405020304" pitchFamily="18" charset="0"/>
              </a:rPr>
              <a:t>CHÍNH</a:t>
            </a:r>
            <a:r>
              <a:rPr lang="en-US" altLang="en-US" sz="3000" dirty="0">
                <a:cs typeface="Times New Roman" panose="02020603050405020304" pitchFamily="18" charset="0"/>
              </a:rPr>
              <a:t> </a:t>
            </a:r>
            <a:r>
              <a:rPr lang="en-US" altLang="en-US" sz="3000" dirty="0" err="1">
                <a:cs typeface="Times New Roman" panose="02020603050405020304" pitchFamily="18" charset="0"/>
              </a:rPr>
              <a:t>SÁCH</a:t>
            </a:r>
            <a:endParaRPr lang="en-US" sz="3000" dirty="0"/>
          </a:p>
        </p:txBody>
      </p:sp>
    </p:spTree>
    <p:extLst>
      <p:ext uri="{BB962C8B-B14F-4D97-AF65-F5344CB8AC3E}">
        <p14:creationId xmlns:p14="http://schemas.microsoft.com/office/powerpoint/2010/main" val="4075867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0F49AE4-6742-4F7D-B0AE-73C3667F5A55}"/>
              </a:ext>
            </a:extLst>
          </p:cNvPr>
          <p:cNvSpPr txBox="1"/>
          <p:nvPr/>
        </p:nvSpPr>
        <p:spPr>
          <a:xfrm>
            <a:off x="904722" y="488777"/>
            <a:ext cx="10438781" cy="954107"/>
          </a:xfrm>
          <a:prstGeom prst="rect">
            <a:avLst/>
          </a:prstGeom>
          <a:noFill/>
        </p:spPr>
        <p:txBody>
          <a:bodyPr wrap="square">
            <a:spAutoFit/>
          </a:bodyPr>
          <a:lstStyle/>
          <a:p>
            <a:pPr algn="just"/>
            <a:r>
              <a:rPr lang="en-US" altLang="en-US" sz="2800" dirty="0" err="1">
                <a:latin typeface="+mj-lt"/>
                <a:cs typeface="Times New Roman" panose="02020603050405020304" pitchFamily="18" charset="0"/>
              </a:rPr>
              <a:t>TẠO</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NỀN</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MÓNG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CHUYỂN</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ĐỔI</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SỐ</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XÂY</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DỰNG</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THÀNH</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PHỐ</a:t>
            </a:r>
            <a:r>
              <a:rPr lang="en-US" altLang="en-US" sz="2800" dirty="0">
                <a:latin typeface="+mj-lt"/>
                <a:cs typeface="Times New Roman" panose="02020603050405020304" pitchFamily="18" charset="0"/>
              </a:rPr>
              <a:t> </a:t>
            </a:r>
            <a:r>
              <a:rPr lang="en-US" altLang="en-US" sz="2800" dirty="0" err="1">
                <a:latin typeface="+mj-lt"/>
                <a:cs typeface="Times New Roman" panose="02020603050405020304" pitchFamily="18" charset="0"/>
              </a:rPr>
              <a:t>THÔNG</a:t>
            </a:r>
            <a:r>
              <a:rPr lang="en-US" altLang="en-US" sz="2800" dirty="0">
                <a:latin typeface="+mj-lt"/>
                <a:cs typeface="Times New Roman" panose="02020603050405020304" pitchFamily="18" charset="0"/>
              </a:rPr>
              <a:t> MINH</a:t>
            </a:r>
          </a:p>
        </p:txBody>
      </p:sp>
      <p:sp>
        <p:nvSpPr>
          <p:cNvPr id="5" name="Content Placeholder 2">
            <a:extLst>
              <a:ext uri="{FF2B5EF4-FFF2-40B4-BE49-F238E27FC236}">
                <a16:creationId xmlns:a16="http://schemas.microsoft.com/office/drawing/2014/main" xmlns="" id="{4EC5EEE3-1BD5-42C5-B43D-DDFE6ABC58FB}"/>
              </a:ext>
            </a:extLst>
          </p:cNvPr>
          <p:cNvSpPr txBox="1">
            <a:spLocks/>
          </p:cNvSpPr>
          <p:nvPr/>
        </p:nvSpPr>
        <p:spPr>
          <a:xfrm>
            <a:off x="1687679" y="4846914"/>
            <a:ext cx="6341073" cy="7301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en-US" sz="1800" dirty="0" err="1">
                <a:latin typeface="+mj-lt"/>
                <a:cs typeface="Times New Roman" panose="02020603050405020304" pitchFamily="18" charset="0"/>
              </a:rPr>
              <a:t>Tăng</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cường</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hợp</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tác</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trong</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và</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ngoài</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nước</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nghiên</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cứu</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phát</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triển</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và</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đổi</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mới</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sáng</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tạo</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trong</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môi</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trường</a:t>
            </a:r>
            <a:r>
              <a:rPr lang="en-US" altLang="en-US" sz="1800" dirty="0">
                <a:latin typeface="+mj-lt"/>
                <a:cs typeface="Times New Roman" panose="02020603050405020304" pitchFamily="18" charset="0"/>
              </a:rPr>
              <a:t> </a:t>
            </a:r>
            <a:r>
              <a:rPr lang="en-US" altLang="en-US" sz="1800" dirty="0" err="1">
                <a:latin typeface="+mj-lt"/>
                <a:cs typeface="Times New Roman" panose="02020603050405020304" pitchFamily="18" charset="0"/>
              </a:rPr>
              <a:t>số</a:t>
            </a:r>
            <a:r>
              <a:rPr lang="en-US" altLang="en-US" sz="1800" dirty="0">
                <a:latin typeface="+mj-lt"/>
                <a:cs typeface="Times New Roman" panose="02020603050405020304" pitchFamily="18" charset="0"/>
              </a:rPr>
              <a:t>.</a:t>
            </a:r>
          </a:p>
        </p:txBody>
      </p:sp>
      <p:pic>
        <p:nvPicPr>
          <p:cNvPr id="6" name="Picture 3">
            <a:extLst>
              <a:ext uri="{FF2B5EF4-FFF2-40B4-BE49-F238E27FC236}">
                <a16:creationId xmlns:a16="http://schemas.microsoft.com/office/drawing/2014/main" xmlns="" id="{064FD7D2-B2E6-47F8-B5DF-F690D5339D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4135" y="3266909"/>
            <a:ext cx="1841982" cy="10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xmlns="" id="{7CBDDB05-B6C8-408A-AC0D-1DBB82CF7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7789" y="4680416"/>
            <a:ext cx="1668327" cy="116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Đẩy mạnh ứng dụng công nghệ thông tin, triển khai Chính phủ điện tử">
            <a:extLst>
              <a:ext uri="{FF2B5EF4-FFF2-40B4-BE49-F238E27FC236}">
                <a16:creationId xmlns:a16="http://schemas.microsoft.com/office/drawing/2014/main" xmlns="" id="{182DDC5D-04CB-4CE6-886B-C2E78FA93F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3738" y="1570371"/>
            <a:ext cx="1884362" cy="14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2EE60E90-3167-4B20-BE69-E4777A179CED}"/>
              </a:ext>
            </a:extLst>
          </p:cNvPr>
          <p:cNvSpPr txBox="1"/>
          <p:nvPr/>
        </p:nvSpPr>
        <p:spPr>
          <a:xfrm>
            <a:off x="1715532" y="3560383"/>
            <a:ext cx="6096000" cy="369332"/>
          </a:xfrm>
          <a:prstGeom prst="rect">
            <a:avLst/>
          </a:prstGeom>
          <a:noFill/>
        </p:spPr>
        <p:txBody>
          <a:bodyPr wrap="square">
            <a:spAutoFit/>
          </a:bodyPr>
          <a:lstStyle/>
          <a:p>
            <a:pPr marL="0" indent="0" algn="just">
              <a:buNone/>
            </a:pPr>
            <a:r>
              <a:rPr lang="en-US" altLang="en-US" dirty="0" err="1">
                <a:latin typeface="+mj-lt"/>
                <a:cs typeface="Times New Roman" panose="02020603050405020304" pitchFamily="18" charset="0"/>
              </a:rPr>
              <a:t>Phát</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triển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nhân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lực</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số</a:t>
            </a:r>
            <a:r>
              <a:rPr lang="en-US" altLang="en-US" dirty="0">
                <a:latin typeface="+mj-lt"/>
                <a:cs typeface="Times New Roman" panose="02020603050405020304" pitchFamily="18" charset="0"/>
              </a:rPr>
              <a:t>.</a:t>
            </a:r>
          </a:p>
        </p:txBody>
      </p:sp>
      <p:sp>
        <p:nvSpPr>
          <p:cNvPr id="12" name="TextBox 11">
            <a:extLst>
              <a:ext uri="{FF2B5EF4-FFF2-40B4-BE49-F238E27FC236}">
                <a16:creationId xmlns:a16="http://schemas.microsoft.com/office/drawing/2014/main" xmlns="" id="{6188F016-4D91-4597-B063-9B01658A9024}"/>
              </a:ext>
            </a:extLst>
          </p:cNvPr>
          <p:cNvSpPr txBox="1"/>
          <p:nvPr/>
        </p:nvSpPr>
        <p:spPr>
          <a:xfrm>
            <a:off x="1715532" y="1964022"/>
            <a:ext cx="5439030" cy="646331"/>
          </a:xfrm>
          <a:prstGeom prst="rect">
            <a:avLst/>
          </a:prstGeom>
          <a:noFill/>
        </p:spPr>
        <p:txBody>
          <a:bodyPr wrap="square">
            <a:spAutoFit/>
          </a:bodyPr>
          <a:lstStyle/>
          <a:p>
            <a:pPr marL="0" indent="0" algn="just">
              <a:buNone/>
            </a:pPr>
            <a:r>
              <a:rPr lang="en-US" altLang="en-US" dirty="0" err="1">
                <a:latin typeface="+mj-lt"/>
                <a:cs typeface="Times New Roman" panose="02020603050405020304" pitchFamily="18" charset="0"/>
              </a:rPr>
              <a:t>Phát</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triển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hạ</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tầng</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số</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nền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tảng</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số</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dữ</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liệu</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số</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bảo</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đảm</a:t>
            </a:r>
            <a:r>
              <a:rPr lang="en-US" altLang="en-US" dirty="0">
                <a:latin typeface="+mj-lt"/>
                <a:cs typeface="Times New Roman" panose="02020603050405020304" pitchFamily="18" charset="0"/>
              </a:rPr>
              <a:t> an </a:t>
            </a:r>
            <a:r>
              <a:rPr lang="en-US" altLang="en-US" dirty="0" err="1">
                <a:latin typeface="+mj-lt"/>
                <a:cs typeface="Times New Roman" panose="02020603050405020304" pitchFamily="18" charset="0"/>
              </a:rPr>
              <a:t>toàn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thông</a:t>
            </a:r>
            <a:r>
              <a:rPr lang="en-US" altLang="en-US" dirty="0">
                <a:latin typeface="+mj-lt"/>
                <a:cs typeface="Times New Roman" panose="02020603050405020304" pitchFamily="18" charset="0"/>
              </a:rPr>
              <a:t> tin.</a:t>
            </a:r>
          </a:p>
        </p:txBody>
      </p:sp>
      <p:sp>
        <p:nvSpPr>
          <p:cNvPr id="11" name="Oval 8">
            <a:extLst>
              <a:ext uri="{FF2B5EF4-FFF2-40B4-BE49-F238E27FC236}">
                <a16:creationId xmlns:a16="http://schemas.microsoft.com/office/drawing/2014/main" xmlns="" id="{1DDADF81-7A11-4900-8928-D189BA445F0B}"/>
              </a:ext>
            </a:extLst>
          </p:cNvPr>
          <p:cNvSpPr/>
          <p:nvPr/>
        </p:nvSpPr>
        <p:spPr>
          <a:xfrm>
            <a:off x="890638" y="2020815"/>
            <a:ext cx="532746" cy="532746"/>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13" name="Oval 9">
            <a:extLst>
              <a:ext uri="{FF2B5EF4-FFF2-40B4-BE49-F238E27FC236}">
                <a16:creationId xmlns:a16="http://schemas.microsoft.com/office/drawing/2014/main" xmlns="" id="{6EE22FF2-8539-441B-BF54-ED64DE2A9E1D}"/>
              </a:ext>
            </a:extLst>
          </p:cNvPr>
          <p:cNvSpPr/>
          <p:nvPr/>
        </p:nvSpPr>
        <p:spPr>
          <a:xfrm>
            <a:off x="878435" y="3527703"/>
            <a:ext cx="532746" cy="532746"/>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14" name="Oval 10">
            <a:extLst>
              <a:ext uri="{FF2B5EF4-FFF2-40B4-BE49-F238E27FC236}">
                <a16:creationId xmlns:a16="http://schemas.microsoft.com/office/drawing/2014/main" xmlns="" id="{5038529E-B903-4B20-99C3-5C119FD7EC61}"/>
              </a:ext>
            </a:extLst>
          </p:cNvPr>
          <p:cNvSpPr/>
          <p:nvPr/>
        </p:nvSpPr>
        <p:spPr>
          <a:xfrm>
            <a:off x="865050" y="4853901"/>
            <a:ext cx="532746" cy="532746"/>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15" name="TextBox 14">
            <a:extLst>
              <a:ext uri="{FF2B5EF4-FFF2-40B4-BE49-F238E27FC236}">
                <a16:creationId xmlns:a16="http://schemas.microsoft.com/office/drawing/2014/main" xmlns="" id="{DDDEE6A1-8447-4D14-B830-11966F21350B}"/>
              </a:ext>
            </a:extLst>
          </p:cNvPr>
          <p:cNvSpPr txBox="1"/>
          <p:nvPr/>
        </p:nvSpPr>
        <p:spPr>
          <a:xfrm>
            <a:off x="921858" y="2090661"/>
            <a:ext cx="470306" cy="369332"/>
          </a:xfrm>
          <a:prstGeom prst="rect">
            <a:avLst/>
          </a:prstGeom>
          <a:noFill/>
        </p:spPr>
        <p:txBody>
          <a:bodyPr wrap="square" rtlCol="0">
            <a:spAutoFit/>
          </a:bodyPr>
          <a:lstStyle/>
          <a:p>
            <a:pPr algn="ctr"/>
            <a:r>
              <a:rPr lang="en-US" altLang="ko-KR" b="1" dirty="0">
                <a:ln w="12700">
                  <a:solidFill>
                    <a:schemeClr val="bg1"/>
                  </a:solidFill>
                </a:ln>
                <a:solidFill>
                  <a:schemeClr val="tx1">
                    <a:lumMod val="75000"/>
                    <a:lumOff val="25000"/>
                  </a:schemeClr>
                </a:solidFill>
                <a:latin typeface="+mj-lt"/>
                <a:cs typeface="Arial" pitchFamily="34" charset="0"/>
              </a:rPr>
              <a:t>01</a:t>
            </a:r>
            <a:endParaRPr lang="ko-KR" altLang="en-US" b="1" dirty="0">
              <a:ln w="12700">
                <a:solidFill>
                  <a:schemeClr val="bg1"/>
                </a:solidFill>
              </a:ln>
              <a:solidFill>
                <a:schemeClr val="tx1">
                  <a:lumMod val="75000"/>
                  <a:lumOff val="25000"/>
                </a:schemeClr>
              </a:solidFill>
              <a:latin typeface="+mj-lt"/>
              <a:cs typeface="Arial" pitchFamily="34" charset="0"/>
            </a:endParaRPr>
          </a:p>
        </p:txBody>
      </p:sp>
      <p:sp>
        <p:nvSpPr>
          <p:cNvPr id="16" name="TextBox 15">
            <a:extLst>
              <a:ext uri="{FF2B5EF4-FFF2-40B4-BE49-F238E27FC236}">
                <a16:creationId xmlns:a16="http://schemas.microsoft.com/office/drawing/2014/main" xmlns="" id="{C619441E-21E5-4F1E-B91B-56A4173710E3}"/>
              </a:ext>
            </a:extLst>
          </p:cNvPr>
          <p:cNvSpPr txBox="1"/>
          <p:nvPr/>
        </p:nvSpPr>
        <p:spPr>
          <a:xfrm>
            <a:off x="896776" y="3598310"/>
            <a:ext cx="470306" cy="369332"/>
          </a:xfrm>
          <a:prstGeom prst="rect">
            <a:avLst/>
          </a:prstGeom>
          <a:noFill/>
        </p:spPr>
        <p:txBody>
          <a:bodyPr wrap="square" rtlCol="0">
            <a:spAutoFit/>
          </a:bodyPr>
          <a:lstStyle/>
          <a:p>
            <a:pPr algn="ctr"/>
            <a:r>
              <a:rPr lang="en-US" altLang="ko-KR" b="1" dirty="0">
                <a:ln w="12700">
                  <a:solidFill>
                    <a:schemeClr val="bg1"/>
                  </a:solidFill>
                </a:ln>
                <a:solidFill>
                  <a:schemeClr val="tx1">
                    <a:lumMod val="75000"/>
                    <a:lumOff val="25000"/>
                  </a:schemeClr>
                </a:solidFill>
                <a:latin typeface="+mj-lt"/>
                <a:cs typeface="Arial" pitchFamily="34" charset="0"/>
              </a:rPr>
              <a:t>02</a:t>
            </a:r>
            <a:endParaRPr lang="ko-KR" altLang="en-US" b="1" dirty="0">
              <a:ln w="12700">
                <a:solidFill>
                  <a:schemeClr val="bg1"/>
                </a:solidFill>
              </a:ln>
              <a:solidFill>
                <a:schemeClr val="tx1">
                  <a:lumMod val="75000"/>
                  <a:lumOff val="25000"/>
                </a:schemeClr>
              </a:solidFill>
              <a:latin typeface="+mj-lt"/>
              <a:cs typeface="Arial" pitchFamily="34" charset="0"/>
            </a:endParaRPr>
          </a:p>
        </p:txBody>
      </p:sp>
      <p:sp>
        <p:nvSpPr>
          <p:cNvPr id="17" name="TextBox 16">
            <a:extLst>
              <a:ext uri="{FF2B5EF4-FFF2-40B4-BE49-F238E27FC236}">
                <a16:creationId xmlns:a16="http://schemas.microsoft.com/office/drawing/2014/main" xmlns="" id="{0734CD86-58E8-450A-A8A7-4AD8A7A285AC}"/>
              </a:ext>
            </a:extLst>
          </p:cNvPr>
          <p:cNvSpPr txBox="1"/>
          <p:nvPr/>
        </p:nvSpPr>
        <p:spPr>
          <a:xfrm>
            <a:off x="899468" y="4945584"/>
            <a:ext cx="470306" cy="369332"/>
          </a:xfrm>
          <a:prstGeom prst="rect">
            <a:avLst/>
          </a:prstGeom>
          <a:noFill/>
        </p:spPr>
        <p:txBody>
          <a:bodyPr wrap="square" rtlCol="0">
            <a:spAutoFit/>
          </a:bodyPr>
          <a:lstStyle/>
          <a:p>
            <a:pPr algn="ctr"/>
            <a:r>
              <a:rPr lang="en-US" altLang="ko-KR" b="1" dirty="0">
                <a:ln w="12700">
                  <a:solidFill>
                    <a:schemeClr val="bg1"/>
                  </a:solidFill>
                </a:ln>
                <a:solidFill>
                  <a:schemeClr val="tx1">
                    <a:lumMod val="75000"/>
                    <a:lumOff val="25000"/>
                  </a:schemeClr>
                </a:solidFill>
                <a:latin typeface="+mj-lt"/>
                <a:cs typeface="Arial" pitchFamily="34" charset="0"/>
              </a:rPr>
              <a:t>03</a:t>
            </a:r>
            <a:endParaRPr lang="ko-KR" altLang="en-US" b="1" dirty="0">
              <a:ln w="12700">
                <a:solidFill>
                  <a:schemeClr val="bg1"/>
                </a:solidFill>
              </a:ln>
              <a:solidFill>
                <a:schemeClr val="tx1">
                  <a:lumMod val="75000"/>
                  <a:lumOff val="25000"/>
                </a:schemeClr>
              </a:solidFill>
              <a:latin typeface="+mj-lt"/>
              <a:cs typeface="Arial" pitchFamily="34" charset="0"/>
            </a:endParaRPr>
          </a:p>
        </p:txBody>
      </p:sp>
    </p:spTree>
    <p:extLst>
      <p:ext uri="{BB962C8B-B14F-4D97-AF65-F5344CB8AC3E}">
        <p14:creationId xmlns:p14="http://schemas.microsoft.com/office/powerpoint/2010/main" val="416269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F1A0AAD-3D2C-44F3-8D74-B877044C5D8B}"/>
              </a:ext>
            </a:extLst>
          </p:cNvPr>
          <p:cNvSpPr txBox="1"/>
          <p:nvPr/>
        </p:nvSpPr>
        <p:spPr>
          <a:xfrm>
            <a:off x="711900" y="580938"/>
            <a:ext cx="5650799" cy="553998"/>
          </a:xfrm>
          <a:prstGeom prst="rect">
            <a:avLst/>
          </a:prstGeom>
          <a:noFill/>
        </p:spPr>
        <p:txBody>
          <a:bodyPr wrap="square">
            <a:spAutoFit/>
          </a:bodyPr>
          <a:lstStyle/>
          <a:p>
            <a:pPr algn="l"/>
            <a:r>
              <a:rPr lang="en-US" sz="3000" dirty="0">
                <a:latin typeface="+mj-lt"/>
              </a:rPr>
              <a:t>TỔ CHỨC THỰC HIỆN</a:t>
            </a:r>
          </a:p>
        </p:txBody>
      </p:sp>
      <p:sp>
        <p:nvSpPr>
          <p:cNvPr id="5" name="TextBox 4">
            <a:extLst>
              <a:ext uri="{FF2B5EF4-FFF2-40B4-BE49-F238E27FC236}">
                <a16:creationId xmlns:a16="http://schemas.microsoft.com/office/drawing/2014/main" xmlns="" id="{F1F0F3D7-65AC-40C6-9DE9-ED931EDD4200}"/>
              </a:ext>
            </a:extLst>
          </p:cNvPr>
          <p:cNvSpPr txBox="1"/>
          <p:nvPr/>
        </p:nvSpPr>
        <p:spPr>
          <a:xfrm>
            <a:off x="1487445" y="2083155"/>
            <a:ext cx="8001000" cy="941283"/>
          </a:xfrm>
          <a:prstGeom prst="rect">
            <a:avLst/>
          </a:prstGeom>
          <a:noFill/>
        </p:spPr>
        <p:txBody>
          <a:bodyPr wrap="square">
            <a:spAutoFit/>
          </a:bodyPr>
          <a:lstStyle/>
          <a:p>
            <a:pPr algn="just" eaLnBrk="1" hangingPunct="1">
              <a:spcBef>
                <a:spcPts val="500"/>
              </a:spcBef>
            </a:pPr>
            <a:endParaRPr lang="en-US" altLang="en-US" sz="300" dirty="0">
              <a:latin typeface="+mj-lt"/>
              <a:cs typeface="Calibri" panose="020F0502020204030204" pitchFamily="34" charset="0"/>
            </a:endParaRPr>
          </a:p>
          <a:p>
            <a:pPr algn="just" eaLnBrk="1" hangingPunct="1">
              <a:spcBef>
                <a:spcPts val="500"/>
              </a:spcBef>
            </a:pPr>
            <a:r>
              <a:rPr lang="en-US" altLang="en-US" sz="1600" dirty="0">
                <a:latin typeface="+mj-lt"/>
                <a:cs typeface="Calibri" panose="020F0502020204030204" pitchFamily="34" charset="0"/>
              </a:rPr>
              <a:t>Ban </a:t>
            </a:r>
            <a:r>
              <a:rPr lang="en-US" altLang="en-US" sz="1600" dirty="0" err="1">
                <a:latin typeface="+mj-lt"/>
                <a:cs typeface="Calibri" panose="020F0502020204030204" pitchFamily="34" charset="0"/>
              </a:rPr>
              <a:t>Thường</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vụ</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Đảng</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đoàn</a:t>
            </a:r>
            <a:r>
              <a:rPr lang="en-US" altLang="en-US" sz="1600" dirty="0">
                <a:latin typeface="+mj-lt"/>
                <a:cs typeface="Calibri" panose="020F0502020204030204" pitchFamily="34" charset="0"/>
              </a:rPr>
              <a:t> HĐND </a:t>
            </a:r>
            <a:r>
              <a:rPr lang="en-US" altLang="en-US" sz="1600" dirty="0" err="1">
                <a:latin typeface="+mj-lt"/>
                <a:cs typeface="Calibri" panose="020F0502020204030204" pitchFamily="34" charset="0"/>
              </a:rPr>
              <a:t>Thành</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phố</a:t>
            </a:r>
            <a:r>
              <a:rPr lang="en-US" altLang="en-US" sz="1600" dirty="0">
                <a:latin typeface="+mj-lt"/>
                <a:cs typeface="Calibri" panose="020F0502020204030204" pitchFamily="34" charset="0"/>
              </a:rPr>
              <a:t>; Ban </a:t>
            </a:r>
            <a:r>
              <a:rPr lang="en-US" altLang="en-US" sz="1600" dirty="0" err="1">
                <a:latin typeface="+mj-lt"/>
                <a:cs typeface="Calibri" panose="020F0502020204030204" pitchFamily="34" charset="0"/>
              </a:rPr>
              <a:t>cán</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sự</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Đảng</a:t>
            </a:r>
            <a:r>
              <a:rPr lang="en-US" altLang="en-US" sz="1600" dirty="0">
                <a:latin typeface="+mj-lt"/>
                <a:cs typeface="Calibri" panose="020F0502020204030204" pitchFamily="34" charset="0"/>
              </a:rPr>
              <a:t> UBND </a:t>
            </a:r>
            <a:r>
              <a:rPr lang="en-US" altLang="en-US" sz="1600" dirty="0" err="1">
                <a:latin typeface="+mj-lt"/>
                <a:cs typeface="Calibri" panose="020F0502020204030204" pitchFamily="34" charset="0"/>
              </a:rPr>
              <a:t>Thành</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phố</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Đảng</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đoàn</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Mặt</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trận</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Tổ</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quốc</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và</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các</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tổ</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chức</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chính</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trị</a:t>
            </a:r>
            <a:r>
              <a:rPr lang="en-US" altLang="en-US" sz="1600" dirty="0">
                <a:latin typeface="+mj-lt"/>
                <a:cs typeface="Calibri" panose="020F0502020204030204" pitchFamily="34" charset="0"/>
              </a:rPr>
              <a:t> - </a:t>
            </a:r>
            <a:r>
              <a:rPr lang="en-US" altLang="en-US" sz="1600" dirty="0" err="1">
                <a:latin typeface="+mj-lt"/>
                <a:cs typeface="Calibri" panose="020F0502020204030204" pitchFamily="34" charset="0"/>
              </a:rPr>
              <a:t>xã</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hội</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Thành</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phố</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các</a:t>
            </a:r>
            <a:r>
              <a:rPr lang="en-US" altLang="en-US" sz="1600" dirty="0">
                <a:latin typeface="+mj-lt"/>
                <a:cs typeface="Calibri" panose="020F0502020204030204" pitchFamily="34" charset="0"/>
              </a:rPr>
              <a:t> ban </a:t>
            </a:r>
            <a:r>
              <a:rPr lang="en-US" altLang="en-US" sz="1600" dirty="0" err="1">
                <a:latin typeface="+mj-lt"/>
                <a:cs typeface="Calibri" panose="020F0502020204030204" pitchFamily="34" charset="0"/>
              </a:rPr>
              <a:t>Đảng</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và</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Văn</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phòng</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Thành</a:t>
            </a:r>
            <a:r>
              <a:rPr lang="en-US" altLang="en-US" sz="1600" dirty="0">
                <a:latin typeface="+mj-lt"/>
                <a:cs typeface="Calibri" panose="020F0502020204030204" pitchFamily="34" charset="0"/>
              </a:rPr>
              <a:t> </a:t>
            </a:r>
            <a:r>
              <a:rPr lang="en-US" altLang="en-US" sz="1600" dirty="0" err="1">
                <a:latin typeface="+mj-lt"/>
                <a:cs typeface="Calibri" panose="020F0502020204030204" pitchFamily="34" charset="0"/>
              </a:rPr>
              <a:t>ủy</a:t>
            </a:r>
            <a:r>
              <a:rPr lang="en-US" altLang="en-US" sz="1600" dirty="0">
                <a:latin typeface="+mj-lt"/>
                <a:cs typeface="Calibri" panose="020F0502020204030204" pitchFamily="34" charset="0"/>
              </a:rPr>
              <a:t>; </a:t>
            </a:r>
          </a:p>
        </p:txBody>
      </p:sp>
      <p:pic>
        <p:nvPicPr>
          <p:cNvPr id="6" name="Picture 4">
            <a:extLst>
              <a:ext uri="{FF2B5EF4-FFF2-40B4-BE49-F238E27FC236}">
                <a16:creationId xmlns:a16="http://schemas.microsoft.com/office/drawing/2014/main" xmlns="" id="{359C2993-D96C-4BA2-BE22-98ECF1825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7911" y="1791345"/>
            <a:ext cx="2617150" cy="3561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8">
            <a:extLst>
              <a:ext uri="{FF2B5EF4-FFF2-40B4-BE49-F238E27FC236}">
                <a16:creationId xmlns:a16="http://schemas.microsoft.com/office/drawing/2014/main" xmlns="" id="{1DDADF81-7A11-4900-8928-D189BA445F0B}"/>
              </a:ext>
            </a:extLst>
          </p:cNvPr>
          <p:cNvSpPr/>
          <p:nvPr/>
        </p:nvSpPr>
        <p:spPr>
          <a:xfrm>
            <a:off x="729997" y="2193823"/>
            <a:ext cx="532746" cy="532746"/>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mj-lt"/>
            </a:endParaRPr>
          </a:p>
        </p:txBody>
      </p:sp>
      <p:sp>
        <p:nvSpPr>
          <p:cNvPr id="9" name="TextBox 8">
            <a:extLst>
              <a:ext uri="{FF2B5EF4-FFF2-40B4-BE49-F238E27FC236}">
                <a16:creationId xmlns:a16="http://schemas.microsoft.com/office/drawing/2014/main" xmlns="" id="{DDDEE6A1-8447-4D14-B830-11966F21350B}"/>
              </a:ext>
            </a:extLst>
          </p:cNvPr>
          <p:cNvSpPr txBox="1"/>
          <p:nvPr/>
        </p:nvSpPr>
        <p:spPr>
          <a:xfrm>
            <a:off x="761217" y="2248395"/>
            <a:ext cx="470306" cy="338554"/>
          </a:xfrm>
          <a:prstGeom prst="rect">
            <a:avLst/>
          </a:prstGeom>
          <a:noFill/>
        </p:spPr>
        <p:txBody>
          <a:bodyPr wrap="square" rtlCol="0">
            <a:spAutoFit/>
          </a:bodyPr>
          <a:lstStyle/>
          <a:p>
            <a:pPr algn="ctr"/>
            <a:r>
              <a:rPr lang="en-US" altLang="ko-KR" sz="1600" b="1" dirty="0">
                <a:ln w="12700">
                  <a:solidFill>
                    <a:schemeClr val="bg1"/>
                  </a:solidFill>
                </a:ln>
                <a:solidFill>
                  <a:schemeClr val="tx1">
                    <a:lumMod val="75000"/>
                    <a:lumOff val="25000"/>
                  </a:schemeClr>
                </a:solidFill>
                <a:latin typeface="+mj-lt"/>
                <a:cs typeface="Arial" pitchFamily="34" charset="0"/>
              </a:rPr>
              <a:t>01</a:t>
            </a:r>
            <a:endParaRPr lang="ko-KR" altLang="en-US" sz="1600" b="1" dirty="0">
              <a:ln w="12700">
                <a:solidFill>
                  <a:schemeClr val="bg1"/>
                </a:solidFill>
              </a:ln>
              <a:solidFill>
                <a:schemeClr val="tx1">
                  <a:lumMod val="75000"/>
                  <a:lumOff val="25000"/>
                </a:schemeClr>
              </a:solidFill>
              <a:latin typeface="+mj-lt"/>
              <a:cs typeface="Arial" pitchFamily="34" charset="0"/>
            </a:endParaRPr>
          </a:p>
        </p:txBody>
      </p:sp>
      <p:sp>
        <p:nvSpPr>
          <p:cNvPr id="14" name="Oval 9">
            <a:extLst>
              <a:ext uri="{FF2B5EF4-FFF2-40B4-BE49-F238E27FC236}">
                <a16:creationId xmlns:a16="http://schemas.microsoft.com/office/drawing/2014/main" xmlns="" id="{6EE22FF2-8539-441B-BF54-ED64DE2A9E1D}"/>
              </a:ext>
            </a:extLst>
          </p:cNvPr>
          <p:cNvSpPr/>
          <p:nvPr/>
        </p:nvSpPr>
        <p:spPr>
          <a:xfrm>
            <a:off x="711901" y="3232639"/>
            <a:ext cx="532746" cy="532746"/>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mj-lt"/>
            </a:endParaRPr>
          </a:p>
        </p:txBody>
      </p:sp>
      <p:sp>
        <p:nvSpPr>
          <p:cNvPr id="15" name="TextBox 14">
            <a:extLst>
              <a:ext uri="{FF2B5EF4-FFF2-40B4-BE49-F238E27FC236}">
                <a16:creationId xmlns:a16="http://schemas.microsoft.com/office/drawing/2014/main" xmlns="" id="{C619441E-21E5-4F1E-B91B-56A4173710E3}"/>
              </a:ext>
            </a:extLst>
          </p:cNvPr>
          <p:cNvSpPr txBox="1"/>
          <p:nvPr/>
        </p:nvSpPr>
        <p:spPr>
          <a:xfrm>
            <a:off x="749084" y="3283215"/>
            <a:ext cx="470306" cy="338554"/>
          </a:xfrm>
          <a:prstGeom prst="rect">
            <a:avLst/>
          </a:prstGeom>
          <a:noFill/>
        </p:spPr>
        <p:txBody>
          <a:bodyPr wrap="square" rtlCol="0">
            <a:spAutoFit/>
          </a:bodyPr>
          <a:lstStyle/>
          <a:p>
            <a:pPr algn="ctr"/>
            <a:r>
              <a:rPr lang="en-US" altLang="ko-KR" sz="1600" b="1" dirty="0">
                <a:ln w="12700">
                  <a:solidFill>
                    <a:schemeClr val="bg1"/>
                  </a:solidFill>
                </a:ln>
                <a:solidFill>
                  <a:schemeClr val="tx1">
                    <a:lumMod val="75000"/>
                    <a:lumOff val="25000"/>
                  </a:schemeClr>
                </a:solidFill>
                <a:latin typeface="+mj-lt"/>
                <a:cs typeface="Arial" pitchFamily="34" charset="0"/>
              </a:rPr>
              <a:t>02</a:t>
            </a:r>
            <a:endParaRPr lang="ko-KR" altLang="en-US" sz="1600" b="1" dirty="0">
              <a:ln w="12700">
                <a:solidFill>
                  <a:schemeClr val="bg1"/>
                </a:solidFill>
              </a:ln>
              <a:solidFill>
                <a:schemeClr val="tx1">
                  <a:lumMod val="75000"/>
                  <a:lumOff val="25000"/>
                </a:schemeClr>
              </a:solidFill>
              <a:latin typeface="+mj-lt"/>
              <a:cs typeface="Arial" pitchFamily="34" charset="0"/>
            </a:endParaRPr>
          </a:p>
        </p:txBody>
      </p:sp>
      <p:sp>
        <p:nvSpPr>
          <p:cNvPr id="16" name="TextBox 15">
            <a:extLst>
              <a:ext uri="{FF2B5EF4-FFF2-40B4-BE49-F238E27FC236}">
                <a16:creationId xmlns:a16="http://schemas.microsoft.com/office/drawing/2014/main" xmlns="" id="{F1F0F3D7-65AC-40C6-9DE9-ED931EDD4200}"/>
              </a:ext>
            </a:extLst>
          </p:cNvPr>
          <p:cNvSpPr txBox="1"/>
          <p:nvPr/>
        </p:nvSpPr>
        <p:spPr>
          <a:xfrm>
            <a:off x="1405180" y="3283215"/>
            <a:ext cx="8001000" cy="1057725"/>
          </a:xfrm>
          <a:prstGeom prst="rect">
            <a:avLst/>
          </a:prstGeom>
          <a:noFill/>
        </p:spPr>
        <p:txBody>
          <a:bodyPr wrap="square">
            <a:spAutoFit/>
          </a:bodyPr>
          <a:lstStyle/>
          <a:p>
            <a:pPr algn="just">
              <a:lnSpc>
                <a:spcPct val="80000"/>
              </a:lnSpc>
              <a:spcBef>
                <a:spcPts val="500"/>
              </a:spcBef>
            </a:pPr>
            <a:r>
              <a:rPr lang="en-US" altLang="en-US" sz="1600" dirty="0" err="1">
                <a:cs typeface="Calibri" panose="020F0502020204030204" pitchFamily="34" charset="0"/>
              </a:rPr>
              <a:t>Các</a:t>
            </a:r>
            <a:r>
              <a:rPr lang="en-US" altLang="en-US" sz="1600" dirty="0">
                <a:cs typeface="Calibri" panose="020F0502020204030204" pitchFamily="34" charset="0"/>
              </a:rPr>
              <a:t> </a:t>
            </a:r>
            <a:r>
              <a:rPr lang="en-US" altLang="en-US" sz="1600" dirty="0" err="1">
                <a:cs typeface="Calibri" panose="020F0502020204030204" pitchFamily="34" charset="0"/>
              </a:rPr>
              <a:t>cấp</a:t>
            </a:r>
            <a:r>
              <a:rPr lang="en-US" altLang="en-US" sz="1600" dirty="0">
                <a:cs typeface="Calibri" panose="020F0502020204030204" pitchFamily="34" charset="0"/>
              </a:rPr>
              <a:t> </a:t>
            </a:r>
            <a:r>
              <a:rPr lang="en-US" altLang="en-US" sz="1600" dirty="0" err="1">
                <a:cs typeface="Calibri" panose="020F0502020204030204" pitchFamily="34" charset="0"/>
              </a:rPr>
              <a:t>ủy</a:t>
            </a:r>
            <a:r>
              <a:rPr lang="en-US" altLang="en-US" sz="1600" dirty="0">
                <a:cs typeface="Calibri" panose="020F0502020204030204" pitchFamily="34" charset="0"/>
              </a:rPr>
              <a:t> </a:t>
            </a:r>
            <a:r>
              <a:rPr lang="en-US" altLang="en-US" sz="1600" dirty="0" err="1">
                <a:cs typeface="Calibri" panose="020F0502020204030204" pitchFamily="34" charset="0"/>
              </a:rPr>
              <a:t>trực</a:t>
            </a:r>
            <a:r>
              <a:rPr lang="en-US" altLang="en-US" sz="1600" dirty="0">
                <a:cs typeface="Calibri" panose="020F0502020204030204" pitchFamily="34" charset="0"/>
              </a:rPr>
              <a:t> </a:t>
            </a:r>
            <a:r>
              <a:rPr lang="en-US" altLang="en-US" sz="1600" dirty="0" err="1">
                <a:cs typeface="Calibri" panose="020F0502020204030204" pitchFamily="34" charset="0"/>
              </a:rPr>
              <a:t>thuộc</a:t>
            </a:r>
            <a:r>
              <a:rPr lang="en-US" altLang="en-US" sz="1600" dirty="0">
                <a:cs typeface="Calibri" panose="020F0502020204030204" pitchFamily="34" charset="0"/>
              </a:rPr>
              <a:t> </a:t>
            </a:r>
            <a:r>
              <a:rPr lang="en-US" altLang="en-US" sz="1600" dirty="0" err="1">
                <a:cs typeface="Calibri" panose="020F0502020204030204" pitchFamily="34" charset="0"/>
              </a:rPr>
              <a:t>Thành</a:t>
            </a:r>
            <a:r>
              <a:rPr lang="en-US" altLang="en-US" sz="1600" dirty="0">
                <a:cs typeface="Calibri" panose="020F0502020204030204" pitchFamily="34" charset="0"/>
              </a:rPr>
              <a:t> </a:t>
            </a:r>
            <a:r>
              <a:rPr lang="en-US" altLang="en-US" sz="1600" dirty="0" err="1">
                <a:cs typeface="Calibri" panose="020F0502020204030204" pitchFamily="34" charset="0"/>
              </a:rPr>
              <a:t>ủy</a:t>
            </a:r>
            <a:r>
              <a:rPr lang="en-US" altLang="en-US" sz="1600" dirty="0">
                <a:cs typeface="Calibri" panose="020F0502020204030204" pitchFamily="34" charset="0"/>
              </a:rPr>
              <a:t> </a:t>
            </a:r>
            <a:r>
              <a:rPr lang="en-US" altLang="en-US" sz="1600" dirty="0" err="1">
                <a:cs typeface="Calibri" panose="020F0502020204030204" pitchFamily="34" charset="0"/>
              </a:rPr>
              <a:t>và</a:t>
            </a:r>
            <a:r>
              <a:rPr lang="en-US" altLang="en-US" sz="1600" dirty="0">
                <a:cs typeface="Calibri" panose="020F0502020204030204" pitchFamily="34" charset="0"/>
              </a:rPr>
              <a:t> </a:t>
            </a:r>
            <a:r>
              <a:rPr lang="en-US" altLang="en-US" sz="1600" dirty="0" err="1">
                <a:cs typeface="Calibri" panose="020F0502020204030204" pitchFamily="34" charset="0"/>
              </a:rPr>
              <a:t>các</a:t>
            </a:r>
            <a:r>
              <a:rPr lang="en-US" altLang="en-US" sz="1600" dirty="0">
                <a:cs typeface="Calibri" panose="020F0502020204030204" pitchFamily="34" charset="0"/>
              </a:rPr>
              <a:t> </a:t>
            </a:r>
            <a:r>
              <a:rPr lang="en-US" altLang="en-US" sz="1600" dirty="0" err="1">
                <a:cs typeface="Calibri" panose="020F0502020204030204" pitchFamily="34" charset="0"/>
              </a:rPr>
              <a:t>Sở</a:t>
            </a:r>
            <a:r>
              <a:rPr lang="en-US" altLang="en-US" sz="1600" dirty="0">
                <a:cs typeface="Calibri" panose="020F0502020204030204" pitchFamily="34" charset="0"/>
              </a:rPr>
              <a:t>, ban, </a:t>
            </a:r>
            <a:r>
              <a:rPr lang="en-US" altLang="en-US" sz="1600" dirty="0" err="1">
                <a:cs typeface="Calibri" panose="020F0502020204030204" pitchFamily="34" charset="0"/>
              </a:rPr>
              <a:t>ngành</a:t>
            </a:r>
            <a:r>
              <a:rPr lang="en-US" altLang="en-US" sz="1600" dirty="0">
                <a:cs typeface="Calibri" panose="020F0502020204030204" pitchFamily="34" charset="0"/>
              </a:rPr>
              <a:t>, </a:t>
            </a:r>
            <a:r>
              <a:rPr lang="en-US" altLang="en-US" sz="1600" dirty="0" err="1">
                <a:cs typeface="Calibri" panose="020F0502020204030204" pitchFamily="34" charset="0"/>
              </a:rPr>
              <a:t>quận</a:t>
            </a:r>
            <a:r>
              <a:rPr lang="en-US" altLang="en-US" sz="1600" dirty="0">
                <a:cs typeface="Calibri" panose="020F0502020204030204" pitchFamily="34" charset="0"/>
              </a:rPr>
              <a:t>, </a:t>
            </a:r>
            <a:r>
              <a:rPr lang="en-US" altLang="en-US" sz="1600" dirty="0" err="1">
                <a:cs typeface="Calibri" panose="020F0502020204030204" pitchFamily="34" charset="0"/>
              </a:rPr>
              <a:t>huyện</a:t>
            </a:r>
            <a:r>
              <a:rPr lang="en-US" altLang="en-US" sz="1600" dirty="0">
                <a:cs typeface="Calibri" panose="020F0502020204030204" pitchFamily="34" charset="0"/>
              </a:rPr>
              <a:t>, </a:t>
            </a:r>
            <a:r>
              <a:rPr lang="en-US" altLang="en-US" sz="1600" dirty="0" err="1">
                <a:cs typeface="Calibri" panose="020F0502020204030204" pitchFamily="34" charset="0"/>
              </a:rPr>
              <a:t>thị</a:t>
            </a:r>
            <a:r>
              <a:rPr lang="en-US" altLang="en-US" sz="1600" dirty="0">
                <a:cs typeface="Calibri" panose="020F0502020204030204" pitchFamily="34" charset="0"/>
              </a:rPr>
              <a:t> </a:t>
            </a:r>
            <a:r>
              <a:rPr lang="en-US" altLang="en-US" sz="1600" dirty="0" err="1">
                <a:cs typeface="Calibri" panose="020F0502020204030204" pitchFamily="34" charset="0"/>
              </a:rPr>
              <a:t>xã</a:t>
            </a:r>
            <a:r>
              <a:rPr lang="en-US" altLang="en-US" sz="1600" dirty="0">
                <a:cs typeface="Calibri" panose="020F0502020204030204" pitchFamily="34" charset="0"/>
              </a:rPr>
              <a:t>:</a:t>
            </a:r>
          </a:p>
          <a:p>
            <a:pPr marL="542925" lvl="1" indent="-271463" algn="just">
              <a:spcBef>
                <a:spcPts val="500"/>
              </a:spcBef>
              <a:buFont typeface="Wingdings" pitchFamily="2" charset="2"/>
              <a:buChar char="§"/>
              <a:tabLst>
                <a:tab pos="542925" algn="l"/>
              </a:tabLst>
            </a:pPr>
            <a:r>
              <a:rPr lang="en-US" altLang="en-US" sz="1600" dirty="0" err="1">
                <a:cs typeface="Calibri" panose="020F0502020204030204" pitchFamily="34" charset="0"/>
              </a:rPr>
              <a:t>Tổ</a:t>
            </a:r>
            <a:r>
              <a:rPr lang="en-US" altLang="en-US" sz="1600" dirty="0">
                <a:cs typeface="Calibri" panose="020F0502020204030204" pitchFamily="34" charset="0"/>
              </a:rPr>
              <a:t> </a:t>
            </a:r>
            <a:r>
              <a:rPr lang="en-US" altLang="en-US" sz="1600" dirty="0" err="1">
                <a:cs typeface="Calibri" panose="020F0502020204030204" pitchFamily="34" charset="0"/>
              </a:rPr>
              <a:t>chức</a:t>
            </a:r>
            <a:r>
              <a:rPr lang="en-US" altLang="en-US" sz="1600" dirty="0">
                <a:cs typeface="Calibri" panose="020F0502020204030204" pitchFamily="34" charset="0"/>
              </a:rPr>
              <a:t> </a:t>
            </a:r>
            <a:r>
              <a:rPr lang="en-US" altLang="en-US" sz="1600" dirty="0" err="1">
                <a:cs typeface="Calibri" panose="020F0502020204030204" pitchFamily="34" charset="0"/>
              </a:rPr>
              <a:t>quán</a:t>
            </a:r>
            <a:r>
              <a:rPr lang="en-US" altLang="en-US" sz="1600" dirty="0">
                <a:cs typeface="Calibri" panose="020F0502020204030204" pitchFamily="34" charset="0"/>
              </a:rPr>
              <a:t> </a:t>
            </a:r>
            <a:r>
              <a:rPr lang="en-US" altLang="en-US" sz="1600" dirty="0" err="1">
                <a:cs typeface="Calibri" panose="020F0502020204030204" pitchFamily="34" charset="0"/>
              </a:rPr>
              <a:t>triệt</a:t>
            </a:r>
            <a:r>
              <a:rPr lang="en-US" altLang="en-US" sz="1600" dirty="0">
                <a:cs typeface="Calibri" panose="020F0502020204030204" pitchFamily="34" charset="0"/>
              </a:rPr>
              <a:t> </a:t>
            </a:r>
            <a:r>
              <a:rPr lang="en-US" altLang="en-US" sz="1600" dirty="0" err="1">
                <a:cs typeface="Calibri" panose="020F0502020204030204" pitchFamily="34" charset="0"/>
              </a:rPr>
              <a:t>Nghị</a:t>
            </a:r>
            <a:r>
              <a:rPr lang="en-US" altLang="en-US" sz="1600" dirty="0">
                <a:cs typeface="Calibri" panose="020F0502020204030204" pitchFamily="34" charset="0"/>
              </a:rPr>
              <a:t> </a:t>
            </a:r>
            <a:r>
              <a:rPr lang="en-US" altLang="en-US" sz="1600" dirty="0" err="1">
                <a:cs typeface="Calibri" panose="020F0502020204030204" pitchFamily="34" charset="0"/>
              </a:rPr>
              <a:t>quyết</a:t>
            </a:r>
            <a:r>
              <a:rPr lang="en-US" altLang="en-US" sz="1600" dirty="0">
                <a:cs typeface="Calibri" panose="020F0502020204030204" pitchFamily="34" charset="0"/>
              </a:rPr>
              <a:t>.</a:t>
            </a:r>
          </a:p>
          <a:p>
            <a:pPr marL="542925" lvl="1" indent="-271463" algn="just">
              <a:lnSpc>
                <a:spcPct val="80000"/>
              </a:lnSpc>
              <a:spcBef>
                <a:spcPts val="500"/>
              </a:spcBef>
              <a:buFont typeface="Wingdings" pitchFamily="2" charset="2"/>
              <a:buChar char="§"/>
              <a:tabLst>
                <a:tab pos="542925" algn="l"/>
              </a:tabLst>
            </a:pPr>
            <a:r>
              <a:rPr lang="en-US" altLang="en-US" sz="1600" dirty="0" err="1">
                <a:cs typeface="Calibri" panose="020F0502020204030204" pitchFamily="34" charset="0"/>
              </a:rPr>
              <a:t>Xây</a:t>
            </a:r>
            <a:r>
              <a:rPr lang="en-US" altLang="en-US" sz="1600" dirty="0">
                <a:cs typeface="Calibri" panose="020F0502020204030204" pitchFamily="34" charset="0"/>
              </a:rPr>
              <a:t> </a:t>
            </a:r>
            <a:r>
              <a:rPr lang="en-US" altLang="en-US" sz="1600" dirty="0" err="1">
                <a:cs typeface="Calibri" panose="020F0502020204030204" pitchFamily="34" charset="0"/>
              </a:rPr>
              <a:t>dựng</a:t>
            </a:r>
            <a:r>
              <a:rPr lang="en-US" altLang="en-US" sz="1600" dirty="0">
                <a:cs typeface="Calibri" panose="020F0502020204030204" pitchFamily="34" charset="0"/>
              </a:rPr>
              <a:t> </a:t>
            </a:r>
            <a:r>
              <a:rPr lang="en-US" altLang="en-US" sz="1600" dirty="0" err="1">
                <a:cs typeface="Calibri" panose="020F0502020204030204" pitchFamily="34" charset="0"/>
              </a:rPr>
              <a:t>Kế</a:t>
            </a:r>
            <a:r>
              <a:rPr lang="en-US" altLang="en-US" sz="1600" dirty="0">
                <a:cs typeface="Calibri" panose="020F0502020204030204" pitchFamily="34" charset="0"/>
              </a:rPr>
              <a:t> </a:t>
            </a:r>
            <a:r>
              <a:rPr lang="en-US" altLang="en-US" sz="1600" dirty="0" err="1">
                <a:cs typeface="Calibri" panose="020F0502020204030204" pitchFamily="34" charset="0"/>
              </a:rPr>
              <a:t>hoạch</a:t>
            </a:r>
            <a:r>
              <a:rPr lang="en-US" altLang="en-US" sz="1600" dirty="0">
                <a:cs typeface="Calibri" panose="020F0502020204030204" pitchFamily="34" charset="0"/>
              </a:rPr>
              <a:t>, </a:t>
            </a:r>
            <a:r>
              <a:rPr lang="en-US" altLang="en-US" sz="1600" dirty="0" err="1">
                <a:cs typeface="Calibri" panose="020F0502020204030204" pitchFamily="34" charset="0"/>
              </a:rPr>
              <a:t>đề</a:t>
            </a:r>
            <a:r>
              <a:rPr lang="en-US" altLang="en-US" sz="1600" dirty="0">
                <a:cs typeface="Calibri" panose="020F0502020204030204" pitchFamily="34" charset="0"/>
              </a:rPr>
              <a:t> </a:t>
            </a:r>
            <a:r>
              <a:rPr lang="en-US" altLang="en-US" sz="1600" dirty="0" err="1">
                <a:cs typeface="Calibri" panose="020F0502020204030204" pitchFamily="34" charset="0"/>
              </a:rPr>
              <a:t>án</a:t>
            </a:r>
            <a:r>
              <a:rPr lang="en-US" altLang="en-US" sz="1600" dirty="0">
                <a:cs typeface="Calibri" panose="020F0502020204030204" pitchFamily="34" charset="0"/>
              </a:rPr>
              <a:t>, </a:t>
            </a:r>
            <a:r>
              <a:rPr lang="en-US" altLang="en-US" sz="1600" dirty="0" err="1">
                <a:cs typeface="Calibri" panose="020F0502020204030204" pitchFamily="34" charset="0"/>
              </a:rPr>
              <a:t>chuyên</a:t>
            </a:r>
            <a:r>
              <a:rPr lang="en-US" altLang="en-US" sz="1600" dirty="0">
                <a:cs typeface="Calibri" panose="020F0502020204030204" pitchFamily="34" charset="0"/>
              </a:rPr>
              <a:t> </a:t>
            </a:r>
            <a:r>
              <a:rPr lang="en-US" altLang="en-US" sz="1600" dirty="0" err="1">
                <a:cs typeface="Calibri" panose="020F0502020204030204" pitchFamily="34" charset="0"/>
              </a:rPr>
              <a:t>đề</a:t>
            </a:r>
            <a:r>
              <a:rPr lang="en-US" altLang="en-US" sz="1600" dirty="0">
                <a:cs typeface="Calibri" panose="020F0502020204030204" pitchFamily="34" charset="0"/>
              </a:rPr>
              <a:t> </a:t>
            </a:r>
            <a:r>
              <a:rPr lang="en-US" altLang="en-US" sz="1600" dirty="0" err="1">
                <a:cs typeface="Calibri" panose="020F0502020204030204" pitchFamily="34" charset="0"/>
              </a:rPr>
              <a:t>công</a:t>
            </a:r>
            <a:r>
              <a:rPr lang="en-US" altLang="en-US" sz="1600" dirty="0">
                <a:cs typeface="Calibri" panose="020F0502020204030204" pitchFamily="34" charset="0"/>
              </a:rPr>
              <a:t> </a:t>
            </a:r>
            <a:r>
              <a:rPr lang="en-US" altLang="en-US" sz="1600" dirty="0" err="1">
                <a:cs typeface="Calibri" panose="020F0502020204030204" pitchFamily="34" charset="0"/>
              </a:rPr>
              <a:t>tác</a:t>
            </a:r>
            <a:r>
              <a:rPr lang="en-US" altLang="en-US" sz="1600" dirty="0">
                <a:cs typeface="Calibri" panose="020F0502020204030204" pitchFamily="34" charset="0"/>
              </a:rPr>
              <a:t> </a:t>
            </a:r>
            <a:r>
              <a:rPr lang="en-US" altLang="en-US" sz="1600" dirty="0" err="1">
                <a:cs typeface="Calibri" panose="020F0502020204030204" pitchFamily="34" charset="0"/>
              </a:rPr>
              <a:t>tổ</a:t>
            </a:r>
            <a:r>
              <a:rPr lang="en-US" altLang="en-US" sz="1600" dirty="0">
                <a:cs typeface="Calibri" panose="020F0502020204030204" pitchFamily="34" charset="0"/>
              </a:rPr>
              <a:t> </a:t>
            </a:r>
            <a:r>
              <a:rPr lang="en-US" altLang="en-US" sz="1600" dirty="0" err="1">
                <a:cs typeface="Calibri" panose="020F0502020204030204" pitchFamily="34" charset="0"/>
              </a:rPr>
              <a:t>chức</a:t>
            </a:r>
            <a:r>
              <a:rPr lang="en-US" altLang="en-US" sz="1600" dirty="0">
                <a:cs typeface="Calibri" panose="020F0502020204030204" pitchFamily="34" charset="0"/>
              </a:rPr>
              <a:t> </a:t>
            </a:r>
            <a:r>
              <a:rPr lang="en-US" altLang="en-US" sz="1600" dirty="0" err="1">
                <a:cs typeface="Calibri" panose="020F0502020204030204" pitchFamily="34" charset="0"/>
              </a:rPr>
              <a:t>thực</a:t>
            </a:r>
            <a:r>
              <a:rPr lang="en-US" altLang="en-US" sz="1600" dirty="0">
                <a:cs typeface="Calibri" panose="020F0502020204030204" pitchFamily="34" charset="0"/>
              </a:rPr>
              <a:t> </a:t>
            </a:r>
            <a:r>
              <a:rPr lang="en-US" altLang="en-US" sz="1600" dirty="0" err="1">
                <a:cs typeface="Calibri" panose="020F0502020204030204" pitchFamily="34" charset="0"/>
              </a:rPr>
              <a:t>hiện</a:t>
            </a:r>
            <a:r>
              <a:rPr lang="en-US" altLang="en-US" sz="1600" dirty="0">
                <a:cs typeface="Calibri" panose="020F0502020204030204" pitchFamily="34" charset="0"/>
              </a:rPr>
              <a:t> </a:t>
            </a:r>
            <a:r>
              <a:rPr lang="en-US" altLang="en-US" sz="1600" dirty="0" err="1">
                <a:cs typeface="Calibri" panose="020F0502020204030204" pitchFamily="34" charset="0"/>
              </a:rPr>
              <a:t>có</a:t>
            </a:r>
            <a:r>
              <a:rPr lang="en-US" altLang="en-US" sz="1600" dirty="0">
                <a:cs typeface="Calibri" panose="020F0502020204030204" pitchFamily="34" charset="0"/>
              </a:rPr>
              <a:t> </a:t>
            </a:r>
            <a:r>
              <a:rPr lang="en-US" altLang="en-US" sz="1600" dirty="0" err="1">
                <a:cs typeface="Calibri" panose="020F0502020204030204" pitchFamily="34" charset="0"/>
              </a:rPr>
              <a:t>hiệu</a:t>
            </a:r>
            <a:r>
              <a:rPr lang="en-US" altLang="en-US" sz="1600" dirty="0">
                <a:cs typeface="Calibri" panose="020F0502020204030204" pitchFamily="34" charset="0"/>
              </a:rPr>
              <a:t> </a:t>
            </a:r>
            <a:r>
              <a:rPr lang="en-US" altLang="en-US" sz="1600" dirty="0" err="1">
                <a:cs typeface="Calibri" panose="020F0502020204030204" pitchFamily="34" charset="0"/>
              </a:rPr>
              <a:t>quả</a:t>
            </a:r>
            <a:r>
              <a:rPr lang="en-US" altLang="en-US" sz="1600" dirty="0">
                <a:cs typeface="Calibri" panose="020F0502020204030204" pitchFamily="34" charset="0"/>
              </a:rPr>
              <a:t> </a:t>
            </a:r>
            <a:r>
              <a:rPr lang="en-US" altLang="en-US" sz="1600" dirty="0" err="1">
                <a:cs typeface="Calibri" panose="020F0502020204030204" pitchFamily="34" charset="0"/>
              </a:rPr>
              <a:t>Nghị</a:t>
            </a:r>
            <a:r>
              <a:rPr lang="en-US" altLang="en-US" sz="1600" dirty="0">
                <a:cs typeface="Calibri" panose="020F0502020204030204" pitchFamily="34" charset="0"/>
              </a:rPr>
              <a:t> </a:t>
            </a:r>
            <a:r>
              <a:rPr lang="en-US" altLang="en-US" sz="1600" dirty="0" err="1">
                <a:cs typeface="Calibri" panose="020F0502020204030204" pitchFamily="34" charset="0"/>
              </a:rPr>
              <a:t>quyết</a:t>
            </a:r>
            <a:r>
              <a:rPr lang="en-US" altLang="en-US" sz="1600" dirty="0">
                <a:cs typeface="Calibri" panose="020F0502020204030204" pitchFamily="34" charset="0"/>
              </a:rPr>
              <a:t>.</a:t>
            </a:r>
          </a:p>
        </p:txBody>
      </p:sp>
      <p:sp>
        <p:nvSpPr>
          <p:cNvPr id="17" name="TextBox 16">
            <a:extLst>
              <a:ext uri="{FF2B5EF4-FFF2-40B4-BE49-F238E27FC236}">
                <a16:creationId xmlns:a16="http://schemas.microsoft.com/office/drawing/2014/main" xmlns="" id="{BF1A0AAD-3D2C-44F3-8D74-B877044C5D8B}"/>
              </a:ext>
            </a:extLst>
          </p:cNvPr>
          <p:cNvSpPr txBox="1"/>
          <p:nvPr/>
        </p:nvSpPr>
        <p:spPr>
          <a:xfrm>
            <a:off x="711900" y="1400396"/>
            <a:ext cx="6640370" cy="400110"/>
          </a:xfrm>
          <a:prstGeom prst="rect">
            <a:avLst/>
          </a:prstGeom>
          <a:noFill/>
        </p:spPr>
        <p:txBody>
          <a:bodyPr wrap="square">
            <a:spAutoFit/>
          </a:bodyPr>
          <a:lstStyle/>
          <a:p>
            <a:pPr algn="l"/>
            <a:r>
              <a:rPr lang="en-US" sz="2000" dirty="0" err="1">
                <a:latin typeface="+mj-lt"/>
              </a:rPr>
              <a:t>Nghị</a:t>
            </a:r>
            <a:r>
              <a:rPr lang="en-US" sz="2000" dirty="0">
                <a:latin typeface="+mj-lt"/>
              </a:rPr>
              <a:t> </a:t>
            </a:r>
            <a:r>
              <a:rPr lang="en-US" sz="2000" dirty="0" err="1">
                <a:latin typeface="+mj-lt"/>
              </a:rPr>
              <a:t>quyết</a:t>
            </a:r>
            <a:r>
              <a:rPr lang="en-US" sz="2000" dirty="0">
                <a:latin typeface="+mj-lt"/>
              </a:rPr>
              <a:t> 18-NQ/</a:t>
            </a:r>
            <a:r>
              <a:rPr lang="en-US" sz="2000" dirty="0" err="1">
                <a:latin typeface="+mj-lt"/>
              </a:rPr>
              <a:t>TU</a:t>
            </a:r>
            <a:r>
              <a:rPr lang="en-US" sz="2000" dirty="0">
                <a:latin typeface="+mj-lt"/>
              </a:rPr>
              <a:t> </a:t>
            </a:r>
            <a:r>
              <a:rPr lang="en-US" sz="2000" dirty="0" err="1">
                <a:latin typeface="+mj-lt"/>
              </a:rPr>
              <a:t>giao</a:t>
            </a:r>
            <a:r>
              <a:rPr lang="en-US" sz="2000" dirty="0">
                <a:latin typeface="+mj-lt"/>
              </a:rPr>
              <a:t> </a:t>
            </a:r>
            <a:r>
              <a:rPr lang="en-US" sz="2000" dirty="0" err="1">
                <a:latin typeface="+mj-lt"/>
              </a:rPr>
              <a:t>nhiệm</a:t>
            </a:r>
            <a:r>
              <a:rPr lang="en-US" sz="2000" dirty="0">
                <a:latin typeface="+mj-lt"/>
              </a:rPr>
              <a:t> </a:t>
            </a:r>
            <a:r>
              <a:rPr lang="en-US" sz="2000" dirty="0" err="1">
                <a:latin typeface="+mj-lt"/>
              </a:rPr>
              <a:t>vụ</a:t>
            </a:r>
            <a:r>
              <a:rPr lang="en-US" sz="2000" dirty="0">
                <a:latin typeface="+mj-lt"/>
              </a:rPr>
              <a:t>:</a:t>
            </a:r>
          </a:p>
        </p:txBody>
      </p:sp>
    </p:spTree>
    <p:extLst>
      <p:ext uri="{BB962C8B-B14F-4D97-AF65-F5344CB8AC3E}">
        <p14:creationId xmlns:p14="http://schemas.microsoft.com/office/powerpoint/2010/main" val="608815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F1A0AAD-3D2C-44F3-8D74-B877044C5D8B}"/>
              </a:ext>
            </a:extLst>
          </p:cNvPr>
          <p:cNvSpPr txBox="1"/>
          <p:nvPr/>
        </p:nvSpPr>
        <p:spPr>
          <a:xfrm>
            <a:off x="619090" y="642721"/>
            <a:ext cx="5743609" cy="646331"/>
          </a:xfrm>
          <a:prstGeom prst="rect">
            <a:avLst/>
          </a:prstGeom>
          <a:noFill/>
        </p:spPr>
        <p:txBody>
          <a:bodyPr wrap="square">
            <a:spAutoFit/>
          </a:bodyPr>
          <a:lstStyle/>
          <a:p>
            <a:pPr algn="l"/>
            <a:r>
              <a:rPr lang="en-US" sz="3600" dirty="0"/>
              <a:t>TỔ CHỨC THỰC HIỆN</a:t>
            </a:r>
          </a:p>
        </p:txBody>
      </p:sp>
      <p:pic>
        <p:nvPicPr>
          <p:cNvPr id="6" name="Picture 4">
            <a:extLst>
              <a:ext uri="{FF2B5EF4-FFF2-40B4-BE49-F238E27FC236}">
                <a16:creationId xmlns:a16="http://schemas.microsoft.com/office/drawing/2014/main" xmlns="" id="{359C2993-D96C-4BA2-BE22-98ECF1825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4887" y="2090062"/>
            <a:ext cx="2928552" cy="335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DDDEE6A1-8447-4D14-B830-11966F21350B}"/>
              </a:ext>
            </a:extLst>
          </p:cNvPr>
          <p:cNvSpPr txBox="1"/>
          <p:nvPr/>
        </p:nvSpPr>
        <p:spPr>
          <a:xfrm>
            <a:off x="878281" y="3040596"/>
            <a:ext cx="470306" cy="369332"/>
          </a:xfrm>
          <a:prstGeom prst="rect">
            <a:avLst/>
          </a:prstGeom>
          <a:noFill/>
        </p:spPr>
        <p:txBody>
          <a:bodyPr wrap="square" rtlCol="0">
            <a:spAutoFit/>
          </a:bodyPr>
          <a:lstStyle/>
          <a:p>
            <a:pPr algn="ctr"/>
            <a:r>
              <a:rPr lang="en-US" altLang="ko-KR" b="1" dirty="0">
                <a:ln w="12700">
                  <a:solidFill>
                    <a:schemeClr val="bg1"/>
                  </a:solidFill>
                </a:ln>
                <a:solidFill>
                  <a:schemeClr val="tx1">
                    <a:lumMod val="75000"/>
                    <a:lumOff val="25000"/>
                  </a:schemeClr>
                </a:solidFill>
                <a:latin typeface="+mj-lt"/>
                <a:cs typeface="Arial" pitchFamily="34" charset="0"/>
              </a:rPr>
              <a:t>01</a:t>
            </a:r>
            <a:endParaRPr lang="ko-KR" altLang="en-US" b="1" dirty="0">
              <a:ln w="12700">
                <a:solidFill>
                  <a:schemeClr val="bg1"/>
                </a:solidFill>
              </a:ln>
              <a:solidFill>
                <a:schemeClr val="tx1">
                  <a:lumMod val="75000"/>
                  <a:lumOff val="25000"/>
                </a:schemeClr>
              </a:solidFill>
              <a:latin typeface="+mj-lt"/>
              <a:cs typeface="Arial" pitchFamily="34" charset="0"/>
            </a:endParaRPr>
          </a:p>
        </p:txBody>
      </p:sp>
      <p:sp>
        <p:nvSpPr>
          <p:cNvPr id="17" name="Oval 8">
            <a:extLst>
              <a:ext uri="{FF2B5EF4-FFF2-40B4-BE49-F238E27FC236}">
                <a16:creationId xmlns:a16="http://schemas.microsoft.com/office/drawing/2014/main" xmlns="" id="{1DDADF81-7A11-4900-8928-D189BA445F0B}"/>
              </a:ext>
            </a:extLst>
          </p:cNvPr>
          <p:cNvSpPr/>
          <p:nvPr/>
        </p:nvSpPr>
        <p:spPr>
          <a:xfrm>
            <a:off x="662515" y="2317627"/>
            <a:ext cx="532746" cy="532746"/>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18" name="Oval 9">
            <a:extLst>
              <a:ext uri="{FF2B5EF4-FFF2-40B4-BE49-F238E27FC236}">
                <a16:creationId xmlns:a16="http://schemas.microsoft.com/office/drawing/2014/main" xmlns="" id="{6EE22FF2-8539-441B-BF54-ED64DE2A9E1D}"/>
              </a:ext>
            </a:extLst>
          </p:cNvPr>
          <p:cNvSpPr/>
          <p:nvPr/>
        </p:nvSpPr>
        <p:spPr>
          <a:xfrm>
            <a:off x="650312" y="3120166"/>
            <a:ext cx="532746" cy="532746"/>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19" name="Oval 10">
            <a:extLst>
              <a:ext uri="{FF2B5EF4-FFF2-40B4-BE49-F238E27FC236}">
                <a16:creationId xmlns:a16="http://schemas.microsoft.com/office/drawing/2014/main" xmlns="" id="{5038529E-B903-4B20-99C3-5C119FD7EC61}"/>
              </a:ext>
            </a:extLst>
          </p:cNvPr>
          <p:cNvSpPr/>
          <p:nvPr/>
        </p:nvSpPr>
        <p:spPr>
          <a:xfrm>
            <a:off x="619092" y="3896043"/>
            <a:ext cx="532746" cy="532746"/>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20" name="Oval 11">
            <a:extLst>
              <a:ext uri="{FF2B5EF4-FFF2-40B4-BE49-F238E27FC236}">
                <a16:creationId xmlns:a16="http://schemas.microsoft.com/office/drawing/2014/main" xmlns="" id="{706CDFEA-1E21-4EC5-AFA8-83DC6DFD36B7}"/>
              </a:ext>
            </a:extLst>
          </p:cNvPr>
          <p:cNvSpPr/>
          <p:nvPr/>
        </p:nvSpPr>
        <p:spPr>
          <a:xfrm>
            <a:off x="631295" y="4822217"/>
            <a:ext cx="532746" cy="532746"/>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21" name="TextBox 20">
            <a:extLst>
              <a:ext uri="{FF2B5EF4-FFF2-40B4-BE49-F238E27FC236}">
                <a16:creationId xmlns:a16="http://schemas.microsoft.com/office/drawing/2014/main" xmlns="" id="{DDDEE6A1-8447-4D14-B830-11966F21350B}"/>
              </a:ext>
            </a:extLst>
          </p:cNvPr>
          <p:cNvSpPr txBox="1"/>
          <p:nvPr/>
        </p:nvSpPr>
        <p:spPr>
          <a:xfrm>
            <a:off x="693735" y="2387473"/>
            <a:ext cx="470306" cy="369332"/>
          </a:xfrm>
          <a:prstGeom prst="rect">
            <a:avLst/>
          </a:prstGeom>
          <a:noFill/>
        </p:spPr>
        <p:txBody>
          <a:bodyPr wrap="square" rtlCol="0">
            <a:spAutoFit/>
          </a:bodyPr>
          <a:lstStyle/>
          <a:p>
            <a:pPr algn="ctr"/>
            <a:r>
              <a:rPr lang="en-US" altLang="ko-KR" b="1" dirty="0">
                <a:ln w="12700">
                  <a:solidFill>
                    <a:schemeClr val="bg1"/>
                  </a:solidFill>
                </a:ln>
                <a:solidFill>
                  <a:schemeClr val="tx1">
                    <a:lumMod val="75000"/>
                    <a:lumOff val="25000"/>
                  </a:schemeClr>
                </a:solidFill>
                <a:latin typeface="+mj-lt"/>
                <a:cs typeface="Arial" pitchFamily="34" charset="0"/>
              </a:rPr>
              <a:t>01</a:t>
            </a:r>
            <a:endParaRPr lang="ko-KR" altLang="en-US" b="1" dirty="0">
              <a:ln w="12700">
                <a:solidFill>
                  <a:schemeClr val="bg1"/>
                </a:solidFill>
              </a:ln>
              <a:solidFill>
                <a:schemeClr val="tx1">
                  <a:lumMod val="75000"/>
                  <a:lumOff val="25000"/>
                </a:schemeClr>
              </a:solidFill>
              <a:latin typeface="+mj-lt"/>
              <a:cs typeface="Arial" pitchFamily="34" charset="0"/>
            </a:endParaRPr>
          </a:p>
        </p:txBody>
      </p:sp>
      <p:sp>
        <p:nvSpPr>
          <p:cNvPr id="22" name="TextBox 21">
            <a:extLst>
              <a:ext uri="{FF2B5EF4-FFF2-40B4-BE49-F238E27FC236}">
                <a16:creationId xmlns:a16="http://schemas.microsoft.com/office/drawing/2014/main" xmlns="" id="{C619441E-21E5-4F1E-B91B-56A4173710E3}"/>
              </a:ext>
            </a:extLst>
          </p:cNvPr>
          <p:cNvSpPr txBox="1"/>
          <p:nvPr/>
        </p:nvSpPr>
        <p:spPr>
          <a:xfrm>
            <a:off x="681532" y="3165015"/>
            <a:ext cx="470306" cy="369332"/>
          </a:xfrm>
          <a:prstGeom prst="rect">
            <a:avLst/>
          </a:prstGeom>
          <a:noFill/>
        </p:spPr>
        <p:txBody>
          <a:bodyPr wrap="square" rtlCol="0">
            <a:spAutoFit/>
          </a:bodyPr>
          <a:lstStyle/>
          <a:p>
            <a:pPr algn="ctr"/>
            <a:r>
              <a:rPr lang="en-US" altLang="ko-KR" b="1" dirty="0">
                <a:ln w="12700">
                  <a:solidFill>
                    <a:schemeClr val="bg1"/>
                  </a:solidFill>
                </a:ln>
                <a:solidFill>
                  <a:schemeClr val="tx1">
                    <a:lumMod val="75000"/>
                    <a:lumOff val="25000"/>
                  </a:schemeClr>
                </a:solidFill>
                <a:latin typeface="+mj-lt"/>
                <a:cs typeface="Arial" pitchFamily="34" charset="0"/>
              </a:rPr>
              <a:t>02</a:t>
            </a:r>
            <a:endParaRPr lang="ko-KR" altLang="en-US" b="1" dirty="0">
              <a:ln w="12700">
                <a:solidFill>
                  <a:schemeClr val="bg1"/>
                </a:solidFill>
              </a:ln>
              <a:solidFill>
                <a:schemeClr val="tx1">
                  <a:lumMod val="75000"/>
                  <a:lumOff val="25000"/>
                </a:schemeClr>
              </a:solidFill>
              <a:latin typeface="+mj-lt"/>
              <a:cs typeface="Arial" pitchFamily="34" charset="0"/>
            </a:endParaRPr>
          </a:p>
        </p:txBody>
      </p:sp>
      <p:sp>
        <p:nvSpPr>
          <p:cNvPr id="23" name="TextBox 22">
            <a:extLst>
              <a:ext uri="{FF2B5EF4-FFF2-40B4-BE49-F238E27FC236}">
                <a16:creationId xmlns:a16="http://schemas.microsoft.com/office/drawing/2014/main" xmlns="" id="{0734CD86-58E8-450A-A8A7-4AD8A7A285AC}"/>
              </a:ext>
            </a:extLst>
          </p:cNvPr>
          <p:cNvSpPr txBox="1"/>
          <p:nvPr/>
        </p:nvSpPr>
        <p:spPr>
          <a:xfrm>
            <a:off x="680853" y="3941543"/>
            <a:ext cx="470306" cy="369332"/>
          </a:xfrm>
          <a:prstGeom prst="rect">
            <a:avLst/>
          </a:prstGeom>
          <a:noFill/>
        </p:spPr>
        <p:txBody>
          <a:bodyPr wrap="square" rtlCol="0">
            <a:spAutoFit/>
          </a:bodyPr>
          <a:lstStyle/>
          <a:p>
            <a:pPr algn="ctr"/>
            <a:r>
              <a:rPr lang="en-US" altLang="ko-KR" b="1" dirty="0">
                <a:ln w="12700">
                  <a:solidFill>
                    <a:schemeClr val="bg1"/>
                  </a:solidFill>
                </a:ln>
                <a:solidFill>
                  <a:schemeClr val="tx1">
                    <a:lumMod val="75000"/>
                    <a:lumOff val="25000"/>
                  </a:schemeClr>
                </a:solidFill>
                <a:latin typeface="+mj-lt"/>
                <a:cs typeface="Arial" pitchFamily="34" charset="0"/>
              </a:rPr>
              <a:t>03</a:t>
            </a:r>
            <a:endParaRPr lang="ko-KR" altLang="en-US" b="1" dirty="0">
              <a:ln w="12700">
                <a:solidFill>
                  <a:schemeClr val="bg1"/>
                </a:solidFill>
              </a:ln>
              <a:solidFill>
                <a:schemeClr val="tx1">
                  <a:lumMod val="75000"/>
                  <a:lumOff val="25000"/>
                </a:schemeClr>
              </a:solidFill>
              <a:latin typeface="+mj-lt"/>
              <a:cs typeface="Arial" pitchFamily="34" charset="0"/>
            </a:endParaRPr>
          </a:p>
        </p:txBody>
      </p:sp>
      <p:sp>
        <p:nvSpPr>
          <p:cNvPr id="24" name="TextBox 23">
            <a:extLst>
              <a:ext uri="{FF2B5EF4-FFF2-40B4-BE49-F238E27FC236}">
                <a16:creationId xmlns:a16="http://schemas.microsoft.com/office/drawing/2014/main" xmlns="" id="{E5EF37B9-8A5A-4A13-A660-74E0B64EDC2F}"/>
              </a:ext>
            </a:extLst>
          </p:cNvPr>
          <p:cNvSpPr txBox="1"/>
          <p:nvPr/>
        </p:nvSpPr>
        <p:spPr>
          <a:xfrm>
            <a:off x="672469" y="4861774"/>
            <a:ext cx="470306" cy="369332"/>
          </a:xfrm>
          <a:prstGeom prst="rect">
            <a:avLst/>
          </a:prstGeom>
          <a:noFill/>
        </p:spPr>
        <p:txBody>
          <a:bodyPr wrap="square" rtlCol="0">
            <a:spAutoFit/>
          </a:bodyPr>
          <a:lstStyle/>
          <a:p>
            <a:pPr algn="ctr"/>
            <a:r>
              <a:rPr lang="en-US" altLang="ko-KR" b="1" dirty="0">
                <a:ln w="12700">
                  <a:solidFill>
                    <a:schemeClr val="bg1"/>
                  </a:solidFill>
                </a:ln>
                <a:solidFill>
                  <a:schemeClr val="tx1">
                    <a:lumMod val="75000"/>
                    <a:lumOff val="25000"/>
                  </a:schemeClr>
                </a:solidFill>
                <a:latin typeface="+mj-lt"/>
                <a:cs typeface="Arial" pitchFamily="34" charset="0"/>
              </a:rPr>
              <a:t>04</a:t>
            </a:r>
            <a:endParaRPr lang="ko-KR" altLang="en-US" b="1" dirty="0">
              <a:ln w="12700">
                <a:solidFill>
                  <a:schemeClr val="bg1"/>
                </a:solidFill>
              </a:ln>
              <a:solidFill>
                <a:schemeClr val="tx1">
                  <a:lumMod val="75000"/>
                  <a:lumOff val="25000"/>
                </a:schemeClr>
              </a:solidFill>
              <a:latin typeface="+mj-lt"/>
              <a:cs typeface="Arial" pitchFamily="34" charset="0"/>
            </a:endParaRPr>
          </a:p>
        </p:txBody>
      </p:sp>
      <p:sp>
        <p:nvSpPr>
          <p:cNvPr id="25" name="TextBox 24">
            <a:extLst>
              <a:ext uri="{FF2B5EF4-FFF2-40B4-BE49-F238E27FC236}">
                <a16:creationId xmlns:a16="http://schemas.microsoft.com/office/drawing/2014/main" xmlns="" id="{F0FDFF73-7846-4584-839E-1A35C51B393C}"/>
              </a:ext>
            </a:extLst>
          </p:cNvPr>
          <p:cNvSpPr txBox="1"/>
          <p:nvPr/>
        </p:nvSpPr>
        <p:spPr>
          <a:xfrm>
            <a:off x="1497477" y="2423075"/>
            <a:ext cx="6447918" cy="338554"/>
          </a:xfrm>
          <a:prstGeom prst="rect">
            <a:avLst/>
          </a:prstGeom>
          <a:noFill/>
        </p:spPr>
        <p:txBody>
          <a:bodyPr wrap="square" rtlCol="0">
            <a:spAutoFit/>
          </a:bodyPr>
          <a:lstStyle/>
          <a:p>
            <a:pPr marL="0" lvl="1" algn="just">
              <a:spcBef>
                <a:spcPts val="600"/>
              </a:spcBef>
              <a:tabLst>
                <a:tab pos="542925" algn="l"/>
                <a:tab pos="630238" algn="l"/>
              </a:tabLst>
            </a:pPr>
            <a:r>
              <a:rPr lang="en-US" altLang="en-US" sz="1600" dirty="0" err="1">
                <a:cs typeface="Calibri" panose="020F0502020204030204" pitchFamily="34" charset="0"/>
              </a:rPr>
              <a:t>Xây</a:t>
            </a:r>
            <a:r>
              <a:rPr lang="en-US" altLang="en-US" sz="1600" dirty="0">
                <a:cs typeface="Calibri" panose="020F0502020204030204" pitchFamily="34" charset="0"/>
              </a:rPr>
              <a:t> </a:t>
            </a:r>
            <a:r>
              <a:rPr lang="en-US" altLang="en-US" sz="1600" dirty="0" err="1">
                <a:cs typeface="Calibri" panose="020F0502020204030204" pitchFamily="34" charset="0"/>
              </a:rPr>
              <a:t>dựng</a:t>
            </a:r>
            <a:r>
              <a:rPr lang="en-US" altLang="en-US" sz="1600" dirty="0">
                <a:cs typeface="Calibri" panose="020F0502020204030204" pitchFamily="34" charset="0"/>
              </a:rPr>
              <a:t> </a:t>
            </a:r>
            <a:r>
              <a:rPr lang="en-US" altLang="en-US" sz="1600" dirty="0" err="1">
                <a:cs typeface="Calibri" panose="020F0502020204030204" pitchFamily="34" charset="0"/>
              </a:rPr>
              <a:t>kế</a:t>
            </a:r>
            <a:r>
              <a:rPr lang="en-US" altLang="en-US" sz="1600" dirty="0">
                <a:cs typeface="Calibri" panose="020F0502020204030204" pitchFamily="34" charset="0"/>
              </a:rPr>
              <a:t> </a:t>
            </a:r>
            <a:r>
              <a:rPr lang="en-US" altLang="en-US" sz="1600" dirty="0" err="1">
                <a:cs typeface="Calibri" panose="020F0502020204030204" pitchFamily="34" charset="0"/>
              </a:rPr>
              <a:t>hoạch</a:t>
            </a:r>
            <a:r>
              <a:rPr lang="en-US" altLang="en-US" sz="1600" dirty="0">
                <a:cs typeface="Calibri" panose="020F0502020204030204" pitchFamily="34" charset="0"/>
              </a:rPr>
              <a:t> </a:t>
            </a:r>
            <a:r>
              <a:rPr lang="en-US" altLang="en-US" sz="1600" dirty="0" err="1">
                <a:cs typeface="Calibri" panose="020F0502020204030204" pitchFamily="34" charset="0"/>
              </a:rPr>
              <a:t>triển</a:t>
            </a:r>
            <a:r>
              <a:rPr lang="en-US" altLang="en-US" sz="1600" dirty="0">
                <a:cs typeface="Calibri" panose="020F0502020204030204" pitchFamily="34" charset="0"/>
              </a:rPr>
              <a:t> </a:t>
            </a:r>
            <a:r>
              <a:rPr lang="en-US" altLang="en-US" sz="1600" dirty="0" err="1">
                <a:cs typeface="Calibri" panose="020F0502020204030204" pitchFamily="34" charset="0"/>
              </a:rPr>
              <a:t>khai</a:t>
            </a:r>
            <a:r>
              <a:rPr lang="en-US" altLang="en-US" sz="1600" dirty="0">
                <a:cs typeface="Calibri" panose="020F0502020204030204" pitchFamily="34" charset="0"/>
              </a:rPr>
              <a:t> </a:t>
            </a:r>
            <a:r>
              <a:rPr lang="en-US" altLang="en-US" sz="1600" dirty="0" err="1">
                <a:cs typeface="Calibri" panose="020F0502020204030204" pitchFamily="34" charset="0"/>
              </a:rPr>
              <a:t>tại</a:t>
            </a:r>
            <a:r>
              <a:rPr lang="en-US" altLang="en-US" sz="1600" dirty="0">
                <a:cs typeface="Calibri" panose="020F0502020204030204" pitchFamily="34" charset="0"/>
              </a:rPr>
              <a:t> </a:t>
            </a:r>
            <a:r>
              <a:rPr lang="en-US" altLang="en-US" sz="1600" dirty="0" err="1">
                <a:cs typeface="Calibri" panose="020F0502020204030204" pitchFamily="34" charset="0"/>
              </a:rPr>
              <a:t>cơ</a:t>
            </a:r>
            <a:r>
              <a:rPr lang="en-US" altLang="en-US" sz="1600" dirty="0">
                <a:cs typeface="Calibri" panose="020F0502020204030204" pitchFamily="34" charset="0"/>
              </a:rPr>
              <a:t> </a:t>
            </a:r>
            <a:r>
              <a:rPr lang="en-US" altLang="en-US" sz="1600" dirty="0" err="1">
                <a:cs typeface="Calibri" panose="020F0502020204030204" pitchFamily="34" charset="0"/>
              </a:rPr>
              <a:t>quan</a:t>
            </a:r>
            <a:r>
              <a:rPr lang="en-US" altLang="en-US" sz="1600" dirty="0">
                <a:cs typeface="Calibri" panose="020F0502020204030204" pitchFamily="34" charset="0"/>
              </a:rPr>
              <a:t>, </a:t>
            </a:r>
            <a:r>
              <a:rPr lang="en-US" altLang="en-US" sz="1600" dirty="0" err="1">
                <a:cs typeface="Calibri" panose="020F0502020204030204" pitchFamily="34" charset="0"/>
              </a:rPr>
              <a:t>đơn</a:t>
            </a:r>
            <a:r>
              <a:rPr lang="en-US" altLang="en-US" sz="1600" dirty="0">
                <a:cs typeface="Calibri" panose="020F0502020204030204" pitchFamily="34" charset="0"/>
              </a:rPr>
              <a:t> </a:t>
            </a:r>
            <a:r>
              <a:rPr lang="en-US" altLang="en-US" sz="1600" dirty="0" err="1">
                <a:cs typeface="Calibri" panose="020F0502020204030204" pitchFamily="34" charset="0"/>
              </a:rPr>
              <a:t>vị</a:t>
            </a:r>
            <a:r>
              <a:rPr lang="en-US" altLang="en-US" sz="1600" dirty="0">
                <a:cs typeface="Calibri" panose="020F0502020204030204" pitchFamily="34" charset="0"/>
              </a:rPr>
              <a:t>.</a:t>
            </a:r>
          </a:p>
        </p:txBody>
      </p:sp>
      <p:sp>
        <p:nvSpPr>
          <p:cNvPr id="26" name="TextBox 25">
            <a:extLst>
              <a:ext uri="{FF2B5EF4-FFF2-40B4-BE49-F238E27FC236}">
                <a16:creationId xmlns:a16="http://schemas.microsoft.com/office/drawing/2014/main" xmlns="" id="{CA5CCB5F-6B8E-44E7-A033-E1E8B75FE754}"/>
              </a:ext>
            </a:extLst>
          </p:cNvPr>
          <p:cNvSpPr txBox="1"/>
          <p:nvPr/>
        </p:nvSpPr>
        <p:spPr>
          <a:xfrm>
            <a:off x="1509833" y="2994429"/>
            <a:ext cx="6435562" cy="584775"/>
          </a:xfrm>
          <a:prstGeom prst="rect">
            <a:avLst/>
          </a:prstGeom>
          <a:noFill/>
        </p:spPr>
        <p:txBody>
          <a:bodyPr wrap="square" rtlCol="0">
            <a:spAutoFit/>
          </a:bodyPr>
          <a:lstStyle/>
          <a:p>
            <a:pPr marL="0" lvl="1" algn="just">
              <a:spcBef>
                <a:spcPts val="600"/>
              </a:spcBef>
              <a:tabLst>
                <a:tab pos="542925" algn="l"/>
                <a:tab pos="630238" algn="l"/>
              </a:tabLst>
            </a:pPr>
            <a:r>
              <a:rPr lang="en-US" altLang="en-US" sz="1600" dirty="0" err="1">
                <a:cs typeface="Calibri" panose="020F0502020204030204" pitchFamily="34" charset="0"/>
              </a:rPr>
              <a:t>Tổ</a:t>
            </a:r>
            <a:r>
              <a:rPr lang="en-US" altLang="en-US" sz="1600" dirty="0">
                <a:cs typeface="Calibri" panose="020F0502020204030204" pitchFamily="34" charset="0"/>
              </a:rPr>
              <a:t> </a:t>
            </a:r>
            <a:r>
              <a:rPr lang="en-US" altLang="en-US" sz="1600" dirty="0" err="1">
                <a:cs typeface="Calibri" panose="020F0502020204030204" pitchFamily="34" charset="0"/>
              </a:rPr>
              <a:t>chức</a:t>
            </a:r>
            <a:r>
              <a:rPr lang="en-US" altLang="en-US" sz="1600" dirty="0">
                <a:cs typeface="Calibri" panose="020F0502020204030204" pitchFamily="34" charset="0"/>
              </a:rPr>
              <a:t> </a:t>
            </a:r>
            <a:r>
              <a:rPr lang="en-US" altLang="en-US" sz="1600" dirty="0" err="1">
                <a:cs typeface="Calibri" panose="020F0502020204030204" pitchFamily="34" charset="0"/>
              </a:rPr>
              <a:t>thông</a:t>
            </a:r>
            <a:r>
              <a:rPr lang="en-US" altLang="en-US" sz="1600" dirty="0">
                <a:cs typeface="Calibri" panose="020F0502020204030204" pitchFamily="34" charset="0"/>
              </a:rPr>
              <a:t> tin </a:t>
            </a:r>
            <a:r>
              <a:rPr lang="en-US" altLang="en-US" sz="1600" dirty="0" err="1">
                <a:cs typeface="Calibri" panose="020F0502020204030204" pitchFamily="34" charset="0"/>
              </a:rPr>
              <a:t>tuyên</a:t>
            </a:r>
            <a:r>
              <a:rPr lang="en-US" altLang="en-US" sz="1600" dirty="0">
                <a:cs typeface="Calibri" panose="020F0502020204030204" pitchFamily="34" charset="0"/>
              </a:rPr>
              <a:t> </a:t>
            </a:r>
            <a:r>
              <a:rPr lang="en-US" altLang="en-US" sz="1600" dirty="0" err="1">
                <a:cs typeface="Calibri" panose="020F0502020204030204" pitchFamily="34" charset="0"/>
              </a:rPr>
              <a:t>truyền</a:t>
            </a:r>
            <a:r>
              <a:rPr lang="en-US" altLang="en-US" sz="1600" dirty="0">
                <a:cs typeface="Calibri" panose="020F0502020204030204" pitchFamily="34" charset="0"/>
              </a:rPr>
              <a:t>, </a:t>
            </a:r>
            <a:r>
              <a:rPr lang="en-US" altLang="en-US" sz="1600" dirty="0" err="1">
                <a:cs typeface="Calibri" panose="020F0502020204030204" pitchFamily="34" charset="0"/>
              </a:rPr>
              <a:t>triển</a:t>
            </a:r>
            <a:r>
              <a:rPr lang="en-US" altLang="en-US" sz="1600" dirty="0">
                <a:cs typeface="Calibri" panose="020F0502020204030204" pitchFamily="34" charset="0"/>
              </a:rPr>
              <a:t> </a:t>
            </a:r>
            <a:r>
              <a:rPr lang="en-US" altLang="en-US" sz="1600" dirty="0" err="1">
                <a:cs typeface="Calibri" panose="020F0502020204030204" pitchFamily="34" charset="0"/>
              </a:rPr>
              <a:t>khai</a:t>
            </a:r>
            <a:r>
              <a:rPr lang="en-US" altLang="en-US" sz="1600" dirty="0">
                <a:cs typeface="Calibri" panose="020F0502020204030204" pitchFamily="34" charset="0"/>
              </a:rPr>
              <a:t> </a:t>
            </a:r>
            <a:r>
              <a:rPr lang="en-US" altLang="en-US" sz="1600" dirty="0" err="1">
                <a:cs typeface="Calibri" panose="020F0502020204030204" pitchFamily="34" charset="0"/>
              </a:rPr>
              <a:t>Nghị</a:t>
            </a:r>
            <a:r>
              <a:rPr lang="en-US" altLang="en-US" sz="1600" dirty="0">
                <a:cs typeface="Calibri" panose="020F0502020204030204" pitchFamily="34" charset="0"/>
              </a:rPr>
              <a:t> </a:t>
            </a:r>
            <a:r>
              <a:rPr lang="en-US" altLang="en-US" sz="1600" dirty="0" err="1">
                <a:cs typeface="Calibri" panose="020F0502020204030204" pitchFamily="34" charset="0"/>
              </a:rPr>
              <a:t>quyết</a:t>
            </a:r>
            <a:r>
              <a:rPr lang="en-US" altLang="en-US" sz="1600" dirty="0">
                <a:cs typeface="Calibri" panose="020F0502020204030204" pitchFamily="34" charset="0"/>
              </a:rPr>
              <a:t>, </a:t>
            </a:r>
            <a:r>
              <a:rPr lang="en-US" altLang="en-US" sz="1600" dirty="0" err="1">
                <a:cs typeface="Calibri" panose="020F0502020204030204" pitchFamily="34" charset="0"/>
              </a:rPr>
              <a:t>Kế</a:t>
            </a:r>
            <a:r>
              <a:rPr lang="en-US" altLang="en-US" sz="1600" dirty="0">
                <a:cs typeface="Calibri" panose="020F0502020204030204" pitchFamily="34" charset="0"/>
              </a:rPr>
              <a:t> </a:t>
            </a:r>
            <a:r>
              <a:rPr lang="en-US" altLang="en-US" sz="1600" dirty="0" err="1">
                <a:cs typeface="Calibri" panose="020F0502020204030204" pitchFamily="34" charset="0"/>
              </a:rPr>
              <a:t>hoạch</a:t>
            </a:r>
            <a:r>
              <a:rPr lang="en-US" altLang="en-US" sz="1600" dirty="0">
                <a:cs typeface="Calibri" panose="020F0502020204030204" pitchFamily="34" charset="0"/>
              </a:rPr>
              <a:t> </a:t>
            </a:r>
            <a:r>
              <a:rPr lang="en-US" altLang="en-US" sz="1600" dirty="0" err="1">
                <a:cs typeface="Calibri" panose="020F0502020204030204" pitchFamily="34" charset="0"/>
              </a:rPr>
              <a:t>của</a:t>
            </a:r>
            <a:r>
              <a:rPr lang="en-US" altLang="en-US" sz="1600" dirty="0">
                <a:cs typeface="Calibri" panose="020F0502020204030204" pitchFamily="34" charset="0"/>
              </a:rPr>
              <a:t> </a:t>
            </a:r>
            <a:r>
              <a:rPr lang="en-US" altLang="en-US" sz="1600" dirty="0" err="1">
                <a:cs typeface="Calibri" panose="020F0502020204030204" pitchFamily="34" charset="0"/>
              </a:rPr>
              <a:t>UBND</a:t>
            </a:r>
            <a:r>
              <a:rPr lang="en-US" altLang="en-US" sz="1600" dirty="0">
                <a:cs typeface="Calibri" panose="020F0502020204030204" pitchFamily="34" charset="0"/>
              </a:rPr>
              <a:t> </a:t>
            </a:r>
            <a:r>
              <a:rPr lang="en-US" altLang="en-US" sz="1600" dirty="0" err="1">
                <a:cs typeface="Calibri" panose="020F0502020204030204" pitchFamily="34" charset="0"/>
              </a:rPr>
              <a:t>Thành</a:t>
            </a:r>
            <a:r>
              <a:rPr lang="en-US" altLang="en-US" sz="1600" dirty="0">
                <a:cs typeface="Calibri" panose="020F0502020204030204" pitchFamily="34" charset="0"/>
              </a:rPr>
              <a:t> </a:t>
            </a:r>
            <a:r>
              <a:rPr lang="en-US" altLang="en-US" sz="1600" dirty="0" err="1">
                <a:cs typeface="Calibri" panose="020F0502020204030204" pitchFamily="34" charset="0"/>
              </a:rPr>
              <a:t>phố</a:t>
            </a:r>
            <a:r>
              <a:rPr lang="en-US" altLang="en-US" sz="1600" dirty="0">
                <a:cs typeface="Calibri" panose="020F0502020204030204" pitchFamily="34" charset="0"/>
              </a:rPr>
              <a:t> </a:t>
            </a:r>
            <a:r>
              <a:rPr lang="en-US" altLang="en-US" sz="1600" dirty="0" err="1">
                <a:cs typeface="Calibri" panose="020F0502020204030204" pitchFamily="34" charset="0"/>
              </a:rPr>
              <a:t>và</a:t>
            </a:r>
            <a:r>
              <a:rPr lang="en-US" altLang="en-US" sz="1600" dirty="0">
                <a:cs typeface="Calibri" panose="020F0502020204030204" pitchFamily="34" charset="0"/>
              </a:rPr>
              <a:t> </a:t>
            </a:r>
            <a:r>
              <a:rPr lang="en-US" altLang="en-US" sz="1600" dirty="0" err="1">
                <a:cs typeface="Calibri" panose="020F0502020204030204" pitchFamily="34" charset="0"/>
              </a:rPr>
              <a:t>địa</a:t>
            </a:r>
            <a:r>
              <a:rPr lang="en-US" altLang="en-US" sz="1600" dirty="0">
                <a:cs typeface="Calibri" panose="020F0502020204030204" pitchFamily="34" charset="0"/>
              </a:rPr>
              <a:t> </a:t>
            </a:r>
            <a:r>
              <a:rPr lang="en-US" altLang="en-US" sz="1600" dirty="0" err="1">
                <a:cs typeface="Calibri" panose="020F0502020204030204" pitchFamily="34" charset="0"/>
              </a:rPr>
              <a:t>phương</a:t>
            </a:r>
            <a:r>
              <a:rPr lang="en-US" altLang="en-US" sz="1600" dirty="0">
                <a:cs typeface="Calibri" panose="020F0502020204030204" pitchFamily="34" charset="0"/>
              </a:rPr>
              <a:t> </a:t>
            </a:r>
            <a:r>
              <a:rPr lang="en-US" altLang="en-US" sz="1600" dirty="0" err="1">
                <a:cs typeface="Calibri" panose="020F0502020204030204" pitchFamily="34" charset="0"/>
              </a:rPr>
              <a:t>tới</a:t>
            </a:r>
            <a:r>
              <a:rPr lang="en-US" altLang="en-US" sz="1600" dirty="0">
                <a:cs typeface="Calibri" panose="020F0502020204030204" pitchFamily="34" charset="0"/>
              </a:rPr>
              <a:t> </a:t>
            </a:r>
            <a:r>
              <a:rPr lang="en-US" altLang="en-US" sz="1600" dirty="0" err="1">
                <a:cs typeface="Calibri" panose="020F0502020204030204" pitchFamily="34" charset="0"/>
              </a:rPr>
              <a:t>các</a:t>
            </a:r>
            <a:r>
              <a:rPr lang="en-US" altLang="en-US" sz="1600" dirty="0">
                <a:cs typeface="Calibri" panose="020F0502020204030204" pitchFamily="34" charset="0"/>
              </a:rPr>
              <a:t> </a:t>
            </a:r>
            <a:r>
              <a:rPr lang="en-US" altLang="en-US" sz="1600" dirty="0" err="1">
                <a:cs typeface="Calibri" panose="020F0502020204030204" pitchFamily="34" charset="0"/>
              </a:rPr>
              <a:t>xã</a:t>
            </a:r>
            <a:r>
              <a:rPr lang="en-US" altLang="en-US" sz="1600" dirty="0">
                <a:cs typeface="Calibri" panose="020F0502020204030204" pitchFamily="34" charset="0"/>
              </a:rPr>
              <a:t>, </a:t>
            </a:r>
            <a:r>
              <a:rPr lang="en-US" altLang="en-US" sz="1600" dirty="0" err="1">
                <a:cs typeface="Calibri" panose="020F0502020204030204" pitchFamily="34" charset="0"/>
              </a:rPr>
              <a:t>phường</a:t>
            </a:r>
            <a:r>
              <a:rPr lang="en-US" altLang="en-US" sz="1600" dirty="0">
                <a:cs typeface="Calibri" panose="020F0502020204030204" pitchFamily="34" charset="0"/>
              </a:rPr>
              <a:t>, </a:t>
            </a:r>
            <a:r>
              <a:rPr lang="en-US" altLang="en-US" sz="1600" dirty="0" err="1">
                <a:cs typeface="Calibri" panose="020F0502020204030204" pitchFamily="34" charset="0"/>
              </a:rPr>
              <a:t>thị</a:t>
            </a:r>
            <a:r>
              <a:rPr lang="en-US" altLang="en-US" sz="1600" dirty="0">
                <a:cs typeface="Calibri" panose="020F0502020204030204" pitchFamily="34" charset="0"/>
              </a:rPr>
              <a:t> </a:t>
            </a:r>
            <a:r>
              <a:rPr lang="en-US" altLang="en-US" sz="1600" dirty="0" err="1">
                <a:cs typeface="Calibri" panose="020F0502020204030204" pitchFamily="34" charset="0"/>
              </a:rPr>
              <a:t>trấn</a:t>
            </a:r>
            <a:r>
              <a:rPr lang="en-US" altLang="en-US" sz="1600" dirty="0">
                <a:cs typeface="Calibri" panose="020F0502020204030204" pitchFamily="34" charset="0"/>
              </a:rPr>
              <a:t>.</a:t>
            </a:r>
          </a:p>
        </p:txBody>
      </p:sp>
      <p:sp>
        <p:nvSpPr>
          <p:cNvPr id="27" name="TextBox 26">
            <a:extLst>
              <a:ext uri="{FF2B5EF4-FFF2-40B4-BE49-F238E27FC236}">
                <a16:creationId xmlns:a16="http://schemas.microsoft.com/office/drawing/2014/main" xmlns="" id="{7B97AD59-1600-4605-90DE-988EFEDAF5EE}"/>
              </a:ext>
            </a:extLst>
          </p:cNvPr>
          <p:cNvSpPr txBox="1"/>
          <p:nvPr/>
        </p:nvSpPr>
        <p:spPr>
          <a:xfrm>
            <a:off x="1497477" y="3830292"/>
            <a:ext cx="6447918" cy="584775"/>
          </a:xfrm>
          <a:prstGeom prst="rect">
            <a:avLst/>
          </a:prstGeom>
          <a:noFill/>
        </p:spPr>
        <p:txBody>
          <a:bodyPr wrap="square" rtlCol="0">
            <a:spAutoFit/>
          </a:bodyPr>
          <a:lstStyle/>
          <a:p>
            <a:pPr marL="0" lvl="1" algn="just">
              <a:spcBef>
                <a:spcPts val="600"/>
              </a:spcBef>
              <a:tabLst>
                <a:tab pos="542925" algn="l"/>
                <a:tab pos="630238" algn="l"/>
              </a:tabLst>
            </a:pPr>
            <a:r>
              <a:rPr lang="en-US" altLang="en-US" sz="1600" dirty="0" err="1">
                <a:cs typeface="Calibri" panose="020F0502020204030204" pitchFamily="34" charset="0"/>
              </a:rPr>
              <a:t>Hoàn</a:t>
            </a:r>
            <a:r>
              <a:rPr lang="en-US" altLang="en-US" sz="1600" dirty="0">
                <a:cs typeface="Calibri" panose="020F0502020204030204" pitchFamily="34" charset="0"/>
              </a:rPr>
              <a:t> </a:t>
            </a:r>
            <a:r>
              <a:rPr lang="en-US" altLang="en-US" sz="1600" dirty="0" err="1">
                <a:cs typeface="Calibri" panose="020F0502020204030204" pitchFamily="34" charset="0"/>
              </a:rPr>
              <a:t>thành</a:t>
            </a:r>
            <a:r>
              <a:rPr lang="en-US" altLang="en-US" sz="1600" dirty="0">
                <a:cs typeface="Calibri" panose="020F0502020204030204" pitchFamily="34" charset="0"/>
              </a:rPr>
              <a:t> </a:t>
            </a:r>
            <a:r>
              <a:rPr lang="en-US" altLang="en-US" sz="1600" dirty="0" err="1">
                <a:cs typeface="Calibri" panose="020F0502020204030204" pitchFamily="34" charset="0"/>
              </a:rPr>
              <a:t>xây</a:t>
            </a:r>
            <a:r>
              <a:rPr lang="en-US" altLang="en-US" sz="1600" dirty="0">
                <a:cs typeface="Calibri" panose="020F0502020204030204" pitchFamily="34" charset="0"/>
              </a:rPr>
              <a:t> </a:t>
            </a:r>
            <a:r>
              <a:rPr lang="en-US" altLang="en-US" sz="1600" dirty="0" err="1">
                <a:cs typeface="Calibri" panose="020F0502020204030204" pitchFamily="34" charset="0"/>
              </a:rPr>
              <a:t>dựng</a:t>
            </a:r>
            <a:r>
              <a:rPr lang="en-US" altLang="en-US" sz="1600" dirty="0">
                <a:cs typeface="Calibri" panose="020F0502020204030204" pitchFamily="34" charset="0"/>
              </a:rPr>
              <a:t> </a:t>
            </a:r>
            <a:r>
              <a:rPr lang="en-US" altLang="en-US" sz="1600" dirty="0" err="1">
                <a:cs typeface="Calibri" panose="020F0502020204030204" pitchFamily="34" charset="0"/>
              </a:rPr>
              <a:t>nội</a:t>
            </a:r>
            <a:r>
              <a:rPr lang="en-US" altLang="en-US" sz="1600" dirty="0">
                <a:cs typeface="Calibri" panose="020F0502020204030204" pitchFamily="34" charset="0"/>
              </a:rPr>
              <a:t> dung </a:t>
            </a:r>
            <a:r>
              <a:rPr lang="en-US" altLang="en-US" sz="1600" dirty="0" err="1">
                <a:cs typeface="Calibri" panose="020F0502020204030204" pitchFamily="34" charset="0"/>
              </a:rPr>
              <a:t>kế</a:t>
            </a:r>
            <a:r>
              <a:rPr lang="en-US" altLang="en-US" sz="1600" dirty="0">
                <a:cs typeface="Calibri" panose="020F0502020204030204" pitchFamily="34" charset="0"/>
              </a:rPr>
              <a:t> </a:t>
            </a:r>
            <a:r>
              <a:rPr lang="en-US" altLang="en-US" sz="1600" dirty="0" err="1">
                <a:cs typeface="Calibri" panose="020F0502020204030204" pitchFamily="34" charset="0"/>
              </a:rPr>
              <a:t>hoạch</a:t>
            </a:r>
            <a:r>
              <a:rPr lang="en-US" altLang="en-US" sz="1600" dirty="0">
                <a:cs typeface="Calibri" panose="020F0502020204030204" pitchFamily="34" charset="0"/>
              </a:rPr>
              <a:t> </a:t>
            </a:r>
            <a:r>
              <a:rPr lang="en-US" altLang="en-US" sz="1600" dirty="0" err="1">
                <a:cs typeface="Calibri" panose="020F0502020204030204" pitchFamily="34" charset="0"/>
              </a:rPr>
              <a:t>cụ</a:t>
            </a:r>
            <a:r>
              <a:rPr lang="en-US" altLang="en-US" sz="1600" dirty="0">
                <a:cs typeface="Calibri" panose="020F0502020204030204" pitchFamily="34" charset="0"/>
              </a:rPr>
              <a:t> </a:t>
            </a:r>
            <a:r>
              <a:rPr lang="en-US" altLang="en-US" sz="1600" dirty="0" err="1">
                <a:cs typeface="Calibri" panose="020F0502020204030204" pitchFamily="34" charset="0"/>
              </a:rPr>
              <a:t>thể</a:t>
            </a:r>
            <a:r>
              <a:rPr lang="en-US" altLang="en-US" sz="1600" dirty="0">
                <a:cs typeface="Calibri" panose="020F0502020204030204" pitchFamily="34" charset="0"/>
              </a:rPr>
              <a:t> </a:t>
            </a:r>
            <a:r>
              <a:rPr lang="en-US" altLang="en-US" sz="1600" dirty="0" err="1">
                <a:cs typeface="Calibri" panose="020F0502020204030204" pitchFamily="34" charset="0"/>
              </a:rPr>
              <a:t>phát</a:t>
            </a:r>
            <a:r>
              <a:rPr lang="en-US" altLang="en-US" sz="1600" dirty="0">
                <a:cs typeface="Calibri" panose="020F0502020204030204" pitchFamily="34" charset="0"/>
              </a:rPr>
              <a:t> </a:t>
            </a:r>
            <a:r>
              <a:rPr lang="en-US" altLang="en-US" sz="1600" dirty="0" err="1">
                <a:cs typeface="Calibri" panose="020F0502020204030204" pitchFamily="34" charset="0"/>
              </a:rPr>
              <a:t>triển</a:t>
            </a:r>
            <a:r>
              <a:rPr lang="en-US" altLang="en-US" sz="1600" dirty="0">
                <a:cs typeface="Calibri" panose="020F0502020204030204" pitchFamily="34" charset="0"/>
              </a:rPr>
              <a:t> </a:t>
            </a:r>
            <a:r>
              <a:rPr lang="en-US" altLang="en-US" sz="1600" dirty="0" err="1">
                <a:cs typeface="Calibri" panose="020F0502020204030204" pitchFamily="34" charset="0"/>
              </a:rPr>
              <a:t>kinh</a:t>
            </a:r>
            <a:r>
              <a:rPr lang="en-US" altLang="en-US" sz="1600" dirty="0">
                <a:cs typeface="Calibri" panose="020F0502020204030204" pitchFamily="34" charset="0"/>
              </a:rPr>
              <a:t> </a:t>
            </a:r>
            <a:r>
              <a:rPr lang="en-US" altLang="en-US" sz="1600" dirty="0" err="1">
                <a:cs typeface="Calibri" panose="020F0502020204030204" pitchFamily="34" charset="0"/>
              </a:rPr>
              <a:t>tế</a:t>
            </a:r>
            <a:r>
              <a:rPr lang="en-US" altLang="en-US" sz="1600" dirty="0">
                <a:cs typeface="Calibri" panose="020F0502020204030204" pitchFamily="34" charset="0"/>
              </a:rPr>
              <a:t> </a:t>
            </a:r>
            <a:r>
              <a:rPr lang="en-US" altLang="en-US" sz="1600" dirty="0" err="1">
                <a:cs typeface="Calibri" panose="020F0502020204030204" pitchFamily="34" charset="0"/>
              </a:rPr>
              <a:t>số</a:t>
            </a:r>
            <a:r>
              <a:rPr lang="en-US" altLang="en-US" sz="1600" dirty="0">
                <a:cs typeface="Calibri" panose="020F0502020204030204" pitchFamily="34" charset="0"/>
              </a:rPr>
              <a:t> </a:t>
            </a:r>
            <a:r>
              <a:rPr lang="en-US" altLang="en-US" sz="1600" dirty="0" err="1">
                <a:cs typeface="Calibri" panose="020F0502020204030204" pitchFamily="34" charset="0"/>
              </a:rPr>
              <a:t>và</a:t>
            </a:r>
            <a:r>
              <a:rPr lang="en-US" altLang="en-US" sz="1600" dirty="0">
                <a:cs typeface="Calibri" panose="020F0502020204030204" pitchFamily="34" charset="0"/>
              </a:rPr>
              <a:t> </a:t>
            </a:r>
            <a:r>
              <a:rPr lang="en-US" altLang="en-US" sz="1600" dirty="0" err="1">
                <a:cs typeface="Calibri" panose="020F0502020204030204" pitchFamily="34" charset="0"/>
              </a:rPr>
              <a:t>xã</a:t>
            </a:r>
            <a:r>
              <a:rPr lang="en-US" altLang="en-US" sz="1600" dirty="0">
                <a:cs typeface="Calibri" panose="020F0502020204030204" pitchFamily="34" charset="0"/>
              </a:rPr>
              <a:t> </a:t>
            </a:r>
            <a:r>
              <a:rPr lang="en-US" altLang="en-US" sz="1600" dirty="0" err="1">
                <a:cs typeface="Calibri" panose="020F0502020204030204" pitchFamily="34" charset="0"/>
              </a:rPr>
              <a:t>hội</a:t>
            </a:r>
            <a:r>
              <a:rPr lang="en-US" altLang="en-US" sz="1600" dirty="0">
                <a:cs typeface="Calibri" panose="020F0502020204030204" pitchFamily="34" charset="0"/>
              </a:rPr>
              <a:t> </a:t>
            </a:r>
            <a:r>
              <a:rPr lang="en-US" altLang="en-US" sz="1600" dirty="0" err="1">
                <a:cs typeface="Calibri" panose="020F0502020204030204" pitchFamily="34" charset="0"/>
              </a:rPr>
              <a:t>số</a:t>
            </a:r>
            <a:r>
              <a:rPr lang="en-US" altLang="en-US" sz="1600" dirty="0">
                <a:cs typeface="Calibri" panose="020F0502020204030204" pitchFamily="34" charset="0"/>
              </a:rPr>
              <a:t> </a:t>
            </a:r>
            <a:r>
              <a:rPr lang="en-US" altLang="en-US" sz="1600" dirty="0" err="1">
                <a:cs typeface="Calibri" panose="020F0502020204030204" pitchFamily="34" charset="0"/>
              </a:rPr>
              <a:t>thuộc</a:t>
            </a:r>
            <a:r>
              <a:rPr lang="en-US" altLang="en-US" sz="1600" dirty="0">
                <a:cs typeface="Calibri" panose="020F0502020204030204" pitchFamily="34" charset="0"/>
              </a:rPr>
              <a:t> </a:t>
            </a:r>
            <a:r>
              <a:rPr lang="en-US" altLang="en-US" sz="1600" dirty="0" err="1">
                <a:cs typeface="Calibri" panose="020F0502020204030204" pitchFamily="34" charset="0"/>
              </a:rPr>
              <a:t>ngành</a:t>
            </a:r>
            <a:r>
              <a:rPr lang="en-US" altLang="en-US" sz="1600" dirty="0">
                <a:cs typeface="Calibri" panose="020F0502020204030204" pitchFamily="34" charset="0"/>
              </a:rPr>
              <a:t>, </a:t>
            </a:r>
            <a:r>
              <a:rPr lang="en-US" altLang="en-US" sz="1600" dirty="0" err="1">
                <a:cs typeface="Calibri" panose="020F0502020204030204" pitchFamily="34" charset="0"/>
              </a:rPr>
              <a:t>lĩnh</a:t>
            </a:r>
            <a:r>
              <a:rPr lang="en-US" altLang="en-US" sz="1600" dirty="0">
                <a:cs typeface="Calibri" panose="020F0502020204030204" pitchFamily="34" charset="0"/>
              </a:rPr>
              <a:t> </a:t>
            </a:r>
            <a:r>
              <a:rPr lang="en-US" altLang="en-US" sz="1600" dirty="0" err="1">
                <a:cs typeface="Calibri" panose="020F0502020204030204" pitchFamily="34" charset="0"/>
              </a:rPr>
              <a:t>vực</a:t>
            </a:r>
            <a:r>
              <a:rPr lang="en-US" altLang="en-US" sz="1600" dirty="0">
                <a:cs typeface="Calibri" panose="020F0502020204030204" pitchFamily="34" charset="0"/>
              </a:rPr>
              <a:t> </a:t>
            </a:r>
            <a:r>
              <a:rPr lang="en-US" altLang="en-US" sz="1600" dirty="0" err="1">
                <a:cs typeface="Calibri" panose="020F0502020204030204" pitchFamily="34" charset="0"/>
              </a:rPr>
              <a:t>quản</a:t>
            </a:r>
            <a:r>
              <a:rPr lang="en-US" altLang="en-US" sz="1600" dirty="0">
                <a:cs typeface="Calibri" panose="020F0502020204030204" pitchFamily="34" charset="0"/>
              </a:rPr>
              <a:t> </a:t>
            </a:r>
            <a:r>
              <a:rPr lang="en-US" altLang="en-US" sz="1600" dirty="0" err="1">
                <a:cs typeface="Calibri" panose="020F0502020204030204" pitchFamily="34" charset="0"/>
              </a:rPr>
              <a:t>lý</a:t>
            </a:r>
            <a:r>
              <a:rPr lang="en-US" altLang="en-US" sz="1600" dirty="0">
                <a:cs typeface="Calibri" panose="020F0502020204030204" pitchFamily="34" charset="0"/>
              </a:rPr>
              <a:t>.</a:t>
            </a:r>
          </a:p>
        </p:txBody>
      </p:sp>
      <p:sp>
        <p:nvSpPr>
          <p:cNvPr id="28" name="TextBox 27">
            <a:extLst>
              <a:ext uri="{FF2B5EF4-FFF2-40B4-BE49-F238E27FC236}">
                <a16:creationId xmlns:a16="http://schemas.microsoft.com/office/drawing/2014/main" xmlns="" id="{E4D3993C-CDED-4F1C-A44B-D23F4DA25C39}"/>
              </a:ext>
            </a:extLst>
          </p:cNvPr>
          <p:cNvSpPr txBox="1"/>
          <p:nvPr/>
        </p:nvSpPr>
        <p:spPr>
          <a:xfrm>
            <a:off x="1509833" y="4795982"/>
            <a:ext cx="6435561" cy="1107996"/>
          </a:xfrm>
          <a:prstGeom prst="rect">
            <a:avLst/>
          </a:prstGeom>
          <a:noFill/>
        </p:spPr>
        <p:txBody>
          <a:bodyPr wrap="square">
            <a:spAutoFit/>
          </a:bodyPr>
          <a:lstStyle/>
          <a:p>
            <a:pPr marL="0" lvl="1" algn="just"/>
            <a:r>
              <a:rPr lang="en-US" altLang="en-US" sz="1600" dirty="0" err="1">
                <a:cs typeface="Calibri" panose="020F0502020204030204" pitchFamily="34" charset="0"/>
              </a:rPr>
              <a:t>Định</a:t>
            </a:r>
            <a:r>
              <a:rPr lang="en-US" altLang="en-US" sz="1600" dirty="0">
                <a:cs typeface="Calibri" panose="020F0502020204030204" pitchFamily="34" charset="0"/>
              </a:rPr>
              <a:t> </a:t>
            </a:r>
            <a:r>
              <a:rPr lang="en-US" altLang="en-US" sz="1600" dirty="0" err="1">
                <a:cs typeface="Calibri" panose="020F0502020204030204" pitchFamily="34" charset="0"/>
              </a:rPr>
              <a:t>kỳ</a:t>
            </a:r>
            <a:r>
              <a:rPr lang="en-US" altLang="en-US" sz="1600" dirty="0">
                <a:cs typeface="Calibri" panose="020F0502020204030204" pitchFamily="34" charset="0"/>
              </a:rPr>
              <a:t> </a:t>
            </a:r>
            <a:r>
              <a:rPr lang="en-US" altLang="en-US" sz="1600" dirty="0" err="1">
                <a:cs typeface="Calibri" panose="020F0502020204030204" pitchFamily="34" charset="0"/>
              </a:rPr>
              <a:t>hàng</a:t>
            </a:r>
            <a:r>
              <a:rPr lang="en-US" altLang="en-US" sz="1600" dirty="0">
                <a:cs typeface="Calibri" panose="020F0502020204030204" pitchFamily="34" charset="0"/>
              </a:rPr>
              <a:t> </a:t>
            </a:r>
            <a:r>
              <a:rPr lang="en-US" altLang="en-US" sz="1600" dirty="0" err="1">
                <a:cs typeface="Calibri" panose="020F0502020204030204" pitchFamily="34" charset="0"/>
              </a:rPr>
              <a:t>quý</a:t>
            </a:r>
            <a:r>
              <a:rPr lang="en-US" altLang="en-US" sz="1600" dirty="0">
                <a:cs typeface="Calibri" panose="020F0502020204030204" pitchFamily="34" charset="0"/>
              </a:rPr>
              <a:t> </a:t>
            </a:r>
            <a:r>
              <a:rPr lang="en-US" altLang="en-US" sz="1600" dirty="0" err="1">
                <a:cs typeface="Calibri" panose="020F0502020204030204" pitchFamily="34" charset="0"/>
              </a:rPr>
              <a:t>báo</a:t>
            </a:r>
            <a:r>
              <a:rPr lang="en-US" altLang="en-US" sz="1600" dirty="0">
                <a:cs typeface="Calibri" panose="020F0502020204030204" pitchFamily="34" charset="0"/>
              </a:rPr>
              <a:t> </a:t>
            </a:r>
            <a:r>
              <a:rPr lang="en-US" altLang="en-US" sz="1600" dirty="0" err="1">
                <a:cs typeface="Calibri" panose="020F0502020204030204" pitchFamily="34" charset="0"/>
              </a:rPr>
              <a:t>cáo</a:t>
            </a:r>
            <a:r>
              <a:rPr lang="en-US" altLang="en-US" sz="1600" dirty="0">
                <a:cs typeface="Calibri" panose="020F0502020204030204" pitchFamily="34" charset="0"/>
              </a:rPr>
              <a:t> </a:t>
            </a:r>
            <a:r>
              <a:rPr lang="en-US" altLang="en-US" sz="1600" dirty="0" err="1">
                <a:cs typeface="Calibri" panose="020F0502020204030204" pitchFamily="34" charset="0"/>
              </a:rPr>
              <a:t>UBND</a:t>
            </a:r>
            <a:r>
              <a:rPr lang="en-US" altLang="en-US" sz="1600" dirty="0">
                <a:cs typeface="Calibri" panose="020F0502020204030204" pitchFamily="34" charset="0"/>
              </a:rPr>
              <a:t> </a:t>
            </a:r>
            <a:r>
              <a:rPr lang="en-US" altLang="en-US" sz="1600" dirty="0" err="1">
                <a:cs typeface="Calibri" panose="020F0502020204030204" pitchFamily="34" charset="0"/>
              </a:rPr>
              <a:t>Thành</a:t>
            </a:r>
            <a:r>
              <a:rPr lang="en-US" altLang="en-US" sz="1600" dirty="0">
                <a:cs typeface="Calibri" panose="020F0502020204030204" pitchFamily="34" charset="0"/>
              </a:rPr>
              <a:t> </a:t>
            </a:r>
            <a:r>
              <a:rPr lang="en-US" altLang="en-US" sz="1600" dirty="0" err="1">
                <a:cs typeface="Calibri" panose="020F0502020204030204" pitchFamily="34" charset="0"/>
              </a:rPr>
              <a:t>phố</a:t>
            </a:r>
            <a:r>
              <a:rPr lang="en-US" altLang="en-US" sz="1600" dirty="0">
                <a:cs typeface="Calibri" panose="020F0502020204030204" pitchFamily="34" charset="0"/>
              </a:rPr>
              <a:t> </a:t>
            </a:r>
            <a:r>
              <a:rPr lang="en-US" altLang="en-US" sz="1600" dirty="0" err="1">
                <a:cs typeface="Calibri" panose="020F0502020204030204" pitchFamily="34" charset="0"/>
              </a:rPr>
              <a:t>tình</a:t>
            </a:r>
            <a:r>
              <a:rPr lang="en-US" altLang="en-US" sz="1600" dirty="0">
                <a:cs typeface="Calibri" panose="020F0502020204030204" pitchFamily="34" charset="0"/>
              </a:rPr>
              <a:t> </a:t>
            </a:r>
            <a:r>
              <a:rPr lang="en-US" altLang="en-US" sz="1600" dirty="0" err="1">
                <a:cs typeface="Calibri" panose="020F0502020204030204" pitchFamily="34" charset="0"/>
              </a:rPr>
              <a:t>hình</a:t>
            </a:r>
            <a:r>
              <a:rPr lang="en-US" altLang="en-US" sz="1600" dirty="0">
                <a:cs typeface="Calibri" panose="020F0502020204030204" pitchFamily="34" charset="0"/>
              </a:rPr>
              <a:t> </a:t>
            </a:r>
            <a:r>
              <a:rPr lang="en-US" altLang="en-US" sz="1600" dirty="0" err="1">
                <a:cs typeface="Calibri" panose="020F0502020204030204" pitchFamily="34" charset="0"/>
              </a:rPr>
              <a:t>triển</a:t>
            </a:r>
            <a:r>
              <a:rPr lang="en-US" altLang="en-US" sz="1600" dirty="0">
                <a:cs typeface="Calibri" panose="020F0502020204030204" pitchFamily="34" charset="0"/>
              </a:rPr>
              <a:t> </a:t>
            </a:r>
            <a:r>
              <a:rPr lang="en-US" altLang="en-US" sz="1600" dirty="0" err="1">
                <a:cs typeface="Calibri" panose="020F0502020204030204" pitchFamily="34" charset="0"/>
              </a:rPr>
              <a:t>khai</a:t>
            </a:r>
            <a:r>
              <a:rPr lang="en-US" altLang="en-US" sz="1600" dirty="0">
                <a:cs typeface="Calibri" panose="020F0502020204030204" pitchFamily="34" charset="0"/>
              </a:rPr>
              <a:t> </a:t>
            </a:r>
            <a:r>
              <a:rPr lang="en-US" altLang="en-US" sz="1600" dirty="0" err="1">
                <a:cs typeface="Calibri" panose="020F0502020204030204" pitchFamily="34" charset="0"/>
              </a:rPr>
              <a:t>thực</a:t>
            </a:r>
            <a:r>
              <a:rPr lang="en-US" altLang="en-US" sz="1600" dirty="0">
                <a:cs typeface="Calibri" panose="020F0502020204030204" pitchFamily="34" charset="0"/>
              </a:rPr>
              <a:t> </a:t>
            </a:r>
            <a:r>
              <a:rPr lang="en-US" altLang="en-US" sz="1600" dirty="0" err="1">
                <a:cs typeface="Calibri" panose="020F0502020204030204" pitchFamily="34" charset="0"/>
              </a:rPr>
              <a:t>hiện</a:t>
            </a:r>
            <a:r>
              <a:rPr lang="en-US" altLang="en-US" sz="1600" dirty="0">
                <a:cs typeface="Calibri" panose="020F0502020204030204" pitchFamily="34" charset="0"/>
              </a:rPr>
              <a:t> </a:t>
            </a:r>
            <a:r>
              <a:rPr lang="en-US" altLang="en-US" sz="1600" dirty="0" err="1">
                <a:cs typeface="Calibri" panose="020F0502020204030204" pitchFamily="34" charset="0"/>
              </a:rPr>
              <a:t>các</a:t>
            </a:r>
            <a:r>
              <a:rPr lang="en-US" altLang="en-US" sz="1600" dirty="0">
                <a:cs typeface="Calibri" panose="020F0502020204030204" pitchFamily="34" charset="0"/>
              </a:rPr>
              <a:t> </a:t>
            </a:r>
            <a:r>
              <a:rPr lang="en-US" altLang="en-US" sz="1600" dirty="0" err="1">
                <a:cs typeface="Calibri" panose="020F0502020204030204" pitchFamily="34" charset="0"/>
              </a:rPr>
              <a:t>nhiệm</a:t>
            </a:r>
            <a:r>
              <a:rPr lang="en-US" altLang="en-US" sz="1600" dirty="0">
                <a:cs typeface="Calibri" panose="020F0502020204030204" pitchFamily="34" charset="0"/>
              </a:rPr>
              <a:t> </a:t>
            </a:r>
            <a:r>
              <a:rPr lang="en-US" altLang="en-US" sz="1600" dirty="0" err="1">
                <a:cs typeface="Calibri" panose="020F0502020204030204" pitchFamily="34" charset="0"/>
              </a:rPr>
              <a:t>vụ</a:t>
            </a:r>
            <a:r>
              <a:rPr lang="en-US" altLang="en-US" sz="1600" dirty="0">
                <a:cs typeface="Calibri" panose="020F0502020204030204" pitchFamily="34" charset="0"/>
              </a:rPr>
              <a:t> </a:t>
            </a:r>
            <a:r>
              <a:rPr lang="en-US" altLang="en-US" sz="1600" dirty="0" err="1">
                <a:cs typeface="Calibri" panose="020F0502020204030204" pitchFamily="34" charset="0"/>
              </a:rPr>
              <a:t>tại</a:t>
            </a:r>
            <a:r>
              <a:rPr lang="en-US" altLang="en-US" sz="1600" dirty="0">
                <a:cs typeface="Calibri" panose="020F0502020204030204" pitchFamily="34" charset="0"/>
              </a:rPr>
              <a:t> </a:t>
            </a:r>
            <a:r>
              <a:rPr lang="en-US" altLang="en-US" sz="1600" dirty="0" err="1">
                <a:cs typeface="Calibri" panose="020F0502020204030204" pitchFamily="34" charset="0"/>
              </a:rPr>
              <a:t>Kế</a:t>
            </a:r>
            <a:r>
              <a:rPr lang="en-US" altLang="en-US" sz="1600" dirty="0">
                <a:cs typeface="Calibri" panose="020F0502020204030204" pitchFamily="34" charset="0"/>
              </a:rPr>
              <a:t> </a:t>
            </a:r>
            <a:r>
              <a:rPr lang="en-US" altLang="en-US" sz="1600" dirty="0" err="1">
                <a:cs typeface="Calibri" panose="020F0502020204030204" pitchFamily="34" charset="0"/>
              </a:rPr>
              <a:t>hoạch</a:t>
            </a:r>
            <a:r>
              <a:rPr lang="en-US" altLang="en-US" sz="1600" dirty="0">
                <a:cs typeface="Calibri" panose="020F0502020204030204" pitchFamily="34" charset="0"/>
              </a:rPr>
              <a:t> </a:t>
            </a:r>
            <a:r>
              <a:rPr lang="en-US" altLang="en-US" sz="1600" dirty="0" err="1">
                <a:cs typeface="Calibri" panose="020F0502020204030204" pitchFamily="34" charset="0"/>
              </a:rPr>
              <a:t>của</a:t>
            </a:r>
            <a:r>
              <a:rPr lang="en-US" altLang="en-US" sz="1600" dirty="0">
                <a:cs typeface="Calibri" panose="020F0502020204030204" pitchFamily="34" charset="0"/>
              </a:rPr>
              <a:t> </a:t>
            </a:r>
            <a:r>
              <a:rPr lang="en-US" altLang="en-US" sz="1600" dirty="0" err="1">
                <a:cs typeface="Calibri" panose="020F0502020204030204" pitchFamily="34" charset="0"/>
              </a:rPr>
              <a:t>UBND</a:t>
            </a:r>
            <a:r>
              <a:rPr lang="en-US" altLang="en-US" sz="1600" dirty="0">
                <a:cs typeface="Calibri" panose="020F0502020204030204" pitchFamily="34" charset="0"/>
              </a:rPr>
              <a:t> </a:t>
            </a:r>
            <a:r>
              <a:rPr lang="en-US" altLang="en-US" sz="1600" dirty="0" err="1">
                <a:cs typeface="Calibri" panose="020F0502020204030204" pitchFamily="34" charset="0"/>
              </a:rPr>
              <a:t>Thành</a:t>
            </a:r>
            <a:r>
              <a:rPr lang="en-US" altLang="en-US" sz="1600" dirty="0">
                <a:cs typeface="Calibri" panose="020F0502020204030204" pitchFamily="34" charset="0"/>
              </a:rPr>
              <a:t> </a:t>
            </a:r>
            <a:r>
              <a:rPr lang="en-US" altLang="en-US" sz="1600" dirty="0" err="1">
                <a:cs typeface="Calibri" panose="020F0502020204030204" pitchFamily="34" charset="0"/>
              </a:rPr>
              <a:t>phố</a:t>
            </a:r>
            <a:r>
              <a:rPr lang="en-US" altLang="en-US" sz="1600" dirty="0">
                <a:cs typeface="Calibri" panose="020F0502020204030204" pitchFamily="34" charset="0"/>
              </a:rPr>
              <a:t> </a:t>
            </a:r>
            <a:r>
              <a:rPr lang="en-US" altLang="en-US" sz="1600" dirty="0" err="1">
                <a:cs typeface="Calibri" panose="020F0502020204030204" pitchFamily="34" charset="0"/>
              </a:rPr>
              <a:t>và</a:t>
            </a:r>
            <a:r>
              <a:rPr lang="en-US" altLang="en-US" sz="1600" dirty="0">
                <a:cs typeface="Calibri" panose="020F0502020204030204" pitchFamily="34" charset="0"/>
              </a:rPr>
              <a:t> </a:t>
            </a:r>
            <a:r>
              <a:rPr lang="en-US" altLang="en-US" sz="1600" dirty="0" err="1">
                <a:cs typeface="Calibri" panose="020F0502020204030204" pitchFamily="34" charset="0"/>
              </a:rPr>
              <a:t>Kế</a:t>
            </a:r>
            <a:r>
              <a:rPr lang="en-US" altLang="en-US" sz="1600" dirty="0">
                <a:cs typeface="Calibri" panose="020F0502020204030204" pitchFamily="34" charset="0"/>
              </a:rPr>
              <a:t> </a:t>
            </a:r>
            <a:r>
              <a:rPr lang="en-US" altLang="en-US" sz="1600" dirty="0" err="1">
                <a:cs typeface="Calibri" panose="020F0502020204030204" pitchFamily="34" charset="0"/>
              </a:rPr>
              <a:t>hoạch</a:t>
            </a:r>
            <a:r>
              <a:rPr lang="en-US" altLang="en-US" sz="1600" dirty="0">
                <a:cs typeface="Calibri" panose="020F0502020204030204" pitchFamily="34" charset="0"/>
              </a:rPr>
              <a:t> </a:t>
            </a:r>
            <a:r>
              <a:rPr lang="en-US" altLang="en-US" sz="1600" dirty="0" err="1">
                <a:cs typeface="Calibri" panose="020F0502020204030204" pitchFamily="34" charset="0"/>
              </a:rPr>
              <a:t>của</a:t>
            </a:r>
            <a:r>
              <a:rPr lang="en-US" altLang="en-US" sz="1600" dirty="0">
                <a:cs typeface="Calibri" panose="020F0502020204030204" pitchFamily="34" charset="0"/>
              </a:rPr>
              <a:t> </a:t>
            </a:r>
            <a:r>
              <a:rPr lang="en-US" altLang="en-US" sz="1600" dirty="0" err="1">
                <a:cs typeface="Calibri" panose="020F0502020204030204" pitchFamily="34" charset="0"/>
              </a:rPr>
              <a:t>đơn</a:t>
            </a:r>
            <a:r>
              <a:rPr lang="en-US" altLang="en-US" sz="1600" dirty="0">
                <a:cs typeface="Calibri" panose="020F0502020204030204" pitchFamily="34" charset="0"/>
              </a:rPr>
              <a:t> </a:t>
            </a:r>
            <a:r>
              <a:rPr lang="en-US" altLang="en-US" sz="1600" dirty="0" err="1">
                <a:cs typeface="Calibri" panose="020F0502020204030204" pitchFamily="34" charset="0"/>
              </a:rPr>
              <a:t>vị</a:t>
            </a:r>
            <a:r>
              <a:rPr lang="en-US" altLang="en-US" sz="1600" dirty="0">
                <a:cs typeface="Calibri" panose="020F0502020204030204" pitchFamily="34" charset="0"/>
              </a:rPr>
              <a:t>.</a:t>
            </a:r>
          </a:p>
          <a:p>
            <a:pPr algn="just" eaLnBrk="1" hangingPunct="1"/>
            <a:endParaRPr lang="en-US" altLang="en-US" sz="18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xmlns="" id="{CA5CCB5F-6B8E-44E7-A033-E1E8B75FE754}"/>
              </a:ext>
            </a:extLst>
          </p:cNvPr>
          <p:cNvSpPr txBox="1"/>
          <p:nvPr/>
        </p:nvSpPr>
        <p:spPr>
          <a:xfrm>
            <a:off x="619091" y="1426610"/>
            <a:ext cx="8697904" cy="646331"/>
          </a:xfrm>
          <a:prstGeom prst="rect">
            <a:avLst/>
          </a:prstGeom>
          <a:noFill/>
        </p:spPr>
        <p:txBody>
          <a:bodyPr wrap="square" rtlCol="0">
            <a:spAutoFit/>
          </a:bodyPr>
          <a:lstStyle/>
          <a:p>
            <a:pPr marL="0" lvl="1" algn="just">
              <a:spcBef>
                <a:spcPts val="600"/>
              </a:spcBef>
              <a:tabLst>
                <a:tab pos="542925" algn="l"/>
                <a:tab pos="630238" algn="l"/>
              </a:tabLst>
            </a:pPr>
            <a:r>
              <a:rPr lang="en-US" altLang="en-US" dirty="0" err="1">
                <a:cs typeface="Calibri" panose="020F0502020204030204" pitchFamily="34" charset="0"/>
              </a:rPr>
              <a:t>Một</a:t>
            </a:r>
            <a:r>
              <a:rPr lang="en-US" altLang="en-US" dirty="0">
                <a:cs typeface="Calibri" panose="020F0502020204030204" pitchFamily="34" charset="0"/>
              </a:rPr>
              <a:t> </a:t>
            </a:r>
            <a:r>
              <a:rPr lang="en-US" altLang="en-US" dirty="0" err="1">
                <a:cs typeface="Calibri" panose="020F0502020204030204" pitchFamily="34" charset="0"/>
              </a:rPr>
              <a:t>số</a:t>
            </a:r>
            <a:r>
              <a:rPr lang="en-US" altLang="en-US" dirty="0">
                <a:cs typeface="Calibri" panose="020F0502020204030204" pitchFamily="34" charset="0"/>
              </a:rPr>
              <a:t> </a:t>
            </a:r>
            <a:r>
              <a:rPr lang="en-US" altLang="en-US" dirty="0" err="1">
                <a:cs typeface="Calibri" panose="020F0502020204030204" pitchFamily="34" charset="0"/>
              </a:rPr>
              <a:t>nhiệm</a:t>
            </a:r>
            <a:r>
              <a:rPr lang="en-US" altLang="en-US" dirty="0">
                <a:cs typeface="Calibri" panose="020F0502020204030204" pitchFamily="34" charset="0"/>
              </a:rPr>
              <a:t> </a:t>
            </a:r>
            <a:r>
              <a:rPr lang="en-US" altLang="en-US" dirty="0" err="1">
                <a:cs typeface="Calibri" panose="020F0502020204030204" pitchFamily="34" charset="0"/>
              </a:rPr>
              <a:t>vụ</a:t>
            </a:r>
            <a:r>
              <a:rPr lang="en-US" altLang="en-US" dirty="0">
                <a:cs typeface="Calibri" panose="020F0502020204030204" pitchFamily="34" charset="0"/>
              </a:rPr>
              <a:t> </a:t>
            </a:r>
            <a:r>
              <a:rPr lang="en-US" altLang="en-US" dirty="0" err="1">
                <a:cs typeface="Calibri" panose="020F0502020204030204" pitchFamily="34" charset="0"/>
              </a:rPr>
              <a:t>của</a:t>
            </a:r>
            <a:r>
              <a:rPr lang="en-US" altLang="en-US" dirty="0">
                <a:cs typeface="Calibri" panose="020F0502020204030204" pitchFamily="34" charset="0"/>
              </a:rPr>
              <a:t> </a:t>
            </a:r>
            <a:r>
              <a:rPr lang="en-US" altLang="en-US" dirty="0" err="1">
                <a:cs typeface="Calibri" panose="020F0502020204030204" pitchFamily="34" charset="0"/>
              </a:rPr>
              <a:t>các</a:t>
            </a:r>
            <a:r>
              <a:rPr lang="en-US" altLang="en-US" dirty="0">
                <a:cs typeface="Calibri" panose="020F0502020204030204" pitchFamily="34" charset="0"/>
              </a:rPr>
              <a:t> </a:t>
            </a:r>
            <a:r>
              <a:rPr lang="en-US" altLang="en-US" dirty="0" err="1">
                <a:cs typeface="Calibri" panose="020F0502020204030204" pitchFamily="34" charset="0"/>
              </a:rPr>
              <a:t>Sở</a:t>
            </a:r>
            <a:r>
              <a:rPr lang="en-US" altLang="en-US" dirty="0">
                <a:cs typeface="Calibri" panose="020F0502020204030204" pitchFamily="34" charset="0"/>
              </a:rPr>
              <a:t>, ban, </a:t>
            </a:r>
            <a:r>
              <a:rPr lang="en-US" altLang="en-US" dirty="0" err="1">
                <a:cs typeface="Calibri" panose="020F0502020204030204" pitchFamily="34" charset="0"/>
              </a:rPr>
              <a:t>ngành</a:t>
            </a:r>
            <a:r>
              <a:rPr lang="en-US" altLang="en-US" dirty="0">
                <a:cs typeface="Calibri" panose="020F0502020204030204" pitchFamily="34" charset="0"/>
              </a:rPr>
              <a:t>, </a:t>
            </a:r>
            <a:r>
              <a:rPr lang="en-US" altLang="en-US" dirty="0" err="1">
                <a:cs typeface="Calibri" panose="020F0502020204030204" pitchFamily="34" charset="0"/>
              </a:rPr>
              <a:t>UBND</a:t>
            </a:r>
            <a:r>
              <a:rPr lang="en-US" altLang="en-US" dirty="0">
                <a:cs typeface="Calibri" panose="020F0502020204030204" pitchFamily="34" charset="0"/>
              </a:rPr>
              <a:t> </a:t>
            </a:r>
            <a:r>
              <a:rPr lang="en-US" altLang="en-US" dirty="0" err="1">
                <a:cs typeface="Calibri" panose="020F0502020204030204" pitchFamily="34" charset="0"/>
              </a:rPr>
              <a:t>quận</a:t>
            </a:r>
            <a:r>
              <a:rPr lang="en-US" altLang="en-US" dirty="0">
                <a:cs typeface="Calibri" panose="020F0502020204030204" pitchFamily="34" charset="0"/>
              </a:rPr>
              <a:t>, </a:t>
            </a:r>
            <a:r>
              <a:rPr lang="en-US" altLang="en-US" dirty="0" err="1">
                <a:cs typeface="Calibri" panose="020F0502020204030204" pitchFamily="34" charset="0"/>
              </a:rPr>
              <a:t>huyện</a:t>
            </a:r>
            <a:r>
              <a:rPr lang="en-US" altLang="en-US" dirty="0">
                <a:cs typeface="Calibri" panose="020F0502020204030204" pitchFamily="34" charset="0"/>
              </a:rPr>
              <a:t>, </a:t>
            </a:r>
            <a:r>
              <a:rPr lang="en-US" altLang="en-US" dirty="0" err="1">
                <a:cs typeface="Calibri" panose="020F0502020204030204" pitchFamily="34" charset="0"/>
              </a:rPr>
              <a:t>thị</a:t>
            </a:r>
            <a:r>
              <a:rPr lang="en-US" altLang="en-US" dirty="0">
                <a:cs typeface="Calibri" panose="020F0502020204030204" pitchFamily="34" charset="0"/>
              </a:rPr>
              <a:t> </a:t>
            </a:r>
            <a:r>
              <a:rPr lang="en-US" altLang="en-US" dirty="0" err="1">
                <a:cs typeface="Calibri" panose="020F0502020204030204" pitchFamily="34" charset="0"/>
              </a:rPr>
              <a:t>xã</a:t>
            </a:r>
            <a:r>
              <a:rPr lang="en-US" altLang="en-US" dirty="0">
                <a:cs typeface="Calibri" panose="020F0502020204030204" pitchFamily="34" charset="0"/>
              </a:rPr>
              <a:t> </a:t>
            </a:r>
            <a:r>
              <a:rPr lang="en-US" altLang="en-US" dirty="0" err="1">
                <a:cs typeface="Calibri" panose="020F0502020204030204" pitchFamily="34" charset="0"/>
              </a:rPr>
              <a:t>trong</a:t>
            </a:r>
            <a:r>
              <a:rPr lang="en-US" altLang="en-US" dirty="0">
                <a:cs typeface="Calibri" panose="020F0502020204030204" pitchFamily="34" charset="0"/>
              </a:rPr>
              <a:t> </a:t>
            </a:r>
            <a:r>
              <a:rPr lang="en-US" altLang="en-US" dirty="0" err="1">
                <a:cs typeface="Calibri" panose="020F0502020204030204" pitchFamily="34" charset="0"/>
              </a:rPr>
              <a:t>Dự</a:t>
            </a:r>
            <a:r>
              <a:rPr lang="en-US" altLang="en-US" dirty="0">
                <a:cs typeface="Calibri" panose="020F0502020204030204" pitchFamily="34" charset="0"/>
              </a:rPr>
              <a:t> </a:t>
            </a:r>
            <a:r>
              <a:rPr lang="en-US" altLang="en-US" dirty="0" err="1">
                <a:cs typeface="Calibri" panose="020F0502020204030204" pitchFamily="34" charset="0"/>
              </a:rPr>
              <a:t>thảo</a:t>
            </a:r>
            <a:r>
              <a:rPr lang="en-US" altLang="en-US" dirty="0">
                <a:cs typeface="Calibri" panose="020F0502020204030204" pitchFamily="34" charset="0"/>
              </a:rPr>
              <a:t> </a:t>
            </a:r>
            <a:r>
              <a:rPr lang="en-US" altLang="en-US" dirty="0" err="1">
                <a:cs typeface="Calibri" panose="020F0502020204030204" pitchFamily="34" charset="0"/>
              </a:rPr>
              <a:t>Kế</a:t>
            </a:r>
            <a:r>
              <a:rPr lang="en-US" altLang="en-US" dirty="0">
                <a:cs typeface="Calibri" panose="020F0502020204030204" pitchFamily="34" charset="0"/>
              </a:rPr>
              <a:t> </a:t>
            </a:r>
            <a:r>
              <a:rPr lang="en-US" altLang="en-US" dirty="0" err="1">
                <a:cs typeface="Calibri" panose="020F0502020204030204" pitchFamily="34" charset="0"/>
              </a:rPr>
              <a:t>hoạch</a:t>
            </a:r>
            <a:r>
              <a:rPr lang="en-US" altLang="en-US" dirty="0">
                <a:cs typeface="Calibri" panose="020F0502020204030204" pitchFamily="34" charset="0"/>
              </a:rPr>
              <a:t> </a:t>
            </a:r>
            <a:r>
              <a:rPr lang="en-US" altLang="en-US" dirty="0" err="1">
                <a:cs typeface="Calibri" panose="020F0502020204030204" pitchFamily="34" charset="0"/>
              </a:rPr>
              <a:t>thực</a:t>
            </a:r>
            <a:r>
              <a:rPr lang="en-US" altLang="en-US" dirty="0">
                <a:cs typeface="Calibri" panose="020F0502020204030204" pitchFamily="34" charset="0"/>
              </a:rPr>
              <a:t> </a:t>
            </a:r>
            <a:r>
              <a:rPr lang="en-US" altLang="en-US" dirty="0" err="1">
                <a:cs typeface="Calibri" panose="020F0502020204030204" pitchFamily="34" charset="0"/>
              </a:rPr>
              <a:t>hiện</a:t>
            </a:r>
            <a:r>
              <a:rPr lang="en-US" altLang="en-US" dirty="0">
                <a:cs typeface="Calibri" panose="020F0502020204030204" pitchFamily="34" charset="0"/>
              </a:rPr>
              <a:t> </a:t>
            </a:r>
            <a:r>
              <a:rPr lang="en-US" altLang="en-US" dirty="0" err="1">
                <a:cs typeface="Calibri" panose="020F0502020204030204" pitchFamily="34" charset="0"/>
              </a:rPr>
              <a:t>Nghị</a:t>
            </a:r>
            <a:r>
              <a:rPr lang="en-US" altLang="en-US" dirty="0">
                <a:cs typeface="Calibri" panose="020F0502020204030204" pitchFamily="34" charset="0"/>
              </a:rPr>
              <a:t> </a:t>
            </a:r>
            <a:r>
              <a:rPr lang="en-US" altLang="en-US" dirty="0" err="1">
                <a:cs typeface="Calibri" panose="020F0502020204030204" pitchFamily="34" charset="0"/>
              </a:rPr>
              <a:t>quyết</a:t>
            </a:r>
            <a:r>
              <a:rPr lang="en-US" altLang="en-US" dirty="0">
                <a:cs typeface="Calibri" panose="020F0502020204030204" pitchFamily="34" charset="0"/>
              </a:rPr>
              <a:t> </a:t>
            </a:r>
            <a:r>
              <a:rPr lang="en-US" altLang="en-US" dirty="0" err="1">
                <a:cs typeface="Calibri" panose="020F0502020204030204" pitchFamily="34" charset="0"/>
              </a:rPr>
              <a:t>số</a:t>
            </a:r>
            <a:r>
              <a:rPr lang="en-US" altLang="en-US" dirty="0">
                <a:cs typeface="Calibri" panose="020F0502020204030204" pitchFamily="34" charset="0"/>
              </a:rPr>
              <a:t> 18-NQ/</a:t>
            </a:r>
            <a:r>
              <a:rPr lang="en-US" altLang="en-US" dirty="0" err="1">
                <a:cs typeface="Calibri" panose="020F0502020204030204" pitchFamily="34" charset="0"/>
              </a:rPr>
              <a:t>TU</a:t>
            </a:r>
            <a:r>
              <a:rPr lang="en-US" altLang="en-US" dirty="0">
                <a:cs typeface="Calibri" panose="020F0502020204030204" pitchFamily="34" charset="0"/>
              </a:rPr>
              <a:t>:</a:t>
            </a:r>
          </a:p>
        </p:txBody>
      </p:sp>
    </p:spTree>
    <p:extLst>
      <p:ext uri="{BB962C8B-B14F-4D97-AF65-F5344CB8AC3E}">
        <p14:creationId xmlns:p14="http://schemas.microsoft.com/office/powerpoint/2010/main" val="3098413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735F7F3-C1B5-4B60-A00A-4EB618DDFB5A}"/>
              </a:ext>
            </a:extLst>
          </p:cNvPr>
          <p:cNvSpPr>
            <a:spLocks noGrp="1"/>
          </p:cNvSpPr>
          <p:nvPr>
            <p:ph type="body" sz="quarter" idx="10"/>
          </p:nvPr>
        </p:nvSpPr>
        <p:spPr>
          <a:xfrm>
            <a:off x="865278" y="549833"/>
            <a:ext cx="10534918" cy="896167"/>
          </a:xfrm>
        </p:spPr>
        <p:txBody>
          <a:bodyPr/>
          <a:lstStyle/>
          <a:p>
            <a:pPr algn="just"/>
            <a:r>
              <a:rPr lang="en-US" sz="3200" b="1" dirty="0"/>
              <a:t>2. </a:t>
            </a:r>
            <a:r>
              <a:rPr lang="en-US" sz="3200" b="1" dirty="0" err="1"/>
              <a:t>MỘT</a:t>
            </a:r>
            <a:r>
              <a:rPr lang="en-US" sz="3200" b="1" dirty="0"/>
              <a:t> </a:t>
            </a:r>
            <a:r>
              <a:rPr lang="en-US" sz="3200" b="1" dirty="0" err="1"/>
              <a:t>SỐ</a:t>
            </a:r>
            <a:r>
              <a:rPr lang="en-US" sz="3200" b="1" dirty="0"/>
              <a:t> </a:t>
            </a:r>
            <a:r>
              <a:rPr lang="en-US" sz="3200" b="1" dirty="0" err="1"/>
              <a:t>QUAN</a:t>
            </a:r>
            <a:r>
              <a:rPr lang="en-US" sz="3200" b="1" dirty="0"/>
              <a:t> </a:t>
            </a:r>
            <a:r>
              <a:rPr lang="en-US" sz="3200" b="1" dirty="0" err="1"/>
              <a:t>ĐIỂM</a:t>
            </a:r>
            <a:r>
              <a:rPr lang="en-US" sz="3200" b="1" dirty="0"/>
              <a:t> </a:t>
            </a:r>
            <a:r>
              <a:rPr lang="en-US" sz="3200" b="1" dirty="0" err="1"/>
              <a:t>VỀ</a:t>
            </a:r>
            <a:r>
              <a:rPr lang="en-US" sz="3200" b="1" dirty="0"/>
              <a:t> </a:t>
            </a:r>
            <a:r>
              <a:rPr lang="en-US" sz="3200" b="1" dirty="0" err="1"/>
              <a:t>XÂY</a:t>
            </a:r>
            <a:r>
              <a:rPr lang="en-US" sz="3200" b="1" dirty="0"/>
              <a:t> </a:t>
            </a:r>
            <a:r>
              <a:rPr lang="en-US" sz="3200" b="1" dirty="0" err="1"/>
              <a:t>DỰNG</a:t>
            </a:r>
            <a:r>
              <a:rPr lang="en-US" sz="3200" b="1" dirty="0"/>
              <a:t> </a:t>
            </a:r>
            <a:r>
              <a:rPr lang="en-US" sz="3200" b="1" dirty="0" err="1"/>
              <a:t>THÀNH</a:t>
            </a:r>
            <a:r>
              <a:rPr lang="en-US" sz="3200" b="1" dirty="0"/>
              <a:t> </a:t>
            </a:r>
            <a:r>
              <a:rPr lang="en-US" sz="3200" b="1" dirty="0" err="1"/>
              <a:t>PHỐ</a:t>
            </a:r>
            <a:r>
              <a:rPr lang="en-US" sz="3200" b="1" dirty="0"/>
              <a:t> </a:t>
            </a:r>
            <a:r>
              <a:rPr lang="en-US" sz="3200" b="1" dirty="0" err="1"/>
              <a:t>THÔNG</a:t>
            </a:r>
            <a:r>
              <a:rPr lang="en-US" sz="3200" b="1" dirty="0"/>
              <a:t> MINH</a:t>
            </a:r>
          </a:p>
        </p:txBody>
      </p:sp>
      <p:sp>
        <p:nvSpPr>
          <p:cNvPr id="5" name="자유형: 도형 4">
            <a:extLst>
              <a:ext uri="{FF2B5EF4-FFF2-40B4-BE49-F238E27FC236}">
                <a16:creationId xmlns:a16="http://schemas.microsoft.com/office/drawing/2014/main" xmlns="" id="{C2FA2DE0-A3F5-4162-A581-3078F4735590}"/>
              </a:ext>
            </a:extLst>
          </p:cNvPr>
          <p:cNvSpPr/>
          <p:nvPr/>
        </p:nvSpPr>
        <p:spPr>
          <a:xfrm>
            <a:off x="3627769" y="1492826"/>
            <a:ext cx="2250412" cy="2255599"/>
          </a:xfrm>
          <a:custGeom>
            <a:avLst/>
            <a:gdLst>
              <a:gd name="connsiteX0" fmla="*/ 1125206 w 2250412"/>
              <a:gd name="connsiteY0" fmla="*/ 555840 h 2255599"/>
              <a:gd name="connsiteX1" fmla="*/ 553247 w 2250412"/>
              <a:gd name="connsiteY1" fmla="*/ 1127799 h 2255599"/>
              <a:gd name="connsiteX2" fmla="*/ 1125206 w 2250412"/>
              <a:gd name="connsiteY2" fmla="*/ 1699758 h 2255599"/>
              <a:gd name="connsiteX3" fmla="*/ 1697165 w 2250412"/>
              <a:gd name="connsiteY3" fmla="*/ 1127799 h 2255599"/>
              <a:gd name="connsiteX4" fmla="*/ 1125206 w 2250412"/>
              <a:gd name="connsiteY4" fmla="*/ 555840 h 2255599"/>
              <a:gd name="connsiteX5" fmla="*/ 1270889 w 2250412"/>
              <a:gd name="connsiteY5" fmla="*/ 655 h 2255599"/>
              <a:gd name="connsiteX6" fmla="*/ 1394157 w 2250412"/>
              <a:gd name="connsiteY6" fmla="*/ 24815 h 2255599"/>
              <a:gd name="connsiteX7" fmla="*/ 1584160 w 2250412"/>
              <a:gd name="connsiteY7" fmla="*/ 89483 h 2255599"/>
              <a:gd name="connsiteX8" fmla="*/ 1572742 w 2250412"/>
              <a:gd name="connsiteY8" fmla="*/ 165860 h 2255599"/>
              <a:gd name="connsiteX9" fmla="*/ 1540819 w 2250412"/>
              <a:gd name="connsiteY9" fmla="*/ 371043 h 2255599"/>
              <a:gd name="connsiteX10" fmla="*/ 1546329 w 2250412"/>
              <a:gd name="connsiteY10" fmla="*/ 384766 h 2255599"/>
              <a:gd name="connsiteX11" fmla="*/ 1742849 w 2250412"/>
              <a:gd name="connsiteY11" fmla="*/ 540621 h 2255599"/>
              <a:gd name="connsiteX12" fmla="*/ 1857561 w 2250412"/>
              <a:gd name="connsiteY12" fmla="*/ 486550 h 2255599"/>
              <a:gd name="connsiteX13" fmla="*/ 1997413 w 2250412"/>
              <a:gd name="connsiteY13" fmla="*/ 423392 h 2255599"/>
              <a:gd name="connsiteX14" fmla="*/ 2014342 w 2250412"/>
              <a:gd name="connsiteY14" fmla="*/ 426015 h 2255599"/>
              <a:gd name="connsiteX15" fmla="*/ 2180978 w 2250412"/>
              <a:gd name="connsiteY15" fmla="*/ 708476 h 2255599"/>
              <a:gd name="connsiteX16" fmla="*/ 2119252 w 2250412"/>
              <a:gd name="connsiteY16" fmla="*/ 755473 h 2255599"/>
              <a:gd name="connsiteX17" fmla="*/ 1953198 w 2250412"/>
              <a:gd name="connsiteY17" fmla="*/ 875960 h 2255599"/>
              <a:gd name="connsiteX18" fmla="*/ 1944932 w 2250412"/>
              <a:gd name="connsiteY18" fmla="*/ 897445 h 2255599"/>
              <a:gd name="connsiteX19" fmla="*/ 1974391 w 2250412"/>
              <a:gd name="connsiteY19" fmla="*/ 1055843 h 2255599"/>
              <a:gd name="connsiteX20" fmla="*/ 1976537 w 2250412"/>
              <a:gd name="connsiteY20" fmla="*/ 1135108 h 2255599"/>
              <a:gd name="connsiteX21" fmla="*/ 1987956 w 2250412"/>
              <a:gd name="connsiteY21" fmla="*/ 1152328 h 2255599"/>
              <a:gd name="connsiteX22" fmla="*/ 2239315 w 2250412"/>
              <a:gd name="connsiteY22" fmla="*/ 1246905 h 2255599"/>
              <a:gd name="connsiteX23" fmla="*/ 2250150 w 2250412"/>
              <a:gd name="connsiteY23" fmla="*/ 1265238 h 2255599"/>
              <a:gd name="connsiteX24" fmla="*/ 2168686 w 2250412"/>
              <a:gd name="connsiteY24" fmla="*/ 1572310 h 2255599"/>
              <a:gd name="connsiteX25" fmla="*/ 2153665 w 2250412"/>
              <a:gd name="connsiteY25" fmla="*/ 1580257 h 2255599"/>
              <a:gd name="connsiteX26" fmla="*/ 1890013 w 2250412"/>
              <a:gd name="connsiteY26" fmla="*/ 1536016 h 2255599"/>
              <a:gd name="connsiteX27" fmla="*/ 1863018 w 2250412"/>
              <a:gd name="connsiteY27" fmla="*/ 1548414 h 2255599"/>
              <a:gd name="connsiteX28" fmla="*/ 1790111 w 2250412"/>
              <a:gd name="connsiteY28" fmla="*/ 1659920 h 2255599"/>
              <a:gd name="connsiteX29" fmla="*/ 1730133 w 2250412"/>
              <a:gd name="connsiteY29" fmla="*/ 1726840 h 2255599"/>
              <a:gd name="connsiteX30" fmla="*/ 1726291 w 2250412"/>
              <a:gd name="connsiteY30" fmla="*/ 1752855 h 2255599"/>
              <a:gd name="connsiteX31" fmla="*/ 1836367 w 2250412"/>
              <a:gd name="connsiteY31" fmla="*/ 1993325 h 2255599"/>
              <a:gd name="connsiteX32" fmla="*/ 1831625 w 2250412"/>
              <a:gd name="connsiteY32" fmla="*/ 2014016 h 2255599"/>
              <a:gd name="connsiteX33" fmla="*/ 1587551 w 2250412"/>
              <a:gd name="connsiteY33" fmla="*/ 2163485 h 2255599"/>
              <a:gd name="connsiteX34" fmla="*/ 1549508 w 2250412"/>
              <a:gd name="connsiteY34" fmla="*/ 2181924 h 2255599"/>
              <a:gd name="connsiteX35" fmla="*/ 1540500 w 2250412"/>
              <a:gd name="connsiteY35" fmla="*/ 2169817 h 2255599"/>
              <a:gd name="connsiteX36" fmla="*/ 1385759 w 2250412"/>
              <a:gd name="connsiteY36" fmla="*/ 1951839 h 2255599"/>
              <a:gd name="connsiteX37" fmla="*/ 1361810 w 2250412"/>
              <a:gd name="connsiteY37" fmla="*/ 1943414 h 2255599"/>
              <a:gd name="connsiteX38" fmla="*/ 1122055 w 2250412"/>
              <a:gd name="connsiteY38" fmla="*/ 1977536 h 2255599"/>
              <a:gd name="connsiteX39" fmla="*/ 1103643 w 2250412"/>
              <a:gd name="connsiteY39" fmla="*/ 1990809 h 2255599"/>
              <a:gd name="connsiteX40" fmla="*/ 1004032 w 2250412"/>
              <a:gd name="connsiteY40" fmla="*/ 2255599 h 2255599"/>
              <a:gd name="connsiteX41" fmla="*/ 996084 w 2250412"/>
              <a:gd name="connsiteY41" fmla="*/ 2255599 h 2255599"/>
              <a:gd name="connsiteX42" fmla="*/ 991395 w 2250412"/>
              <a:gd name="connsiteY42" fmla="*/ 2253506 h 2255599"/>
              <a:gd name="connsiteX43" fmla="*/ 851542 w 2250412"/>
              <a:gd name="connsiteY43" fmla="*/ 2224947 h 2255599"/>
              <a:gd name="connsiteX44" fmla="*/ 687793 w 2250412"/>
              <a:gd name="connsiteY44" fmla="*/ 2173367 h 2255599"/>
              <a:gd name="connsiteX45" fmla="*/ 678838 w 2250412"/>
              <a:gd name="connsiteY45" fmla="*/ 2157657 h 2255599"/>
              <a:gd name="connsiteX46" fmla="*/ 718392 w 2250412"/>
              <a:gd name="connsiteY46" fmla="*/ 1904153 h 2255599"/>
              <a:gd name="connsiteX47" fmla="*/ 701066 w 2250412"/>
              <a:gd name="connsiteY47" fmla="*/ 1866533 h 2255599"/>
              <a:gd name="connsiteX48" fmla="*/ 521236 w 2250412"/>
              <a:gd name="connsiteY48" fmla="*/ 1730549 h 2255599"/>
              <a:gd name="connsiteX49" fmla="*/ 497525 w 2250412"/>
              <a:gd name="connsiteY49" fmla="*/ 1726548 h 2255599"/>
              <a:gd name="connsiteX50" fmla="*/ 254909 w 2250412"/>
              <a:gd name="connsiteY50" fmla="*/ 1838584 h 2255599"/>
              <a:gd name="connsiteX51" fmla="*/ 238219 w 2250412"/>
              <a:gd name="connsiteY51" fmla="*/ 1836147 h 2255599"/>
              <a:gd name="connsiteX52" fmla="*/ 77225 w 2250412"/>
              <a:gd name="connsiteY52" fmla="*/ 1561951 h 2255599"/>
              <a:gd name="connsiteX53" fmla="*/ 83371 w 2250412"/>
              <a:gd name="connsiteY53" fmla="*/ 1542877 h 2255599"/>
              <a:gd name="connsiteX54" fmla="*/ 299416 w 2250412"/>
              <a:gd name="connsiteY54" fmla="*/ 1387659 h 2255599"/>
              <a:gd name="connsiteX55" fmla="*/ 306118 w 2250412"/>
              <a:gd name="connsiteY55" fmla="*/ 1369379 h 2255599"/>
              <a:gd name="connsiteX56" fmla="*/ 271043 w 2250412"/>
              <a:gd name="connsiteY56" fmla="*/ 1120378 h 2255599"/>
              <a:gd name="connsiteX57" fmla="*/ 258406 w 2250412"/>
              <a:gd name="connsiteY57" fmla="*/ 1101091 h 2255599"/>
              <a:gd name="connsiteX58" fmla="*/ 79238 w 2250412"/>
              <a:gd name="connsiteY58" fmla="*/ 1032609 h 2255599"/>
              <a:gd name="connsiteX59" fmla="*/ 0 w 2250412"/>
              <a:gd name="connsiteY59" fmla="*/ 1003388 h 2255599"/>
              <a:gd name="connsiteX60" fmla="*/ 0 w 2250412"/>
              <a:gd name="connsiteY60" fmla="*/ 990142 h 2255599"/>
              <a:gd name="connsiteX61" fmla="*/ 15816 w 2250412"/>
              <a:gd name="connsiteY61" fmla="*/ 896571 h 2255599"/>
              <a:gd name="connsiteX62" fmla="*/ 78762 w 2250412"/>
              <a:gd name="connsiteY62" fmla="*/ 682911 h 2255599"/>
              <a:gd name="connsiteX63" fmla="*/ 95319 w 2250412"/>
              <a:gd name="connsiteY63" fmla="*/ 673930 h 2255599"/>
              <a:gd name="connsiteX64" fmla="*/ 364189 w 2250412"/>
              <a:gd name="connsiteY64" fmla="*/ 719020 h 2255599"/>
              <a:gd name="connsiteX65" fmla="*/ 378893 w 2250412"/>
              <a:gd name="connsiteY65" fmla="*/ 713138 h 2255599"/>
              <a:gd name="connsiteX66" fmla="*/ 461257 w 2250412"/>
              <a:gd name="connsiteY66" fmla="*/ 590559 h 2255599"/>
              <a:gd name="connsiteX67" fmla="*/ 532839 w 2250412"/>
              <a:gd name="connsiteY67" fmla="*/ 510817 h 2255599"/>
              <a:gd name="connsiteX68" fmla="*/ 533820 w 2250412"/>
              <a:gd name="connsiteY68" fmla="*/ 496325 h 2255599"/>
              <a:gd name="connsiteX69" fmla="*/ 421916 w 2250412"/>
              <a:gd name="connsiteY69" fmla="*/ 256702 h 2255599"/>
              <a:gd name="connsiteX70" fmla="*/ 427029 w 2250412"/>
              <a:gd name="connsiteY70" fmla="*/ 232488 h 2255599"/>
              <a:gd name="connsiteX71" fmla="*/ 543595 w 2250412"/>
              <a:gd name="connsiteY71" fmla="*/ 152588 h 2255599"/>
              <a:gd name="connsiteX72" fmla="*/ 653221 w 2250412"/>
              <a:gd name="connsiteY72" fmla="*/ 94199 h 2255599"/>
              <a:gd name="connsiteX73" fmla="*/ 698178 w 2250412"/>
              <a:gd name="connsiteY73" fmla="*/ 75098 h 2255599"/>
              <a:gd name="connsiteX74" fmla="*/ 716670 w 2250412"/>
              <a:gd name="connsiteY74" fmla="*/ 80900 h 2255599"/>
              <a:gd name="connsiteX75" fmla="*/ 851621 w 2250412"/>
              <a:gd name="connsiteY75" fmla="*/ 267485 h 2255599"/>
              <a:gd name="connsiteX76" fmla="*/ 877849 w 2250412"/>
              <a:gd name="connsiteY76" fmla="*/ 304018 h 2255599"/>
              <a:gd name="connsiteX77" fmla="*/ 890539 w 2250412"/>
              <a:gd name="connsiteY77" fmla="*/ 308336 h 2255599"/>
              <a:gd name="connsiteX78" fmla="*/ 1143699 w 2250412"/>
              <a:gd name="connsiteY78" fmla="*/ 273181 h 2255599"/>
              <a:gd name="connsiteX79" fmla="*/ 1161475 w 2250412"/>
              <a:gd name="connsiteY79" fmla="*/ 260783 h 2255599"/>
              <a:gd name="connsiteX80" fmla="*/ 1252556 w 2250412"/>
              <a:gd name="connsiteY80" fmla="*/ 11145 h 2255599"/>
              <a:gd name="connsiteX81" fmla="*/ 1270889 w 2250412"/>
              <a:gd name="connsiteY81" fmla="*/ 655 h 22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250412" h="2255599">
                <a:moveTo>
                  <a:pt x="1125206" y="555840"/>
                </a:moveTo>
                <a:cubicBezTo>
                  <a:pt x="809322" y="555840"/>
                  <a:pt x="553247" y="811915"/>
                  <a:pt x="553247" y="1127799"/>
                </a:cubicBezTo>
                <a:cubicBezTo>
                  <a:pt x="553247" y="1443683"/>
                  <a:pt x="809322" y="1699758"/>
                  <a:pt x="1125206" y="1699758"/>
                </a:cubicBezTo>
                <a:cubicBezTo>
                  <a:pt x="1441090" y="1699758"/>
                  <a:pt x="1697165" y="1443683"/>
                  <a:pt x="1697165" y="1127799"/>
                </a:cubicBezTo>
                <a:cubicBezTo>
                  <a:pt x="1697165" y="811915"/>
                  <a:pt x="1441090" y="555840"/>
                  <a:pt x="1125206" y="555840"/>
                </a:cubicBezTo>
                <a:close/>
                <a:moveTo>
                  <a:pt x="1270889" y="655"/>
                </a:moveTo>
                <a:cubicBezTo>
                  <a:pt x="1311925" y="8973"/>
                  <a:pt x="1353518" y="14907"/>
                  <a:pt x="1394157" y="24815"/>
                </a:cubicBezTo>
                <a:cubicBezTo>
                  <a:pt x="1458772" y="40605"/>
                  <a:pt x="1521823" y="61667"/>
                  <a:pt x="1584160" y="89483"/>
                </a:cubicBezTo>
                <a:cubicBezTo>
                  <a:pt x="1580398" y="114730"/>
                  <a:pt x="1576742" y="140322"/>
                  <a:pt x="1572742" y="165860"/>
                </a:cubicBezTo>
                <a:cubicBezTo>
                  <a:pt x="1562065" y="234264"/>
                  <a:pt x="1551124" y="302614"/>
                  <a:pt x="1540819" y="371043"/>
                </a:cubicBezTo>
                <a:cubicBezTo>
                  <a:pt x="1540156" y="375361"/>
                  <a:pt x="1542859" y="382568"/>
                  <a:pt x="1546329" y="384766"/>
                </a:cubicBezTo>
                <a:cubicBezTo>
                  <a:pt x="1617275" y="429644"/>
                  <a:pt x="1687215" y="475714"/>
                  <a:pt x="1742849" y="540621"/>
                </a:cubicBezTo>
                <a:cubicBezTo>
                  <a:pt x="1781951" y="522156"/>
                  <a:pt x="1819597" y="503981"/>
                  <a:pt x="1857561" y="486550"/>
                </a:cubicBezTo>
                <a:cubicBezTo>
                  <a:pt x="1904054" y="465197"/>
                  <a:pt x="1950840" y="444533"/>
                  <a:pt x="1997413" y="423392"/>
                </a:cubicBezTo>
                <a:cubicBezTo>
                  <a:pt x="2003957" y="420425"/>
                  <a:pt x="2008567" y="419021"/>
                  <a:pt x="2014342" y="426015"/>
                </a:cubicBezTo>
                <a:cubicBezTo>
                  <a:pt x="2084705" y="511002"/>
                  <a:pt x="2139412" y="605129"/>
                  <a:pt x="2180978" y="708476"/>
                </a:cubicBezTo>
                <a:cubicBezTo>
                  <a:pt x="2160447" y="724159"/>
                  <a:pt x="2140127" y="740187"/>
                  <a:pt x="2119252" y="755473"/>
                </a:cubicBezTo>
                <a:cubicBezTo>
                  <a:pt x="2064095" y="795900"/>
                  <a:pt x="2008831" y="836222"/>
                  <a:pt x="1953198" y="875960"/>
                </a:cubicBezTo>
                <a:cubicBezTo>
                  <a:pt x="1944667" y="882053"/>
                  <a:pt x="1942839" y="887087"/>
                  <a:pt x="1944932" y="897445"/>
                </a:cubicBezTo>
                <a:cubicBezTo>
                  <a:pt x="1955608" y="950085"/>
                  <a:pt x="1966418" y="1002752"/>
                  <a:pt x="1974391" y="1055843"/>
                </a:cubicBezTo>
                <a:cubicBezTo>
                  <a:pt x="1978286" y="1081805"/>
                  <a:pt x="1976564" y="1108668"/>
                  <a:pt x="1976537" y="1135108"/>
                </a:cubicBezTo>
                <a:cubicBezTo>
                  <a:pt x="1976537" y="1144221"/>
                  <a:pt x="1978657" y="1148884"/>
                  <a:pt x="1987956" y="1152328"/>
                </a:cubicBezTo>
                <a:cubicBezTo>
                  <a:pt x="2071857" y="1183535"/>
                  <a:pt x="2155466" y="1215538"/>
                  <a:pt x="2239315" y="1246905"/>
                </a:cubicBezTo>
                <a:cubicBezTo>
                  <a:pt x="2248905" y="1250481"/>
                  <a:pt x="2251289" y="1254932"/>
                  <a:pt x="2250150" y="1265238"/>
                </a:cubicBezTo>
                <a:cubicBezTo>
                  <a:pt x="2238149" y="1371657"/>
                  <a:pt x="2206967" y="1472884"/>
                  <a:pt x="2168686" y="1572310"/>
                </a:cubicBezTo>
                <a:cubicBezTo>
                  <a:pt x="2165560" y="1580417"/>
                  <a:pt x="2161242" y="1581529"/>
                  <a:pt x="2153665" y="1580257"/>
                </a:cubicBezTo>
                <a:cubicBezTo>
                  <a:pt x="2065790" y="1565501"/>
                  <a:pt x="1977809" y="1551328"/>
                  <a:pt x="1890013" y="1536016"/>
                </a:cubicBezTo>
                <a:cubicBezTo>
                  <a:pt x="1876529" y="1533658"/>
                  <a:pt x="1870144" y="1536837"/>
                  <a:pt x="1863018" y="1548414"/>
                </a:cubicBezTo>
                <a:cubicBezTo>
                  <a:pt x="1839731" y="1586245"/>
                  <a:pt x="1816206" y="1624049"/>
                  <a:pt x="1790111" y="1659920"/>
                </a:cubicBezTo>
                <a:cubicBezTo>
                  <a:pt x="1772573" y="1684028"/>
                  <a:pt x="1751167" y="1705513"/>
                  <a:pt x="1730133" y="1726840"/>
                </a:cubicBezTo>
                <a:cubicBezTo>
                  <a:pt x="1721284" y="1735820"/>
                  <a:pt x="1721363" y="1742179"/>
                  <a:pt x="1726291" y="1752855"/>
                </a:cubicBezTo>
                <a:cubicBezTo>
                  <a:pt x="1763301" y="1832862"/>
                  <a:pt x="1799436" y="1913266"/>
                  <a:pt x="1836367" y="1993325"/>
                </a:cubicBezTo>
                <a:cubicBezTo>
                  <a:pt x="1840632" y="2002597"/>
                  <a:pt x="1839625" y="2007472"/>
                  <a:pt x="1831625" y="2014016"/>
                </a:cubicBezTo>
                <a:cubicBezTo>
                  <a:pt x="1756996" y="2074869"/>
                  <a:pt x="1676512" y="2126026"/>
                  <a:pt x="1587551" y="2163485"/>
                </a:cubicBezTo>
                <a:cubicBezTo>
                  <a:pt x="1574994" y="2168758"/>
                  <a:pt x="1562993" y="2175327"/>
                  <a:pt x="1549508" y="2181924"/>
                </a:cubicBezTo>
                <a:cubicBezTo>
                  <a:pt x="1546621" y="2178056"/>
                  <a:pt x="1543468" y="2174003"/>
                  <a:pt x="1540500" y="2169817"/>
                </a:cubicBezTo>
                <a:cubicBezTo>
                  <a:pt x="1488840" y="2097228"/>
                  <a:pt x="1437022" y="2024719"/>
                  <a:pt x="1385759" y="1951839"/>
                </a:cubicBezTo>
                <a:cubicBezTo>
                  <a:pt x="1379083" y="1942354"/>
                  <a:pt x="1373069" y="1939573"/>
                  <a:pt x="1361810" y="1943414"/>
                </a:cubicBezTo>
                <a:cubicBezTo>
                  <a:pt x="1284082" y="1969880"/>
                  <a:pt x="1204022" y="1980901"/>
                  <a:pt x="1122055" y="1977536"/>
                </a:cubicBezTo>
                <a:cubicBezTo>
                  <a:pt x="1111166" y="1977085"/>
                  <a:pt x="1107299" y="1980953"/>
                  <a:pt x="1103643" y="1990809"/>
                </a:cubicBezTo>
                <a:cubicBezTo>
                  <a:pt x="1070845" y="2079214"/>
                  <a:pt x="1037332" y="2167380"/>
                  <a:pt x="1004032" y="2255599"/>
                </a:cubicBezTo>
                <a:cubicBezTo>
                  <a:pt x="1001382" y="2255599"/>
                  <a:pt x="998733" y="2255599"/>
                  <a:pt x="996084" y="2255599"/>
                </a:cubicBezTo>
                <a:cubicBezTo>
                  <a:pt x="994521" y="2254884"/>
                  <a:pt x="993011" y="2253851"/>
                  <a:pt x="991395" y="2253506"/>
                </a:cubicBezTo>
                <a:cubicBezTo>
                  <a:pt x="944715" y="2244154"/>
                  <a:pt x="897400" y="2237266"/>
                  <a:pt x="851542" y="2224947"/>
                </a:cubicBezTo>
                <a:cubicBezTo>
                  <a:pt x="796332" y="2210138"/>
                  <a:pt x="742367" y="2190640"/>
                  <a:pt x="687793" y="2173367"/>
                </a:cubicBezTo>
                <a:cubicBezTo>
                  <a:pt x="679501" y="2170744"/>
                  <a:pt x="677488" y="2166214"/>
                  <a:pt x="678838" y="2157657"/>
                </a:cubicBezTo>
                <a:cubicBezTo>
                  <a:pt x="692218" y="2073200"/>
                  <a:pt x="705146" y="1988636"/>
                  <a:pt x="718392" y="1904153"/>
                </a:cubicBezTo>
                <a:cubicBezTo>
                  <a:pt x="722286" y="1879329"/>
                  <a:pt x="722895" y="1878772"/>
                  <a:pt x="701066" y="1866533"/>
                </a:cubicBezTo>
                <a:cubicBezTo>
                  <a:pt x="634861" y="1829417"/>
                  <a:pt x="573744" y="1785599"/>
                  <a:pt x="521236" y="1730549"/>
                </a:cubicBezTo>
                <a:cubicBezTo>
                  <a:pt x="513500" y="1722415"/>
                  <a:pt x="507301" y="1721991"/>
                  <a:pt x="497525" y="1726548"/>
                </a:cubicBezTo>
                <a:cubicBezTo>
                  <a:pt x="416777" y="1764167"/>
                  <a:pt x="335790" y="1801256"/>
                  <a:pt x="254909" y="1838584"/>
                </a:cubicBezTo>
                <a:cubicBezTo>
                  <a:pt x="248604" y="1841498"/>
                  <a:pt x="243994" y="1843777"/>
                  <a:pt x="238219" y="1836147"/>
                </a:cubicBezTo>
                <a:cubicBezTo>
                  <a:pt x="173869" y="1750974"/>
                  <a:pt x="118739" y="1660529"/>
                  <a:pt x="77225" y="1561951"/>
                </a:cubicBezTo>
                <a:cubicBezTo>
                  <a:pt x="73172" y="1552335"/>
                  <a:pt x="75900" y="1548229"/>
                  <a:pt x="83371" y="1542877"/>
                </a:cubicBezTo>
                <a:cubicBezTo>
                  <a:pt x="155483" y="1491270"/>
                  <a:pt x="227277" y="1439212"/>
                  <a:pt x="299416" y="1387659"/>
                </a:cubicBezTo>
                <a:cubicBezTo>
                  <a:pt x="306622" y="1382493"/>
                  <a:pt x="308741" y="1378360"/>
                  <a:pt x="306118" y="1369379"/>
                </a:cubicBezTo>
                <a:cubicBezTo>
                  <a:pt x="282275" y="1288127"/>
                  <a:pt x="267943" y="1205418"/>
                  <a:pt x="271043" y="1120378"/>
                </a:cubicBezTo>
                <a:cubicBezTo>
                  <a:pt x="271414" y="1110099"/>
                  <a:pt x="268632" y="1104906"/>
                  <a:pt x="258406" y="1101091"/>
                </a:cubicBezTo>
                <a:cubicBezTo>
                  <a:pt x="198507" y="1078732"/>
                  <a:pt x="138979" y="1055392"/>
                  <a:pt x="79238" y="1032609"/>
                </a:cubicBezTo>
                <a:cubicBezTo>
                  <a:pt x="52932" y="1022595"/>
                  <a:pt x="26413" y="1013111"/>
                  <a:pt x="0" y="1003388"/>
                </a:cubicBezTo>
                <a:cubicBezTo>
                  <a:pt x="0" y="998964"/>
                  <a:pt x="0" y="994566"/>
                  <a:pt x="0" y="990142"/>
                </a:cubicBezTo>
                <a:cubicBezTo>
                  <a:pt x="5298" y="958961"/>
                  <a:pt x="11153" y="927858"/>
                  <a:pt x="15816" y="896571"/>
                </a:cubicBezTo>
                <a:cubicBezTo>
                  <a:pt x="26863" y="822392"/>
                  <a:pt x="48163" y="751367"/>
                  <a:pt x="78762" y="682911"/>
                </a:cubicBezTo>
                <a:cubicBezTo>
                  <a:pt x="82577" y="674354"/>
                  <a:pt x="86073" y="672340"/>
                  <a:pt x="95319" y="673930"/>
                </a:cubicBezTo>
                <a:cubicBezTo>
                  <a:pt x="184890" y="689269"/>
                  <a:pt x="274566" y="703972"/>
                  <a:pt x="364189" y="719020"/>
                </a:cubicBezTo>
                <a:cubicBezTo>
                  <a:pt x="370680" y="720106"/>
                  <a:pt x="375052" y="720927"/>
                  <a:pt x="378893" y="713138"/>
                </a:cubicBezTo>
                <a:cubicBezTo>
                  <a:pt x="400776" y="668605"/>
                  <a:pt x="428407" y="627754"/>
                  <a:pt x="461257" y="590559"/>
                </a:cubicBezTo>
                <a:cubicBezTo>
                  <a:pt x="484915" y="563801"/>
                  <a:pt x="509367" y="537759"/>
                  <a:pt x="532839" y="510817"/>
                </a:cubicBezTo>
                <a:cubicBezTo>
                  <a:pt x="535436" y="507823"/>
                  <a:pt x="535674" y="500299"/>
                  <a:pt x="533820" y="496325"/>
                </a:cubicBezTo>
                <a:cubicBezTo>
                  <a:pt x="496916" y="416265"/>
                  <a:pt x="459800" y="336286"/>
                  <a:pt x="421916" y="256702"/>
                </a:cubicBezTo>
                <a:cubicBezTo>
                  <a:pt x="416697" y="245708"/>
                  <a:pt x="418234" y="240039"/>
                  <a:pt x="427029" y="232488"/>
                </a:cubicBezTo>
                <a:cubicBezTo>
                  <a:pt x="463033" y="201625"/>
                  <a:pt x="501605" y="174682"/>
                  <a:pt x="543595" y="152588"/>
                </a:cubicBezTo>
                <a:cubicBezTo>
                  <a:pt x="580235" y="133301"/>
                  <a:pt x="616423" y="113167"/>
                  <a:pt x="653221" y="94199"/>
                </a:cubicBezTo>
                <a:cubicBezTo>
                  <a:pt x="667659" y="86755"/>
                  <a:pt x="683395" y="81880"/>
                  <a:pt x="698178" y="75098"/>
                </a:cubicBezTo>
                <a:cubicBezTo>
                  <a:pt x="706735" y="71177"/>
                  <a:pt x="711424" y="73614"/>
                  <a:pt x="716670" y="80900"/>
                </a:cubicBezTo>
                <a:cubicBezTo>
                  <a:pt x="761442" y="143236"/>
                  <a:pt x="806611" y="205307"/>
                  <a:pt x="851621" y="267485"/>
                </a:cubicBezTo>
                <a:cubicBezTo>
                  <a:pt x="860417" y="279645"/>
                  <a:pt x="868497" y="292335"/>
                  <a:pt x="877849" y="304018"/>
                </a:cubicBezTo>
                <a:cubicBezTo>
                  <a:pt x="880286" y="307038"/>
                  <a:pt x="887042" y="309502"/>
                  <a:pt x="890539" y="308336"/>
                </a:cubicBezTo>
                <a:cubicBezTo>
                  <a:pt x="972824" y="281208"/>
                  <a:pt x="1057679" y="272836"/>
                  <a:pt x="1143699" y="273181"/>
                </a:cubicBezTo>
                <a:cubicBezTo>
                  <a:pt x="1153660" y="273234"/>
                  <a:pt x="1158005" y="270452"/>
                  <a:pt x="1161475" y="260783"/>
                </a:cubicBezTo>
                <a:cubicBezTo>
                  <a:pt x="1191518" y="177438"/>
                  <a:pt x="1222408" y="94437"/>
                  <a:pt x="1252556" y="11145"/>
                </a:cubicBezTo>
                <a:cubicBezTo>
                  <a:pt x="1256132" y="1237"/>
                  <a:pt x="1260716" y="-1412"/>
                  <a:pt x="1270889" y="655"/>
                </a:cubicBezTo>
                <a:close/>
              </a:path>
            </a:pathLst>
          </a:custGeom>
          <a:solidFill>
            <a:schemeClr val="accent1"/>
          </a:solidFill>
          <a:ln w="5358" cap="flat">
            <a:noFill/>
            <a:prstDash val="solid"/>
            <a:miter/>
          </a:ln>
        </p:spPr>
        <p:txBody>
          <a:bodyPr wrap="square" rtlCol="0" anchor="ctr">
            <a:noAutofit/>
          </a:bodyPr>
          <a:lstStyle/>
          <a:p>
            <a:endParaRPr lang="ko-KR" altLang="en-US" dirty="0"/>
          </a:p>
        </p:txBody>
      </p:sp>
      <p:sp>
        <p:nvSpPr>
          <p:cNvPr id="6" name="자유형: 도형 5">
            <a:extLst>
              <a:ext uri="{FF2B5EF4-FFF2-40B4-BE49-F238E27FC236}">
                <a16:creationId xmlns:a16="http://schemas.microsoft.com/office/drawing/2014/main" xmlns="" id="{3BDD92B4-DDFC-4223-9E10-7A44B2E22158}"/>
              </a:ext>
            </a:extLst>
          </p:cNvPr>
          <p:cNvSpPr/>
          <p:nvPr/>
        </p:nvSpPr>
        <p:spPr>
          <a:xfrm>
            <a:off x="4294519" y="3416876"/>
            <a:ext cx="2250412" cy="2255599"/>
          </a:xfrm>
          <a:custGeom>
            <a:avLst/>
            <a:gdLst>
              <a:gd name="connsiteX0" fmla="*/ 1125206 w 2250412"/>
              <a:gd name="connsiteY0" fmla="*/ 555840 h 2255599"/>
              <a:gd name="connsiteX1" fmla="*/ 553247 w 2250412"/>
              <a:gd name="connsiteY1" fmla="*/ 1127799 h 2255599"/>
              <a:gd name="connsiteX2" fmla="*/ 1125206 w 2250412"/>
              <a:gd name="connsiteY2" fmla="*/ 1699758 h 2255599"/>
              <a:gd name="connsiteX3" fmla="*/ 1697165 w 2250412"/>
              <a:gd name="connsiteY3" fmla="*/ 1127799 h 2255599"/>
              <a:gd name="connsiteX4" fmla="*/ 1125206 w 2250412"/>
              <a:gd name="connsiteY4" fmla="*/ 555840 h 2255599"/>
              <a:gd name="connsiteX5" fmla="*/ 1270889 w 2250412"/>
              <a:gd name="connsiteY5" fmla="*/ 655 h 2255599"/>
              <a:gd name="connsiteX6" fmla="*/ 1394157 w 2250412"/>
              <a:gd name="connsiteY6" fmla="*/ 24815 h 2255599"/>
              <a:gd name="connsiteX7" fmla="*/ 1584160 w 2250412"/>
              <a:gd name="connsiteY7" fmla="*/ 89483 h 2255599"/>
              <a:gd name="connsiteX8" fmla="*/ 1572742 w 2250412"/>
              <a:gd name="connsiteY8" fmla="*/ 165860 h 2255599"/>
              <a:gd name="connsiteX9" fmla="*/ 1540819 w 2250412"/>
              <a:gd name="connsiteY9" fmla="*/ 371043 h 2255599"/>
              <a:gd name="connsiteX10" fmla="*/ 1546329 w 2250412"/>
              <a:gd name="connsiteY10" fmla="*/ 384766 h 2255599"/>
              <a:gd name="connsiteX11" fmla="*/ 1742849 w 2250412"/>
              <a:gd name="connsiteY11" fmla="*/ 540621 h 2255599"/>
              <a:gd name="connsiteX12" fmla="*/ 1857561 w 2250412"/>
              <a:gd name="connsiteY12" fmla="*/ 486550 h 2255599"/>
              <a:gd name="connsiteX13" fmla="*/ 1997413 w 2250412"/>
              <a:gd name="connsiteY13" fmla="*/ 423392 h 2255599"/>
              <a:gd name="connsiteX14" fmla="*/ 2014342 w 2250412"/>
              <a:gd name="connsiteY14" fmla="*/ 426015 h 2255599"/>
              <a:gd name="connsiteX15" fmla="*/ 2180978 w 2250412"/>
              <a:gd name="connsiteY15" fmla="*/ 708476 h 2255599"/>
              <a:gd name="connsiteX16" fmla="*/ 2119252 w 2250412"/>
              <a:gd name="connsiteY16" fmla="*/ 755473 h 2255599"/>
              <a:gd name="connsiteX17" fmla="*/ 1953198 w 2250412"/>
              <a:gd name="connsiteY17" fmla="*/ 875960 h 2255599"/>
              <a:gd name="connsiteX18" fmla="*/ 1944932 w 2250412"/>
              <a:gd name="connsiteY18" fmla="*/ 897445 h 2255599"/>
              <a:gd name="connsiteX19" fmla="*/ 1974391 w 2250412"/>
              <a:gd name="connsiteY19" fmla="*/ 1055843 h 2255599"/>
              <a:gd name="connsiteX20" fmla="*/ 1976537 w 2250412"/>
              <a:gd name="connsiteY20" fmla="*/ 1135108 h 2255599"/>
              <a:gd name="connsiteX21" fmla="*/ 1987956 w 2250412"/>
              <a:gd name="connsiteY21" fmla="*/ 1152328 h 2255599"/>
              <a:gd name="connsiteX22" fmla="*/ 2239315 w 2250412"/>
              <a:gd name="connsiteY22" fmla="*/ 1246905 h 2255599"/>
              <a:gd name="connsiteX23" fmla="*/ 2250150 w 2250412"/>
              <a:gd name="connsiteY23" fmla="*/ 1265238 h 2255599"/>
              <a:gd name="connsiteX24" fmla="*/ 2168686 w 2250412"/>
              <a:gd name="connsiteY24" fmla="*/ 1572310 h 2255599"/>
              <a:gd name="connsiteX25" fmla="*/ 2153665 w 2250412"/>
              <a:gd name="connsiteY25" fmla="*/ 1580257 h 2255599"/>
              <a:gd name="connsiteX26" fmla="*/ 1890013 w 2250412"/>
              <a:gd name="connsiteY26" fmla="*/ 1536016 h 2255599"/>
              <a:gd name="connsiteX27" fmla="*/ 1863018 w 2250412"/>
              <a:gd name="connsiteY27" fmla="*/ 1548414 h 2255599"/>
              <a:gd name="connsiteX28" fmla="*/ 1790111 w 2250412"/>
              <a:gd name="connsiteY28" fmla="*/ 1659920 h 2255599"/>
              <a:gd name="connsiteX29" fmla="*/ 1730133 w 2250412"/>
              <a:gd name="connsiteY29" fmla="*/ 1726840 h 2255599"/>
              <a:gd name="connsiteX30" fmla="*/ 1726291 w 2250412"/>
              <a:gd name="connsiteY30" fmla="*/ 1752855 h 2255599"/>
              <a:gd name="connsiteX31" fmla="*/ 1836367 w 2250412"/>
              <a:gd name="connsiteY31" fmla="*/ 1993325 h 2255599"/>
              <a:gd name="connsiteX32" fmla="*/ 1831625 w 2250412"/>
              <a:gd name="connsiteY32" fmla="*/ 2014016 h 2255599"/>
              <a:gd name="connsiteX33" fmla="*/ 1587551 w 2250412"/>
              <a:gd name="connsiteY33" fmla="*/ 2163485 h 2255599"/>
              <a:gd name="connsiteX34" fmla="*/ 1549508 w 2250412"/>
              <a:gd name="connsiteY34" fmla="*/ 2181924 h 2255599"/>
              <a:gd name="connsiteX35" fmla="*/ 1540500 w 2250412"/>
              <a:gd name="connsiteY35" fmla="*/ 2169817 h 2255599"/>
              <a:gd name="connsiteX36" fmla="*/ 1385759 w 2250412"/>
              <a:gd name="connsiteY36" fmla="*/ 1951839 h 2255599"/>
              <a:gd name="connsiteX37" fmla="*/ 1361810 w 2250412"/>
              <a:gd name="connsiteY37" fmla="*/ 1943414 h 2255599"/>
              <a:gd name="connsiteX38" fmla="*/ 1122055 w 2250412"/>
              <a:gd name="connsiteY38" fmla="*/ 1977536 h 2255599"/>
              <a:gd name="connsiteX39" fmla="*/ 1103643 w 2250412"/>
              <a:gd name="connsiteY39" fmla="*/ 1990809 h 2255599"/>
              <a:gd name="connsiteX40" fmla="*/ 1004032 w 2250412"/>
              <a:gd name="connsiteY40" fmla="*/ 2255599 h 2255599"/>
              <a:gd name="connsiteX41" fmla="*/ 996084 w 2250412"/>
              <a:gd name="connsiteY41" fmla="*/ 2255599 h 2255599"/>
              <a:gd name="connsiteX42" fmla="*/ 991395 w 2250412"/>
              <a:gd name="connsiteY42" fmla="*/ 2253506 h 2255599"/>
              <a:gd name="connsiteX43" fmla="*/ 851542 w 2250412"/>
              <a:gd name="connsiteY43" fmla="*/ 2224947 h 2255599"/>
              <a:gd name="connsiteX44" fmla="*/ 687793 w 2250412"/>
              <a:gd name="connsiteY44" fmla="*/ 2173367 h 2255599"/>
              <a:gd name="connsiteX45" fmla="*/ 678838 w 2250412"/>
              <a:gd name="connsiteY45" fmla="*/ 2157657 h 2255599"/>
              <a:gd name="connsiteX46" fmla="*/ 718392 w 2250412"/>
              <a:gd name="connsiteY46" fmla="*/ 1904153 h 2255599"/>
              <a:gd name="connsiteX47" fmla="*/ 701066 w 2250412"/>
              <a:gd name="connsiteY47" fmla="*/ 1866533 h 2255599"/>
              <a:gd name="connsiteX48" fmla="*/ 521236 w 2250412"/>
              <a:gd name="connsiteY48" fmla="*/ 1730549 h 2255599"/>
              <a:gd name="connsiteX49" fmla="*/ 497525 w 2250412"/>
              <a:gd name="connsiteY49" fmla="*/ 1726548 h 2255599"/>
              <a:gd name="connsiteX50" fmla="*/ 254909 w 2250412"/>
              <a:gd name="connsiteY50" fmla="*/ 1838584 h 2255599"/>
              <a:gd name="connsiteX51" fmla="*/ 238219 w 2250412"/>
              <a:gd name="connsiteY51" fmla="*/ 1836147 h 2255599"/>
              <a:gd name="connsiteX52" fmla="*/ 77225 w 2250412"/>
              <a:gd name="connsiteY52" fmla="*/ 1561951 h 2255599"/>
              <a:gd name="connsiteX53" fmla="*/ 83371 w 2250412"/>
              <a:gd name="connsiteY53" fmla="*/ 1542877 h 2255599"/>
              <a:gd name="connsiteX54" fmla="*/ 299416 w 2250412"/>
              <a:gd name="connsiteY54" fmla="*/ 1387659 h 2255599"/>
              <a:gd name="connsiteX55" fmla="*/ 306118 w 2250412"/>
              <a:gd name="connsiteY55" fmla="*/ 1369379 h 2255599"/>
              <a:gd name="connsiteX56" fmla="*/ 271043 w 2250412"/>
              <a:gd name="connsiteY56" fmla="*/ 1120378 h 2255599"/>
              <a:gd name="connsiteX57" fmla="*/ 258406 w 2250412"/>
              <a:gd name="connsiteY57" fmla="*/ 1101091 h 2255599"/>
              <a:gd name="connsiteX58" fmla="*/ 79238 w 2250412"/>
              <a:gd name="connsiteY58" fmla="*/ 1032609 h 2255599"/>
              <a:gd name="connsiteX59" fmla="*/ 0 w 2250412"/>
              <a:gd name="connsiteY59" fmla="*/ 1003388 h 2255599"/>
              <a:gd name="connsiteX60" fmla="*/ 0 w 2250412"/>
              <a:gd name="connsiteY60" fmla="*/ 990142 h 2255599"/>
              <a:gd name="connsiteX61" fmla="*/ 15816 w 2250412"/>
              <a:gd name="connsiteY61" fmla="*/ 896571 h 2255599"/>
              <a:gd name="connsiteX62" fmla="*/ 78762 w 2250412"/>
              <a:gd name="connsiteY62" fmla="*/ 682911 h 2255599"/>
              <a:gd name="connsiteX63" fmla="*/ 95319 w 2250412"/>
              <a:gd name="connsiteY63" fmla="*/ 673930 h 2255599"/>
              <a:gd name="connsiteX64" fmla="*/ 364189 w 2250412"/>
              <a:gd name="connsiteY64" fmla="*/ 719020 h 2255599"/>
              <a:gd name="connsiteX65" fmla="*/ 378893 w 2250412"/>
              <a:gd name="connsiteY65" fmla="*/ 713138 h 2255599"/>
              <a:gd name="connsiteX66" fmla="*/ 461257 w 2250412"/>
              <a:gd name="connsiteY66" fmla="*/ 590559 h 2255599"/>
              <a:gd name="connsiteX67" fmla="*/ 532839 w 2250412"/>
              <a:gd name="connsiteY67" fmla="*/ 510817 h 2255599"/>
              <a:gd name="connsiteX68" fmla="*/ 533820 w 2250412"/>
              <a:gd name="connsiteY68" fmla="*/ 496325 h 2255599"/>
              <a:gd name="connsiteX69" fmla="*/ 421916 w 2250412"/>
              <a:gd name="connsiteY69" fmla="*/ 256702 h 2255599"/>
              <a:gd name="connsiteX70" fmla="*/ 427029 w 2250412"/>
              <a:gd name="connsiteY70" fmla="*/ 232488 h 2255599"/>
              <a:gd name="connsiteX71" fmla="*/ 543595 w 2250412"/>
              <a:gd name="connsiteY71" fmla="*/ 152588 h 2255599"/>
              <a:gd name="connsiteX72" fmla="*/ 653221 w 2250412"/>
              <a:gd name="connsiteY72" fmla="*/ 94199 h 2255599"/>
              <a:gd name="connsiteX73" fmla="*/ 698178 w 2250412"/>
              <a:gd name="connsiteY73" fmla="*/ 75098 h 2255599"/>
              <a:gd name="connsiteX74" fmla="*/ 716670 w 2250412"/>
              <a:gd name="connsiteY74" fmla="*/ 80900 h 2255599"/>
              <a:gd name="connsiteX75" fmla="*/ 851621 w 2250412"/>
              <a:gd name="connsiteY75" fmla="*/ 267485 h 2255599"/>
              <a:gd name="connsiteX76" fmla="*/ 877849 w 2250412"/>
              <a:gd name="connsiteY76" fmla="*/ 304018 h 2255599"/>
              <a:gd name="connsiteX77" fmla="*/ 890539 w 2250412"/>
              <a:gd name="connsiteY77" fmla="*/ 308336 h 2255599"/>
              <a:gd name="connsiteX78" fmla="*/ 1143699 w 2250412"/>
              <a:gd name="connsiteY78" fmla="*/ 273181 h 2255599"/>
              <a:gd name="connsiteX79" fmla="*/ 1161475 w 2250412"/>
              <a:gd name="connsiteY79" fmla="*/ 260783 h 2255599"/>
              <a:gd name="connsiteX80" fmla="*/ 1252556 w 2250412"/>
              <a:gd name="connsiteY80" fmla="*/ 11145 h 2255599"/>
              <a:gd name="connsiteX81" fmla="*/ 1270889 w 2250412"/>
              <a:gd name="connsiteY81" fmla="*/ 655 h 22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250412" h="2255599">
                <a:moveTo>
                  <a:pt x="1125206" y="555840"/>
                </a:moveTo>
                <a:cubicBezTo>
                  <a:pt x="809322" y="555840"/>
                  <a:pt x="553247" y="811915"/>
                  <a:pt x="553247" y="1127799"/>
                </a:cubicBezTo>
                <a:cubicBezTo>
                  <a:pt x="553247" y="1443683"/>
                  <a:pt x="809322" y="1699758"/>
                  <a:pt x="1125206" y="1699758"/>
                </a:cubicBezTo>
                <a:cubicBezTo>
                  <a:pt x="1441090" y="1699758"/>
                  <a:pt x="1697165" y="1443683"/>
                  <a:pt x="1697165" y="1127799"/>
                </a:cubicBezTo>
                <a:cubicBezTo>
                  <a:pt x="1697165" y="811915"/>
                  <a:pt x="1441090" y="555840"/>
                  <a:pt x="1125206" y="555840"/>
                </a:cubicBezTo>
                <a:close/>
                <a:moveTo>
                  <a:pt x="1270889" y="655"/>
                </a:moveTo>
                <a:cubicBezTo>
                  <a:pt x="1311925" y="8973"/>
                  <a:pt x="1353518" y="14907"/>
                  <a:pt x="1394157" y="24815"/>
                </a:cubicBezTo>
                <a:cubicBezTo>
                  <a:pt x="1458772" y="40605"/>
                  <a:pt x="1521823" y="61667"/>
                  <a:pt x="1584160" y="89483"/>
                </a:cubicBezTo>
                <a:cubicBezTo>
                  <a:pt x="1580398" y="114730"/>
                  <a:pt x="1576742" y="140322"/>
                  <a:pt x="1572742" y="165860"/>
                </a:cubicBezTo>
                <a:cubicBezTo>
                  <a:pt x="1562065" y="234264"/>
                  <a:pt x="1551124" y="302614"/>
                  <a:pt x="1540819" y="371043"/>
                </a:cubicBezTo>
                <a:cubicBezTo>
                  <a:pt x="1540156" y="375361"/>
                  <a:pt x="1542859" y="382568"/>
                  <a:pt x="1546329" y="384766"/>
                </a:cubicBezTo>
                <a:cubicBezTo>
                  <a:pt x="1617275" y="429644"/>
                  <a:pt x="1687215" y="475714"/>
                  <a:pt x="1742849" y="540621"/>
                </a:cubicBezTo>
                <a:cubicBezTo>
                  <a:pt x="1781951" y="522156"/>
                  <a:pt x="1819597" y="503981"/>
                  <a:pt x="1857561" y="486550"/>
                </a:cubicBezTo>
                <a:cubicBezTo>
                  <a:pt x="1904054" y="465197"/>
                  <a:pt x="1950840" y="444533"/>
                  <a:pt x="1997413" y="423392"/>
                </a:cubicBezTo>
                <a:cubicBezTo>
                  <a:pt x="2003957" y="420425"/>
                  <a:pt x="2008567" y="419021"/>
                  <a:pt x="2014342" y="426015"/>
                </a:cubicBezTo>
                <a:cubicBezTo>
                  <a:pt x="2084705" y="511002"/>
                  <a:pt x="2139412" y="605129"/>
                  <a:pt x="2180978" y="708476"/>
                </a:cubicBezTo>
                <a:cubicBezTo>
                  <a:pt x="2160447" y="724159"/>
                  <a:pt x="2140127" y="740187"/>
                  <a:pt x="2119252" y="755473"/>
                </a:cubicBezTo>
                <a:cubicBezTo>
                  <a:pt x="2064095" y="795900"/>
                  <a:pt x="2008831" y="836222"/>
                  <a:pt x="1953198" y="875960"/>
                </a:cubicBezTo>
                <a:cubicBezTo>
                  <a:pt x="1944667" y="882053"/>
                  <a:pt x="1942839" y="887087"/>
                  <a:pt x="1944932" y="897445"/>
                </a:cubicBezTo>
                <a:cubicBezTo>
                  <a:pt x="1955608" y="950085"/>
                  <a:pt x="1966418" y="1002752"/>
                  <a:pt x="1974391" y="1055843"/>
                </a:cubicBezTo>
                <a:cubicBezTo>
                  <a:pt x="1978286" y="1081805"/>
                  <a:pt x="1976564" y="1108668"/>
                  <a:pt x="1976537" y="1135108"/>
                </a:cubicBezTo>
                <a:cubicBezTo>
                  <a:pt x="1976537" y="1144221"/>
                  <a:pt x="1978657" y="1148884"/>
                  <a:pt x="1987956" y="1152328"/>
                </a:cubicBezTo>
                <a:cubicBezTo>
                  <a:pt x="2071857" y="1183535"/>
                  <a:pt x="2155466" y="1215538"/>
                  <a:pt x="2239315" y="1246905"/>
                </a:cubicBezTo>
                <a:cubicBezTo>
                  <a:pt x="2248905" y="1250481"/>
                  <a:pt x="2251289" y="1254932"/>
                  <a:pt x="2250150" y="1265238"/>
                </a:cubicBezTo>
                <a:cubicBezTo>
                  <a:pt x="2238149" y="1371657"/>
                  <a:pt x="2206967" y="1472884"/>
                  <a:pt x="2168686" y="1572310"/>
                </a:cubicBezTo>
                <a:cubicBezTo>
                  <a:pt x="2165560" y="1580417"/>
                  <a:pt x="2161242" y="1581529"/>
                  <a:pt x="2153665" y="1580257"/>
                </a:cubicBezTo>
                <a:cubicBezTo>
                  <a:pt x="2065790" y="1565501"/>
                  <a:pt x="1977809" y="1551328"/>
                  <a:pt x="1890013" y="1536016"/>
                </a:cubicBezTo>
                <a:cubicBezTo>
                  <a:pt x="1876529" y="1533658"/>
                  <a:pt x="1870144" y="1536837"/>
                  <a:pt x="1863018" y="1548414"/>
                </a:cubicBezTo>
                <a:cubicBezTo>
                  <a:pt x="1839731" y="1586245"/>
                  <a:pt x="1816206" y="1624049"/>
                  <a:pt x="1790111" y="1659920"/>
                </a:cubicBezTo>
                <a:cubicBezTo>
                  <a:pt x="1772573" y="1684028"/>
                  <a:pt x="1751167" y="1705513"/>
                  <a:pt x="1730133" y="1726840"/>
                </a:cubicBezTo>
                <a:cubicBezTo>
                  <a:pt x="1721284" y="1735820"/>
                  <a:pt x="1721363" y="1742179"/>
                  <a:pt x="1726291" y="1752855"/>
                </a:cubicBezTo>
                <a:cubicBezTo>
                  <a:pt x="1763301" y="1832862"/>
                  <a:pt x="1799436" y="1913266"/>
                  <a:pt x="1836367" y="1993325"/>
                </a:cubicBezTo>
                <a:cubicBezTo>
                  <a:pt x="1840632" y="2002597"/>
                  <a:pt x="1839625" y="2007472"/>
                  <a:pt x="1831625" y="2014016"/>
                </a:cubicBezTo>
                <a:cubicBezTo>
                  <a:pt x="1756996" y="2074869"/>
                  <a:pt x="1676512" y="2126026"/>
                  <a:pt x="1587551" y="2163485"/>
                </a:cubicBezTo>
                <a:cubicBezTo>
                  <a:pt x="1574994" y="2168758"/>
                  <a:pt x="1562993" y="2175327"/>
                  <a:pt x="1549508" y="2181924"/>
                </a:cubicBezTo>
                <a:cubicBezTo>
                  <a:pt x="1546621" y="2178056"/>
                  <a:pt x="1543468" y="2174003"/>
                  <a:pt x="1540500" y="2169817"/>
                </a:cubicBezTo>
                <a:cubicBezTo>
                  <a:pt x="1488840" y="2097228"/>
                  <a:pt x="1437022" y="2024719"/>
                  <a:pt x="1385759" y="1951839"/>
                </a:cubicBezTo>
                <a:cubicBezTo>
                  <a:pt x="1379083" y="1942354"/>
                  <a:pt x="1373069" y="1939573"/>
                  <a:pt x="1361810" y="1943414"/>
                </a:cubicBezTo>
                <a:cubicBezTo>
                  <a:pt x="1284082" y="1969880"/>
                  <a:pt x="1204022" y="1980901"/>
                  <a:pt x="1122055" y="1977536"/>
                </a:cubicBezTo>
                <a:cubicBezTo>
                  <a:pt x="1111166" y="1977085"/>
                  <a:pt x="1107299" y="1980953"/>
                  <a:pt x="1103643" y="1990809"/>
                </a:cubicBezTo>
                <a:cubicBezTo>
                  <a:pt x="1070845" y="2079214"/>
                  <a:pt x="1037332" y="2167380"/>
                  <a:pt x="1004032" y="2255599"/>
                </a:cubicBezTo>
                <a:cubicBezTo>
                  <a:pt x="1001382" y="2255599"/>
                  <a:pt x="998733" y="2255599"/>
                  <a:pt x="996084" y="2255599"/>
                </a:cubicBezTo>
                <a:cubicBezTo>
                  <a:pt x="994521" y="2254884"/>
                  <a:pt x="993011" y="2253851"/>
                  <a:pt x="991395" y="2253506"/>
                </a:cubicBezTo>
                <a:cubicBezTo>
                  <a:pt x="944715" y="2244154"/>
                  <a:pt x="897400" y="2237266"/>
                  <a:pt x="851542" y="2224947"/>
                </a:cubicBezTo>
                <a:cubicBezTo>
                  <a:pt x="796332" y="2210138"/>
                  <a:pt x="742367" y="2190640"/>
                  <a:pt x="687793" y="2173367"/>
                </a:cubicBezTo>
                <a:cubicBezTo>
                  <a:pt x="679501" y="2170744"/>
                  <a:pt x="677488" y="2166214"/>
                  <a:pt x="678838" y="2157657"/>
                </a:cubicBezTo>
                <a:cubicBezTo>
                  <a:pt x="692218" y="2073200"/>
                  <a:pt x="705146" y="1988636"/>
                  <a:pt x="718392" y="1904153"/>
                </a:cubicBezTo>
                <a:cubicBezTo>
                  <a:pt x="722286" y="1879329"/>
                  <a:pt x="722895" y="1878772"/>
                  <a:pt x="701066" y="1866533"/>
                </a:cubicBezTo>
                <a:cubicBezTo>
                  <a:pt x="634861" y="1829417"/>
                  <a:pt x="573744" y="1785599"/>
                  <a:pt x="521236" y="1730549"/>
                </a:cubicBezTo>
                <a:cubicBezTo>
                  <a:pt x="513500" y="1722415"/>
                  <a:pt x="507301" y="1721991"/>
                  <a:pt x="497525" y="1726548"/>
                </a:cubicBezTo>
                <a:cubicBezTo>
                  <a:pt x="416777" y="1764167"/>
                  <a:pt x="335790" y="1801256"/>
                  <a:pt x="254909" y="1838584"/>
                </a:cubicBezTo>
                <a:cubicBezTo>
                  <a:pt x="248604" y="1841498"/>
                  <a:pt x="243994" y="1843777"/>
                  <a:pt x="238219" y="1836147"/>
                </a:cubicBezTo>
                <a:cubicBezTo>
                  <a:pt x="173869" y="1750974"/>
                  <a:pt x="118739" y="1660529"/>
                  <a:pt x="77225" y="1561951"/>
                </a:cubicBezTo>
                <a:cubicBezTo>
                  <a:pt x="73172" y="1552335"/>
                  <a:pt x="75900" y="1548229"/>
                  <a:pt x="83371" y="1542877"/>
                </a:cubicBezTo>
                <a:cubicBezTo>
                  <a:pt x="155483" y="1491270"/>
                  <a:pt x="227277" y="1439212"/>
                  <a:pt x="299416" y="1387659"/>
                </a:cubicBezTo>
                <a:cubicBezTo>
                  <a:pt x="306622" y="1382493"/>
                  <a:pt x="308741" y="1378360"/>
                  <a:pt x="306118" y="1369379"/>
                </a:cubicBezTo>
                <a:cubicBezTo>
                  <a:pt x="282275" y="1288127"/>
                  <a:pt x="267943" y="1205418"/>
                  <a:pt x="271043" y="1120378"/>
                </a:cubicBezTo>
                <a:cubicBezTo>
                  <a:pt x="271414" y="1110099"/>
                  <a:pt x="268632" y="1104906"/>
                  <a:pt x="258406" y="1101091"/>
                </a:cubicBezTo>
                <a:cubicBezTo>
                  <a:pt x="198507" y="1078732"/>
                  <a:pt x="138979" y="1055392"/>
                  <a:pt x="79238" y="1032609"/>
                </a:cubicBezTo>
                <a:cubicBezTo>
                  <a:pt x="52932" y="1022595"/>
                  <a:pt x="26413" y="1013111"/>
                  <a:pt x="0" y="1003388"/>
                </a:cubicBezTo>
                <a:cubicBezTo>
                  <a:pt x="0" y="998964"/>
                  <a:pt x="0" y="994566"/>
                  <a:pt x="0" y="990142"/>
                </a:cubicBezTo>
                <a:cubicBezTo>
                  <a:pt x="5298" y="958961"/>
                  <a:pt x="11153" y="927858"/>
                  <a:pt x="15816" y="896571"/>
                </a:cubicBezTo>
                <a:cubicBezTo>
                  <a:pt x="26863" y="822392"/>
                  <a:pt x="48163" y="751367"/>
                  <a:pt x="78762" y="682911"/>
                </a:cubicBezTo>
                <a:cubicBezTo>
                  <a:pt x="82577" y="674354"/>
                  <a:pt x="86073" y="672340"/>
                  <a:pt x="95319" y="673930"/>
                </a:cubicBezTo>
                <a:cubicBezTo>
                  <a:pt x="184890" y="689269"/>
                  <a:pt x="274566" y="703972"/>
                  <a:pt x="364189" y="719020"/>
                </a:cubicBezTo>
                <a:cubicBezTo>
                  <a:pt x="370680" y="720106"/>
                  <a:pt x="375052" y="720927"/>
                  <a:pt x="378893" y="713138"/>
                </a:cubicBezTo>
                <a:cubicBezTo>
                  <a:pt x="400776" y="668605"/>
                  <a:pt x="428407" y="627754"/>
                  <a:pt x="461257" y="590559"/>
                </a:cubicBezTo>
                <a:cubicBezTo>
                  <a:pt x="484915" y="563801"/>
                  <a:pt x="509367" y="537759"/>
                  <a:pt x="532839" y="510817"/>
                </a:cubicBezTo>
                <a:cubicBezTo>
                  <a:pt x="535436" y="507823"/>
                  <a:pt x="535674" y="500299"/>
                  <a:pt x="533820" y="496325"/>
                </a:cubicBezTo>
                <a:cubicBezTo>
                  <a:pt x="496916" y="416265"/>
                  <a:pt x="459800" y="336286"/>
                  <a:pt x="421916" y="256702"/>
                </a:cubicBezTo>
                <a:cubicBezTo>
                  <a:pt x="416697" y="245708"/>
                  <a:pt x="418234" y="240039"/>
                  <a:pt x="427029" y="232488"/>
                </a:cubicBezTo>
                <a:cubicBezTo>
                  <a:pt x="463033" y="201625"/>
                  <a:pt x="501605" y="174682"/>
                  <a:pt x="543595" y="152588"/>
                </a:cubicBezTo>
                <a:cubicBezTo>
                  <a:pt x="580235" y="133301"/>
                  <a:pt x="616423" y="113167"/>
                  <a:pt x="653221" y="94199"/>
                </a:cubicBezTo>
                <a:cubicBezTo>
                  <a:pt x="667659" y="86755"/>
                  <a:pt x="683395" y="81880"/>
                  <a:pt x="698178" y="75098"/>
                </a:cubicBezTo>
                <a:cubicBezTo>
                  <a:pt x="706735" y="71177"/>
                  <a:pt x="711424" y="73614"/>
                  <a:pt x="716670" y="80900"/>
                </a:cubicBezTo>
                <a:cubicBezTo>
                  <a:pt x="761442" y="143236"/>
                  <a:pt x="806611" y="205307"/>
                  <a:pt x="851621" y="267485"/>
                </a:cubicBezTo>
                <a:cubicBezTo>
                  <a:pt x="860417" y="279645"/>
                  <a:pt x="868497" y="292335"/>
                  <a:pt x="877849" y="304018"/>
                </a:cubicBezTo>
                <a:cubicBezTo>
                  <a:pt x="880286" y="307038"/>
                  <a:pt x="887042" y="309502"/>
                  <a:pt x="890539" y="308336"/>
                </a:cubicBezTo>
                <a:cubicBezTo>
                  <a:pt x="972824" y="281208"/>
                  <a:pt x="1057679" y="272836"/>
                  <a:pt x="1143699" y="273181"/>
                </a:cubicBezTo>
                <a:cubicBezTo>
                  <a:pt x="1153660" y="273234"/>
                  <a:pt x="1158005" y="270452"/>
                  <a:pt x="1161475" y="260783"/>
                </a:cubicBezTo>
                <a:cubicBezTo>
                  <a:pt x="1191518" y="177438"/>
                  <a:pt x="1222408" y="94437"/>
                  <a:pt x="1252556" y="11145"/>
                </a:cubicBezTo>
                <a:cubicBezTo>
                  <a:pt x="1256132" y="1237"/>
                  <a:pt x="1260716" y="-1412"/>
                  <a:pt x="1270889" y="655"/>
                </a:cubicBezTo>
                <a:close/>
              </a:path>
            </a:pathLst>
          </a:custGeom>
          <a:solidFill>
            <a:schemeClr val="accent4"/>
          </a:solidFill>
          <a:ln w="5358" cap="flat">
            <a:noFill/>
            <a:prstDash val="solid"/>
            <a:miter/>
          </a:ln>
        </p:spPr>
        <p:txBody>
          <a:bodyPr wrap="square" rtlCol="0" anchor="ctr">
            <a:noAutofit/>
          </a:bodyPr>
          <a:lstStyle/>
          <a:p>
            <a:endParaRPr lang="ko-KR" altLang="en-US" dirty="0"/>
          </a:p>
        </p:txBody>
      </p:sp>
      <p:sp>
        <p:nvSpPr>
          <p:cNvPr id="7" name="자유형: 도형 6">
            <a:extLst>
              <a:ext uri="{FF2B5EF4-FFF2-40B4-BE49-F238E27FC236}">
                <a16:creationId xmlns:a16="http://schemas.microsoft.com/office/drawing/2014/main" xmlns="" id="{53198A69-FFE5-4C30-9AA6-6F21E4432E58}"/>
              </a:ext>
            </a:extLst>
          </p:cNvPr>
          <p:cNvSpPr/>
          <p:nvPr/>
        </p:nvSpPr>
        <p:spPr>
          <a:xfrm rot="608787">
            <a:off x="6313819" y="3731201"/>
            <a:ext cx="2250412" cy="2255599"/>
          </a:xfrm>
          <a:custGeom>
            <a:avLst/>
            <a:gdLst>
              <a:gd name="connsiteX0" fmla="*/ 1125206 w 2250412"/>
              <a:gd name="connsiteY0" fmla="*/ 555840 h 2255599"/>
              <a:gd name="connsiteX1" fmla="*/ 553247 w 2250412"/>
              <a:gd name="connsiteY1" fmla="*/ 1127799 h 2255599"/>
              <a:gd name="connsiteX2" fmla="*/ 1125206 w 2250412"/>
              <a:gd name="connsiteY2" fmla="*/ 1699758 h 2255599"/>
              <a:gd name="connsiteX3" fmla="*/ 1697165 w 2250412"/>
              <a:gd name="connsiteY3" fmla="*/ 1127799 h 2255599"/>
              <a:gd name="connsiteX4" fmla="*/ 1125206 w 2250412"/>
              <a:gd name="connsiteY4" fmla="*/ 555840 h 2255599"/>
              <a:gd name="connsiteX5" fmla="*/ 1270889 w 2250412"/>
              <a:gd name="connsiteY5" fmla="*/ 655 h 2255599"/>
              <a:gd name="connsiteX6" fmla="*/ 1394157 w 2250412"/>
              <a:gd name="connsiteY6" fmla="*/ 24815 h 2255599"/>
              <a:gd name="connsiteX7" fmla="*/ 1584160 w 2250412"/>
              <a:gd name="connsiteY7" fmla="*/ 89483 h 2255599"/>
              <a:gd name="connsiteX8" fmla="*/ 1572742 w 2250412"/>
              <a:gd name="connsiteY8" fmla="*/ 165860 h 2255599"/>
              <a:gd name="connsiteX9" fmla="*/ 1540819 w 2250412"/>
              <a:gd name="connsiteY9" fmla="*/ 371043 h 2255599"/>
              <a:gd name="connsiteX10" fmla="*/ 1546329 w 2250412"/>
              <a:gd name="connsiteY10" fmla="*/ 384766 h 2255599"/>
              <a:gd name="connsiteX11" fmla="*/ 1742849 w 2250412"/>
              <a:gd name="connsiteY11" fmla="*/ 540621 h 2255599"/>
              <a:gd name="connsiteX12" fmla="*/ 1857561 w 2250412"/>
              <a:gd name="connsiteY12" fmla="*/ 486550 h 2255599"/>
              <a:gd name="connsiteX13" fmla="*/ 1997413 w 2250412"/>
              <a:gd name="connsiteY13" fmla="*/ 423392 h 2255599"/>
              <a:gd name="connsiteX14" fmla="*/ 2014342 w 2250412"/>
              <a:gd name="connsiteY14" fmla="*/ 426015 h 2255599"/>
              <a:gd name="connsiteX15" fmla="*/ 2180978 w 2250412"/>
              <a:gd name="connsiteY15" fmla="*/ 708476 h 2255599"/>
              <a:gd name="connsiteX16" fmla="*/ 2119252 w 2250412"/>
              <a:gd name="connsiteY16" fmla="*/ 755473 h 2255599"/>
              <a:gd name="connsiteX17" fmla="*/ 1953198 w 2250412"/>
              <a:gd name="connsiteY17" fmla="*/ 875960 h 2255599"/>
              <a:gd name="connsiteX18" fmla="*/ 1944932 w 2250412"/>
              <a:gd name="connsiteY18" fmla="*/ 897445 h 2255599"/>
              <a:gd name="connsiteX19" fmla="*/ 1974391 w 2250412"/>
              <a:gd name="connsiteY19" fmla="*/ 1055843 h 2255599"/>
              <a:gd name="connsiteX20" fmla="*/ 1976537 w 2250412"/>
              <a:gd name="connsiteY20" fmla="*/ 1135108 h 2255599"/>
              <a:gd name="connsiteX21" fmla="*/ 1987956 w 2250412"/>
              <a:gd name="connsiteY21" fmla="*/ 1152328 h 2255599"/>
              <a:gd name="connsiteX22" fmla="*/ 2239315 w 2250412"/>
              <a:gd name="connsiteY22" fmla="*/ 1246905 h 2255599"/>
              <a:gd name="connsiteX23" fmla="*/ 2250150 w 2250412"/>
              <a:gd name="connsiteY23" fmla="*/ 1265238 h 2255599"/>
              <a:gd name="connsiteX24" fmla="*/ 2168686 w 2250412"/>
              <a:gd name="connsiteY24" fmla="*/ 1572310 h 2255599"/>
              <a:gd name="connsiteX25" fmla="*/ 2153665 w 2250412"/>
              <a:gd name="connsiteY25" fmla="*/ 1580257 h 2255599"/>
              <a:gd name="connsiteX26" fmla="*/ 1890013 w 2250412"/>
              <a:gd name="connsiteY26" fmla="*/ 1536016 h 2255599"/>
              <a:gd name="connsiteX27" fmla="*/ 1863018 w 2250412"/>
              <a:gd name="connsiteY27" fmla="*/ 1548414 h 2255599"/>
              <a:gd name="connsiteX28" fmla="*/ 1790111 w 2250412"/>
              <a:gd name="connsiteY28" fmla="*/ 1659920 h 2255599"/>
              <a:gd name="connsiteX29" fmla="*/ 1730133 w 2250412"/>
              <a:gd name="connsiteY29" fmla="*/ 1726840 h 2255599"/>
              <a:gd name="connsiteX30" fmla="*/ 1726291 w 2250412"/>
              <a:gd name="connsiteY30" fmla="*/ 1752855 h 2255599"/>
              <a:gd name="connsiteX31" fmla="*/ 1836367 w 2250412"/>
              <a:gd name="connsiteY31" fmla="*/ 1993325 h 2255599"/>
              <a:gd name="connsiteX32" fmla="*/ 1831625 w 2250412"/>
              <a:gd name="connsiteY32" fmla="*/ 2014016 h 2255599"/>
              <a:gd name="connsiteX33" fmla="*/ 1587551 w 2250412"/>
              <a:gd name="connsiteY33" fmla="*/ 2163485 h 2255599"/>
              <a:gd name="connsiteX34" fmla="*/ 1549508 w 2250412"/>
              <a:gd name="connsiteY34" fmla="*/ 2181924 h 2255599"/>
              <a:gd name="connsiteX35" fmla="*/ 1540500 w 2250412"/>
              <a:gd name="connsiteY35" fmla="*/ 2169817 h 2255599"/>
              <a:gd name="connsiteX36" fmla="*/ 1385759 w 2250412"/>
              <a:gd name="connsiteY36" fmla="*/ 1951839 h 2255599"/>
              <a:gd name="connsiteX37" fmla="*/ 1361810 w 2250412"/>
              <a:gd name="connsiteY37" fmla="*/ 1943414 h 2255599"/>
              <a:gd name="connsiteX38" fmla="*/ 1122055 w 2250412"/>
              <a:gd name="connsiteY38" fmla="*/ 1977536 h 2255599"/>
              <a:gd name="connsiteX39" fmla="*/ 1103643 w 2250412"/>
              <a:gd name="connsiteY39" fmla="*/ 1990809 h 2255599"/>
              <a:gd name="connsiteX40" fmla="*/ 1004032 w 2250412"/>
              <a:gd name="connsiteY40" fmla="*/ 2255599 h 2255599"/>
              <a:gd name="connsiteX41" fmla="*/ 996084 w 2250412"/>
              <a:gd name="connsiteY41" fmla="*/ 2255599 h 2255599"/>
              <a:gd name="connsiteX42" fmla="*/ 991395 w 2250412"/>
              <a:gd name="connsiteY42" fmla="*/ 2253506 h 2255599"/>
              <a:gd name="connsiteX43" fmla="*/ 851542 w 2250412"/>
              <a:gd name="connsiteY43" fmla="*/ 2224947 h 2255599"/>
              <a:gd name="connsiteX44" fmla="*/ 687793 w 2250412"/>
              <a:gd name="connsiteY44" fmla="*/ 2173367 h 2255599"/>
              <a:gd name="connsiteX45" fmla="*/ 678838 w 2250412"/>
              <a:gd name="connsiteY45" fmla="*/ 2157657 h 2255599"/>
              <a:gd name="connsiteX46" fmla="*/ 718392 w 2250412"/>
              <a:gd name="connsiteY46" fmla="*/ 1904153 h 2255599"/>
              <a:gd name="connsiteX47" fmla="*/ 701066 w 2250412"/>
              <a:gd name="connsiteY47" fmla="*/ 1866533 h 2255599"/>
              <a:gd name="connsiteX48" fmla="*/ 521236 w 2250412"/>
              <a:gd name="connsiteY48" fmla="*/ 1730549 h 2255599"/>
              <a:gd name="connsiteX49" fmla="*/ 497525 w 2250412"/>
              <a:gd name="connsiteY49" fmla="*/ 1726548 h 2255599"/>
              <a:gd name="connsiteX50" fmla="*/ 254909 w 2250412"/>
              <a:gd name="connsiteY50" fmla="*/ 1838584 h 2255599"/>
              <a:gd name="connsiteX51" fmla="*/ 238219 w 2250412"/>
              <a:gd name="connsiteY51" fmla="*/ 1836147 h 2255599"/>
              <a:gd name="connsiteX52" fmla="*/ 77225 w 2250412"/>
              <a:gd name="connsiteY52" fmla="*/ 1561951 h 2255599"/>
              <a:gd name="connsiteX53" fmla="*/ 83371 w 2250412"/>
              <a:gd name="connsiteY53" fmla="*/ 1542877 h 2255599"/>
              <a:gd name="connsiteX54" fmla="*/ 299416 w 2250412"/>
              <a:gd name="connsiteY54" fmla="*/ 1387659 h 2255599"/>
              <a:gd name="connsiteX55" fmla="*/ 306118 w 2250412"/>
              <a:gd name="connsiteY55" fmla="*/ 1369379 h 2255599"/>
              <a:gd name="connsiteX56" fmla="*/ 271043 w 2250412"/>
              <a:gd name="connsiteY56" fmla="*/ 1120378 h 2255599"/>
              <a:gd name="connsiteX57" fmla="*/ 258406 w 2250412"/>
              <a:gd name="connsiteY57" fmla="*/ 1101091 h 2255599"/>
              <a:gd name="connsiteX58" fmla="*/ 79238 w 2250412"/>
              <a:gd name="connsiteY58" fmla="*/ 1032609 h 2255599"/>
              <a:gd name="connsiteX59" fmla="*/ 0 w 2250412"/>
              <a:gd name="connsiteY59" fmla="*/ 1003388 h 2255599"/>
              <a:gd name="connsiteX60" fmla="*/ 0 w 2250412"/>
              <a:gd name="connsiteY60" fmla="*/ 990142 h 2255599"/>
              <a:gd name="connsiteX61" fmla="*/ 15816 w 2250412"/>
              <a:gd name="connsiteY61" fmla="*/ 896571 h 2255599"/>
              <a:gd name="connsiteX62" fmla="*/ 78762 w 2250412"/>
              <a:gd name="connsiteY62" fmla="*/ 682911 h 2255599"/>
              <a:gd name="connsiteX63" fmla="*/ 95319 w 2250412"/>
              <a:gd name="connsiteY63" fmla="*/ 673930 h 2255599"/>
              <a:gd name="connsiteX64" fmla="*/ 364189 w 2250412"/>
              <a:gd name="connsiteY64" fmla="*/ 719020 h 2255599"/>
              <a:gd name="connsiteX65" fmla="*/ 378893 w 2250412"/>
              <a:gd name="connsiteY65" fmla="*/ 713138 h 2255599"/>
              <a:gd name="connsiteX66" fmla="*/ 461257 w 2250412"/>
              <a:gd name="connsiteY66" fmla="*/ 590559 h 2255599"/>
              <a:gd name="connsiteX67" fmla="*/ 532839 w 2250412"/>
              <a:gd name="connsiteY67" fmla="*/ 510817 h 2255599"/>
              <a:gd name="connsiteX68" fmla="*/ 533820 w 2250412"/>
              <a:gd name="connsiteY68" fmla="*/ 496325 h 2255599"/>
              <a:gd name="connsiteX69" fmla="*/ 421916 w 2250412"/>
              <a:gd name="connsiteY69" fmla="*/ 256702 h 2255599"/>
              <a:gd name="connsiteX70" fmla="*/ 427029 w 2250412"/>
              <a:gd name="connsiteY70" fmla="*/ 232488 h 2255599"/>
              <a:gd name="connsiteX71" fmla="*/ 543595 w 2250412"/>
              <a:gd name="connsiteY71" fmla="*/ 152588 h 2255599"/>
              <a:gd name="connsiteX72" fmla="*/ 653221 w 2250412"/>
              <a:gd name="connsiteY72" fmla="*/ 94199 h 2255599"/>
              <a:gd name="connsiteX73" fmla="*/ 698178 w 2250412"/>
              <a:gd name="connsiteY73" fmla="*/ 75098 h 2255599"/>
              <a:gd name="connsiteX74" fmla="*/ 716670 w 2250412"/>
              <a:gd name="connsiteY74" fmla="*/ 80900 h 2255599"/>
              <a:gd name="connsiteX75" fmla="*/ 851621 w 2250412"/>
              <a:gd name="connsiteY75" fmla="*/ 267485 h 2255599"/>
              <a:gd name="connsiteX76" fmla="*/ 877849 w 2250412"/>
              <a:gd name="connsiteY76" fmla="*/ 304018 h 2255599"/>
              <a:gd name="connsiteX77" fmla="*/ 890539 w 2250412"/>
              <a:gd name="connsiteY77" fmla="*/ 308336 h 2255599"/>
              <a:gd name="connsiteX78" fmla="*/ 1143699 w 2250412"/>
              <a:gd name="connsiteY78" fmla="*/ 273181 h 2255599"/>
              <a:gd name="connsiteX79" fmla="*/ 1161475 w 2250412"/>
              <a:gd name="connsiteY79" fmla="*/ 260783 h 2255599"/>
              <a:gd name="connsiteX80" fmla="*/ 1252556 w 2250412"/>
              <a:gd name="connsiteY80" fmla="*/ 11145 h 2255599"/>
              <a:gd name="connsiteX81" fmla="*/ 1270889 w 2250412"/>
              <a:gd name="connsiteY81" fmla="*/ 655 h 22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250412" h="2255599">
                <a:moveTo>
                  <a:pt x="1125206" y="555840"/>
                </a:moveTo>
                <a:cubicBezTo>
                  <a:pt x="809322" y="555840"/>
                  <a:pt x="553247" y="811915"/>
                  <a:pt x="553247" y="1127799"/>
                </a:cubicBezTo>
                <a:cubicBezTo>
                  <a:pt x="553247" y="1443683"/>
                  <a:pt x="809322" y="1699758"/>
                  <a:pt x="1125206" y="1699758"/>
                </a:cubicBezTo>
                <a:cubicBezTo>
                  <a:pt x="1441090" y="1699758"/>
                  <a:pt x="1697165" y="1443683"/>
                  <a:pt x="1697165" y="1127799"/>
                </a:cubicBezTo>
                <a:cubicBezTo>
                  <a:pt x="1697165" y="811915"/>
                  <a:pt x="1441090" y="555840"/>
                  <a:pt x="1125206" y="555840"/>
                </a:cubicBezTo>
                <a:close/>
                <a:moveTo>
                  <a:pt x="1270889" y="655"/>
                </a:moveTo>
                <a:cubicBezTo>
                  <a:pt x="1311925" y="8973"/>
                  <a:pt x="1353518" y="14907"/>
                  <a:pt x="1394157" y="24815"/>
                </a:cubicBezTo>
                <a:cubicBezTo>
                  <a:pt x="1458772" y="40605"/>
                  <a:pt x="1521823" y="61667"/>
                  <a:pt x="1584160" y="89483"/>
                </a:cubicBezTo>
                <a:cubicBezTo>
                  <a:pt x="1580398" y="114730"/>
                  <a:pt x="1576742" y="140322"/>
                  <a:pt x="1572742" y="165860"/>
                </a:cubicBezTo>
                <a:cubicBezTo>
                  <a:pt x="1562065" y="234264"/>
                  <a:pt x="1551124" y="302614"/>
                  <a:pt x="1540819" y="371043"/>
                </a:cubicBezTo>
                <a:cubicBezTo>
                  <a:pt x="1540156" y="375361"/>
                  <a:pt x="1542859" y="382568"/>
                  <a:pt x="1546329" y="384766"/>
                </a:cubicBezTo>
                <a:cubicBezTo>
                  <a:pt x="1617275" y="429644"/>
                  <a:pt x="1687215" y="475714"/>
                  <a:pt x="1742849" y="540621"/>
                </a:cubicBezTo>
                <a:cubicBezTo>
                  <a:pt x="1781951" y="522156"/>
                  <a:pt x="1819597" y="503981"/>
                  <a:pt x="1857561" y="486550"/>
                </a:cubicBezTo>
                <a:cubicBezTo>
                  <a:pt x="1904054" y="465197"/>
                  <a:pt x="1950840" y="444533"/>
                  <a:pt x="1997413" y="423392"/>
                </a:cubicBezTo>
                <a:cubicBezTo>
                  <a:pt x="2003957" y="420425"/>
                  <a:pt x="2008567" y="419021"/>
                  <a:pt x="2014342" y="426015"/>
                </a:cubicBezTo>
                <a:cubicBezTo>
                  <a:pt x="2084705" y="511002"/>
                  <a:pt x="2139412" y="605129"/>
                  <a:pt x="2180978" y="708476"/>
                </a:cubicBezTo>
                <a:cubicBezTo>
                  <a:pt x="2160447" y="724159"/>
                  <a:pt x="2140127" y="740187"/>
                  <a:pt x="2119252" y="755473"/>
                </a:cubicBezTo>
                <a:cubicBezTo>
                  <a:pt x="2064095" y="795900"/>
                  <a:pt x="2008831" y="836222"/>
                  <a:pt x="1953198" y="875960"/>
                </a:cubicBezTo>
                <a:cubicBezTo>
                  <a:pt x="1944667" y="882053"/>
                  <a:pt x="1942839" y="887087"/>
                  <a:pt x="1944932" y="897445"/>
                </a:cubicBezTo>
                <a:cubicBezTo>
                  <a:pt x="1955608" y="950085"/>
                  <a:pt x="1966418" y="1002752"/>
                  <a:pt x="1974391" y="1055843"/>
                </a:cubicBezTo>
                <a:cubicBezTo>
                  <a:pt x="1978286" y="1081805"/>
                  <a:pt x="1976564" y="1108668"/>
                  <a:pt x="1976537" y="1135108"/>
                </a:cubicBezTo>
                <a:cubicBezTo>
                  <a:pt x="1976537" y="1144221"/>
                  <a:pt x="1978657" y="1148884"/>
                  <a:pt x="1987956" y="1152328"/>
                </a:cubicBezTo>
                <a:cubicBezTo>
                  <a:pt x="2071857" y="1183535"/>
                  <a:pt x="2155466" y="1215538"/>
                  <a:pt x="2239315" y="1246905"/>
                </a:cubicBezTo>
                <a:cubicBezTo>
                  <a:pt x="2248905" y="1250481"/>
                  <a:pt x="2251289" y="1254932"/>
                  <a:pt x="2250150" y="1265238"/>
                </a:cubicBezTo>
                <a:cubicBezTo>
                  <a:pt x="2238149" y="1371657"/>
                  <a:pt x="2206967" y="1472884"/>
                  <a:pt x="2168686" y="1572310"/>
                </a:cubicBezTo>
                <a:cubicBezTo>
                  <a:pt x="2165560" y="1580417"/>
                  <a:pt x="2161242" y="1581529"/>
                  <a:pt x="2153665" y="1580257"/>
                </a:cubicBezTo>
                <a:cubicBezTo>
                  <a:pt x="2065790" y="1565501"/>
                  <a:pt x="1977809" y="1551328"/>
                  <a:pt x="1890013" y="1536016"/>
                </a:cubicBezTo>
                <a:cubicBezTo>
                  <a:pt x="1876529" y="1533658"/>
                  <a:pt x="1870144" y="1536837"/>
                  <a:pt x="1863018" y="1548414"/>
                </a:cubicBezTo>
                <a:cubicBezTo>
                  <a:pt x="1839731" y="1586245"/>
                  <a:pt x="1816206" y="1624049"/>
                  <a:pt x="1790111" y="1659920"/>
                </a:cubicBezTo>
                <a:cubicBezTo>
                  <a:pt x="1772573" y="1684028"/>
                  <a:pt x="1751167" y="1705513"/>
                  <a:pt x="1730133" y="1726840"/>
                </a:cubicBezTo>
                <a:cubicBezTo>
                  <a:pt x="1721284" y="1735820"/>
                  <a:pt x="1721363" y="1742179"/>
                  <a:pt x="1726291" y="1752855"/>
                </a:cubicBezTo>
                <a:cubicBezTo>
                  <a:pt x="1763301" y="1832862"/>
                  <a:pt x="1799436" y="1913266"/>
                  <a:pt x="1836367" y="1993325"/>
                </a:cubicBezTo>
                <a:cubicBezTo>
                  <a:pt x="1840632" y="2002597"/>
                  <a:pt x="1839625" y="2007472"/>
                  <a:pt x="1831625" y="2014016"/>
                </a:cubicBezTo>
                <a:cubicBezTo>
                  <a:pt x="1756996" y="2074869"/>
                  <a:pt x="1676512" y="2126026"/>
                  <a:pt x="1587551" y="2163485"/>
                </a:cubicBezTo>
                <a:cubicBezTo>
                  <a:pt x="1574994" y="2168758"/>
                  <a:pt x="1562993" y="2175327"/>
                  <a:pt x="1549508" y="2181924"/>
                </a:cubicBezTo>
                <a:cubicBezTo>
                  <a:pt x="1546621" y="2178056"/>
                  <a:pt x="1543468" y="2174003"/>
                  <a:pt x="1540500" y="2169817"/>
                </a:cubicBezTo>
                <a:cubicBezTo>
                  <a:pt x="1488840" y="2097228"/>
                  <a:pt x="1437022" y="2024719"/>
                  <a:pt x="1385759" y="1951839"/>
                </a:cubicBezTo>
                <a:cubicBezTo>
                  <a:pt x="1379083" y="1942354"/>
                  <a:pt x="1373069" y="1939573"/>
                  <a:pt x="1361810" y="1943414"/>
                </a:cubicBezTo>
                <a:cubicBezTo>
                  <a:pt x="1284082" y="1969880"/>
                  <a:pt x="1204022" y="1980901"/>
                  <a:pt x="1122055" y="1977536"/>
                </a:cubicBezTo>
                <a:cubicBezTo>
                  <a:pt x="1111166" y="1977085"/>
                  <a:pt x="1107299" y="1980953"/>
                  <a:pt x="1103643" y="1990809"/>
                </a:cubicBezTo>
                <a:cubicBezTo>
                  <a:pt x="1070845" y="2079214"/>
                  <a:pt x="1037332" y="2167380"/>
                  <a:pt x="1004032" y="2255599"/>
                </a:cubicBezTo>
                <a:cubicBezTo>
                  <a:pt x="1001382" y="2255599"/>
                  <a:pt x="998733" y="2255599"/>
                  <a:pt x="996084" y="2255599"/>
                </a:cubicBezTo>
                <a:cubicBezTo>
                  <a:pt x="994521" y="2254884"/>
                  <a:pt x="993011" y="2253851"/>
                  <a:pt x="991395" y="2253506"/>
                </a:cubicBezTo>
                <a:cubicBezTo>
                  <a:pt x="944715" y="2244154"/>
                  <a:pt x="897400" y="2237266"/>
                  <a:pt x="851542" y="2224947"/>
                </a:cubicBezTo>
                <a:cubicBezTo>
                  <a:pt x="796332" y="2210138"/>
                  <a:pt x="742367" y="2190640"/>
                  <a:pt x="687793" y="2173367"/>
                </a:cubicBezTo>
                <a:cubicBezTo>
                  <a:pt x="679501" y="2170744"/>
                  <a:pt x="677488" y="2166214"/>
                  <a:pt x="678838" y="2157657"/>
                </a:cubicBezTo>
                <a:cubicBezTo>
                  <a:pt x="692218" y="2073200"/>
                  <a:pt x="705146" y="1988636"/>
                  <a:pt x="718392" y="1904153"/>
                </a:cubicBezTo>
                <a:cubicBezTo>
                  <a:pt x="722286" y="1879329"/>
                  <a:pt x="722895" y="1878772"/>
                  <a:pt x="701066" y="1866533"/>
                </a:cubicBezTo>
                <a:cubicBezTo>
                  <a:pt x="634861" y="1829417"/>
                  <a:pt x="573744" y="1785599"/>
                  <a:pt x="521236" y="1730549"/>
                </a:cubicBezTo>
                <a:cubicBezTo>
                  <a:pt x="513500" y="1722415"/>
                  <a:pt x="507301" y="1721991"/>
                  <a:pt x="497525" y="1726548"/>
                </a:cubicBezTo>
                <a:cubicBezTo>
                  <a:pt x="416777" y="1764167"/>
                  <a:pt x="335790" y="1801256"/>
                  <a:pt x="254909" y="1838584"/>
                </a:cubicBezTo>
                <a:cubicBezTo>
                  <a:pt x="248604" y="1841498"/>
                  <a:pt x="243994" y="1843777"/>
                  <a:pt x="238219" y="1836147"/>
                </a:cubicBezTo>
                <a:cubicBezTo>
                  <a:pt x="173869" y="1750974"/>
                  <a:pt x="118739" y="1660529"/>
                  <a:pt x="77225" y="1561951"/>
                </a:cubicBezTo>
                <a:cubicBezTo>
                  <a:pt x="73172" y="1552335"/>
                  <a:pt x="75900" y="1548229"/>
                  <a:pt x="83371" y="1542877"/>
                </a:cubicBezTo>
                <a:cubicBezTo>
                  <a:pt x="155483" y="1491270"/>
                  <a:pt x="227277" y="1439212"/>
                  <a:pt x="299416" y="1387659"/>
                </a:cubicBezTo>
                <a:cubicBezTo>
                  <a:pt x="306622" y="1382493"/>
                  <a:pt x="308741" y="1378360"/>
                  <a:pt x="306118" y="1369379"/>
                </a:cubicBezTo>
                <a:cubicBezTo>
                  <a:pt x="282275" y="1288127"/>
                  <a:pt x="267943" y="1205418"/>
                  <a:pt x="271043" y="1120378"/>
                </a:cubicBezTo>
                <a:cubicBezTo>
                  <a:pt x="271414" y="1110099"/>
                  <a:pt x="268632" y="1104906"/>
                  <a:pt x="258406" y="1101091"/>
                </a:cubicBezTo>
                <a:cubicBezTo>
                  <a:pt x="198507" y="1078732"/>
                  <a:pt x="138979" y="1055392"/>
                  <a:pt x="79238" y="1032609"/>
                </a:cubicBezTo>
                <a:cubicBezTo>
                  <a:pt x="52932" y="1022595"/>
                  <a:pt x="26413" y="1013111"/>
                  <a:pt x="0" y="1003388"/>
                </a:cubicBezTo>
                <a:cubicBezTo>
                  <a:pt x="0" y="998964"/>
                  <a:pt x="0" y="994566"/>
                  <a:pt x="0" y="990142"/>
                </a:cubicBezTo>
                <a:cubicBezTo>
                  <a:pt x="5298" y="958961"/>
                  <a:pt x="11153" y="927858"/>
                  <a:pt x="15816" y="896571"/>
                </a:cubicBezTo>
                <a:cubicBezTo>
                  <a:pt x="26863" y="822392"/>
                  <a:pt x="48163" y="751367"/>
                  <a:pt x="78762" y="682911"/>
                </a:cubicBezTo>
                <a:cubicBezTo>
                  <a:pt x="82577" y="674354"/>
                  <a:pt x="86073" y="672340"/>
                  <a:pt x="95319" y="673930"/>
                </a:cubicBezTo>
                <a:cubicBezTo>
                  <a:pt x="184890" y="689269"/>
                  <a:pt x="274566" y="703972"/>
                  <a:pt x="364189" y="719020"/>
                </a:cubicBezTo>
                <a:cubicBezTo>
                  <a:pt x="370680" y="720106"/>
                  <a:pt x="375052" y="720927"/>
                  <a:pt x="378893" y="713138"/>
                </a:cubicBezTo>
                <a:cubicBezTo>
                  <a:pt x="400776" y="668605"/>
                  <a:pt x="428407" y="627754"/>
                  <a:pt x="461257" y="590559"/>
                </a:cubicBezTo>
                <a:cubicBezTo>
                  <a:pt x="484915" y="563801"/>
                  <a:pt x="509367" y="537759"/>
                  <a:pt x="532839" y="510817"/>
                </a:cubicBezTo>
                <a:cubicBezTo>
                  <a:pt x="535436" y="507823"/>
                  <a:pt x="535674" y="500299"/>
                  <a:pt x="533820" y="496325"/>
                </a:cubicBezTo>
                <a:cubicBezTo>
                  <a:pt x="496916" y="416265"/>
                  <a:pt x="459800" y="336286"/>
                  <a:pt x="421916" y="256702"/>
                </a:cubicBezTo>
                <a:cubicBezTo>
                  <a:pt x="416697" y="245708"/>
                  <a:pt x="418234" y="240039"/>
                  <a:pt x="427029" y="232488"/>
                </a:cubicBezTo>
                <a:cubicBezTo>
                  <a:pt x="463033" y="201625"/>
                  <a:pt x="501605" y="174682"/>
                  <a:pt x="543595" y="152588"/>
                </a:cubicBezTo>
                <a:cubicBezTo>
                  <a:pt x="580235" y="133301"/>
                  <a:pt x="616423" y="113167"/>
                  <a:pt x="653221" y="94199"/>
                </a:cubicBezTo>
                <a:cubicBezTo>
                  <a:pt x="667659" y="86755"/>
                  <a:pt x="683395" y="81880"/>
                  <a:pt x="698178" y="75098"/>
                </a:cubicBezTo>
                <a:cubicBezTo>
                  <a:pt x="706735" y="71177"/>
                  <a:pt x="711424" y="73614"/>
                  <a:pt x="716670" y="80900"/>
                </a:cubicBezTo>
                <a:cubicBezTo>
                  <a:pt x="761442" y="143236"/>
                  <a:pt x="806611" y="205307"/>
                  <a:pt x="851621" y="267485"/>
                </a:cubicBezTo>
                <a:cubicBezTo>
                  <a:pt x="860417" y="279645"/>
                  <a:pt x="868497" y="292335"/>
                  <a:pt x="877849" y="304018"/>
                </a:cubicBezTo>
                <a:cubicBezTo>
                  <a:pt x="880286" y="307038"/>
                  <a:pt x="887042" y="309502"/>
                  <a:pt x="890539" y="308336"/>
                </a:cubicBezTo>
                <a:cubicBezTo>
                  <a:pt x="972824" y="281208"/>
                  <a:pt x="1057679" y="272836"/>
                  <a:pt x="1143699" y="273181"/>
                </a:cubicBezTo>
                <a:cubicBezTo>
                  <a:pt x="1153660" y="273234"/>
                  <a:pt x="1158005" y="270452"/>
                  <a:pt x="1161475" y="260783"/>
                </a:cubicBezTo>
                <a:cubicBezTo>
                  <a:pt x="1191518" y="177438"/>
                  <a:pt x="1222408" y="94437"/>
                  <a:pt x="1252556" y="11145"/>
                </a:cubicBezTo>
                <a:cubicBezTo>
                  <a:pt x="1256132" y="1237"/>
                  <a:pt x="1260716" y="-1412"/>
                  <a:pt x="1270889" y="655"/>
                </a:cubicBezTo>
                <a:close/>
              </a:path>
            </a:pathLst>
          </a:custGeom>
          <a:solidFill>
            <a:schemeClr val="accent2"/>
          </a:solidFill>
          <a:ln w="5358" cap="flat">
            <a:noFill/>
            <a:prstDash val="solid"/>
            <a:miter/>
          </a:ln>
        </p:spPr>
        <p:txBody>
          <a:bodyPr wrap="square" rtlCol="0" anchor="ctr">
            <a:noAutofit/>
          </a:bodyPr>
          <a:lstStyle/>
          <a:p>
            <a:endParaRPr lang="ko-KR" altLang="en-US" dirty="0"/>
          </a:p>
        </p:txBody>
      </p:sp>
      <p:sp>
        <p:nvSpPr>
          <p:cNvPr id="21" name="자유형: 도형 20">
            <a:extLst>
              <a:ext uri="{FF2B5EF4-FFF2-40B4-BE49-F238E27FC236}">
                <a16:creationId xmlns:a16="http://schemas.microsoft.com/office/drawing/2014/main" xmlns="" id="{6B993483-4337-4FEF-97A3-8145268D94B8}"/>
              </a:ext>
            </a:extLst>
          </p:cNvPr>
          <p:cNvSpPr/>
          <p:nvPr/>
        </p:nvSpPr>
        <p:spPr>
          <a:xfrm>
            <a:off x="7177574" y="4452559"/>
            <a:ext cx="522902" cy="812881"/>
          </a:xfrm>
          <a:custGeom>
            <a:avLst/>
            <a:gdLst>
              <a:gd name="connsiteX0" fmla="*/ 1238230 w 1634007"/>
              <a:gd name="connsiteY0" fmla="*/ 1332717 h 2540158"/>
              <a:gd name="connsiteX1" fmla="*/ 645988 w 1634007"/>
              <a:gd name="connsiteY1" fmla="*/ 1861833 h 2540158"/>
              <a:gd name="connsiteX2" fmla="*/ 429062 w 1634007"/>
              <a:gd name="connsiteY2" fmla="*/ 1613917 h 2540158"/>
              <a:gd name="connsiteX3" fmla="*/ 268376 w 1634007"/>
              <a:gd name="connsiteY3" fmla="*/ 1759682 h 2540158"/>
              <a:gd name="connsiteX4" fmla="*/ 625328 w 1634007"/>
              <a:gd name="connsiteY4" fmla="*/ 2130407 h 2540158"/>
              <a:gd name="connsiteX5" fmla="*/ 1365631 w 1634007"/>
              <a:gd name="connsiteY5" fmla="*/ 1477334 h 2540158"/>
              <a:gd name="connsiteX6" fmla="*/ 817040 w 1634007"/>
              <a:gd name="connsiteY6" fmla="*/ 0 h 2540158"/>
              <a:gd name="connsiteX7" fmla="*/ 1431681 w 1634007"/>
              <a:gd name="connsiteY7" fmla="*/ 614642 h 2540158"/>
              <a:gd name="connsiteX8" fmla="*/ 1431681 w 1634007"/>
              <a:gd name="connsiteY8" fmla="*/ 850630 h 2540158"/>
              <a:gd name="connsiteX9" fmla="*/ 1152738 w 1634007"/>
              <a:gd name="connsiteY9" fmla="*/ 850630 h 2540158"/>
              <a:gd name="connsiteX10" fmla="*/ 1152738 w 1634007"/>
              <a:gd name="connsiteY10" fmla="*/ 609226 h 2540158"/>
              <a:gd name="connsiteX11" fmla="*/ 798699 w 1634007"/>
              <a:gd name="connsiteY11" fmla="*/ 255186 h 2540158"/>
              <a:gd name="connsiteX12" fmla="*/ 444659 w 1634007"/>
              <a:gd name="connsiteY12" fmla="*/ 609226 h 2540158"/>
              <a:gd name="connsiteX13" fmla="*/ 444659 w 1634007"/>
              <a:gd name="connsiteY13" fmla="*/ 1037163 h 2540158"/>
              <a:gd name="connsiteX14" fmla="*/ 1632787 w 1634007"/>
              <a:gd name="connsiteY14" fmla="*/ 1037163 h 2540158"/>
              <a:gd name="connsiteX15" fmla="*/ 1632787 w 1634007"/>
              <a:gd name="connsiteY15" fmla="*/ 2231355 h 2540158"/>
              <a:gd name="connsiteX16" fmla="*/ 0 w 1634007"/>
              <a:gd name="connsiteY16" fmla="*/ 2231355 h 2540158"/>
              <a:gd name="connsiteX17" fmla="*/ 0 w 1634007"/>
              <a:gd name="connsiteY17" fmla="*/ 1037163 h 2540158"/>
              <a:gd name="connsiteX18" fmla="*/ 202326 w 1634007"/>
              <a:gd name="connsiteY18" fmla="*/ 1037163 h 2540158"/>
              <a:gd name="connsiteX19" fmla="*/ 202326 w 1634007"/>
              <a:gd name="connsiteY19" fmla="*/ 614642 h 2540158"/>
              <a:gd name="connsiteX20" fmla="*/ 817040 w 1634007"/>
              <a:gd name="connsiteY20" fmla="*/ 0 h 254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4007" h="2540158">
                <a:moveTo>
                  <a:pt x="1238230" y="1332717"/>
                </a:moveTo>
                <a:lnTo>
                  <a:pt x="645988" y="1861833"/>
                </a:lnTo>
                <a:lnTo>
                  <a:pt x="429062" y="1613917"/>
                </a:lnTo>
                <a:lnTo>
                  <a:pt x="268376" y="1759682"/>
                </a:lnTo>
                <a:lnTo>
                  <a:pt x="625328" y="2130407"/>
                </a:lnTo>
                <a:lnTo>
                  <a:pt x="1365631" y="1477334"/>
                </a:lnTo>
                <a:close/>
                <a:moveTo>
                  <a:pt x="817040" y="0"/>
                </a:moveTo>
                <a:cubicBezTo>
                  <a:pt x="1156566" y="0"/>
                  <a:pt x="1431754" y="275189"/>
                  <a:pt x="1431681" y="614642"/>
                </a:cubicBezTo>
                <a:lnTo>
                  <a:pt x="1431681" y="850630"/>
                </a:lnTo>
                <a:lnTo>
                  <a:pt x="1152738" y="850630"/>
                </a:lnTo>
                <a:lnTo>
                  <a:pt x="1152738" y="609226"/>
                </a:lnTo>
                <a:cubicBezTo>
                  <a:pt x="1152738" y="413685"/>
                  <a:pt x="994241" y="255186"/>
                  <a:pt x="798699" y="255186"/>
                </a:cubicBezTo>
                <a:cubicBezTo>
                  <a:pt x="603157" y="255186"/>
                  <a:pt x="444659" y="413685"/>
                  <a:pt x="444659" y="609226"/>
                </a:cubicBezTo>
                <a:lnTo>
                  <a:pt x="444659" y="1037163"/>
                </a:lnTo>
                <a:lnTo>
                  <a:pt x="1632787" y="1037163"/>
                </a:lnTo>
                <a:cubicBezTo>
                  <a:pt x="1632787" y="1037235"/>
                  <a:pt x="1635532" y="1931544"/>
                  <a:pt x="1632787" y="2231355"/>
                </a:cubicBezTo>
                <a:cubicBezTo>
                  <a:pt x="1215781" y="2656521"/>
                  <a:pt x="460332" y="2629443"/>
                  <a:pt x="0" y="2231355"/>
                </a:cubicBezTo>
                <a:cubicBezTo>
                  <a:pt x="0" y="1931544"/>
                  <a:pt x="0" y="1037163"/>
                  <a:pt x="0" y="1037163"/>
                </a:cubicBezTo>
                <a:lnTo>
                  <a:pt x="202326" y="1037163"/>
                </a:lnTo>
                <a:lnTo>
                  <a:pt x="202326" y="614642"/>
                </a:lnTo>
                <a:cubicBezTo>
                  <a:pt x="202326" y="275189"/>
                  <a:pt x="477587" y="0"/>
                  <a:pt x="817040" y="0"/>
                </a:cubicBezTo>
                <a:close/>
              </a:path>
            </a:pathLst>
          </a:custGeom>
          <a:solidFill>
            <a:schemeClr val="accent2"/>
          </a:solidFill>
          <a:ln w="8701" cap="flat">
            <a:noFill/>
            <a:prstDash val="solid"/>
            <a:miter/>
          </a:ln>
        </p:spPr>
        <p:txBody>
          <a:bodyPr wrap="square" rtlCol="0" anchor="ctr">
            <a:noAutofit/>
          </a:bodyPr>
          <a:lstStyle/>
          <a:p>
            <a:endParaRPr lang="en-US"/>
          </a:p>
        </p:txBody>
      </p:sp>
      <p:sp>
        <p:nvSpPr>
          <p:cNvPr id="16" name="자유형: 도형 15">
            <a:extLst>
              <a:ext uri="{FF2B5EF4-FFF2-40B4-BE49-F238E27FC236}">
                <a16:creationId xmlns:a16="http://schemas.microsoft.com/office/drawing/2014/main" xmlns="" id="{CF594922-CD8D-4742-A89C-3E1A3C2DD2F2}"/>
              </a:ext>
            </a:extLst>
          </p:cNvPr>
          <p:cNvSpPr/>
          <p:nvPr/>
        </p:nvSpPr>
        <p:spPr>
          <a:xfrm>
            <a:off x="4491524" y="2214184"/>
            <a:ext cx="522902" cy="812881"/>
          </a:xfrm>
          <a:custGeom>
            <a:avLst/>
            <a:gdLst>
              <a:gd name="connsiteX0" fmla="*/ 635725 w 1634007"/>
              <a:gd name="connsiteY0" fmla="*/ 1436731 h 2540157"/>
              <a:gd name="connsiteX1" fmla="*/ 465075 w 1634007"/>
              <a:gd name="connsiteY1" fmla="*/ 1607381 h 2540157"/>
              <a:gd name="connsiteX2" fmla="*/ 646353 w 1634007"/>
              <a:gd name="connsiteY2" fmla="*/ 1788659 h 2540157"/>
              <a:gd name="connsiteX3" fmla="*/ 465075 w 1634007"/>
              <a:gd name="connsiteY3" fmla="*/ 1969937 h 2540157"/>
              <a:gd name="connsiteX4" fmla="*/ 635725 w 1634007"/>
              <a:gd name="connsiteY4" fmla="*/ 2140587 h 2540157"/>
              <a:gd name="connsiteX5" fmla="*/ 817003 w 1634007"/>
              <a:gd name="connsiteY5" fmla="*/ 1959309 h 2540157"/>
              <a:gd name="connsiteX6" fmla="*/ 998281 w 1634007"/>
              <a:gd name="connsiteY6" fmla="*/ 2140587 h 2540157"/>
              <a:gd name="connsiteX7" fmla="*/ 1168931 w 1634007"/>
              <a:gd name="connsiteY7" fmla="*/ 1969937 h 2540157"/>
              <a:gd name="connsiteX8" fmla="*/ 987653 w 1634007"/>
              <a:gd name="connsiteY8" fmla="*/ 1788659 h 2540157"/>
              <a:gd name="connsiteX9" fmla="*/ 1168931 w 1634007"/>
              <a:gd name="connsiteY9" fmla="*/ 1607381 h 2540157"/>
              <a:gd name="connsiteX10" fmla="*/ 998281 w 1634007"/>
              <a:gd name="connsiteY10" fmla="*/ 1436731 h 2540157"/>
              <a:gd name="connsiteX11" fmla="*/ 817003 w 1634007"/>
              <a:gd name="connsiteY11" fmla="*/ 1618009 h 2540157"/>
              <a:gd name="connsiteX12" fmla="*/ 798699 w 1634007"/>
              <a:gd name="connsiteY12" fmla="*/ 255186 h 2540157"/>
              <a:gd name="connsiteX13" fmla="*/ 444659 w 1634007"/>
              <a:gd name="connsiteY13" fmla="*/ 609226 h 2540157"/>
              <a:gd name="connsiteX14" fmla="*/ 444659 w 1634007"/>
              <a:gd name="connsiteY14" fmla="*/ 1037162 h 2540157"/>
              <a:gd name="connsiteX15" fmla="*/ 1152738 w 1634007"/>
              <a:gd name="connsiteY15" fmla="*/ 1037162 h 2540157"/>
              <a:gd name="connsiteX16" fmla="*/ 1152738 w 1634007"/>
              <a:gd name="connsiteY16" fmla="*/ 609226 h 2540157"/>
              <a:gd name="connsiteX17" fmla="*/ 798699 w 1634007"/>
              <a:gd name="connsiteY17" fmla="*/ 255186 h 2540157"/>
              <a:gd name="connsiteX18" fmla="*/ 817040 w 1634007"/>
              <a:gd name="connsiteY18" fmla="*/ 0 h 2540157"/>
              <a:gd name="connsiteX19" fmla="*/ 1431681 w 1634007"/>
              <a:gd name="connsiteY19" fmla="*/ 614642 h 2540157"/>
              <a:gd name="connsiteX20" fmla="*/ 1431681 w 1634007"/>
              <a:gd name="connsiteY20" fmla="*/ 1037162 h 2540157"/>
              <a:gd name="connsiteX21" fmla="*/ 1632787 w 1634007"/>
              <a:gd name="connsiteY21" fmla="*/ 1037162 h 2540157"/>
              <a:gd name="connsiteX22" fmla="*/ 1632787 w 1634007"/>
              <a:gd name="connsiteY22" fmla="*/ 2231354 h 2540157"/>
              <a:gd name="connsiteX23" fmla="*/ 0 w 1634007"/>
              <a:gd name="connsiteY23" fmla="*/ 2231354 h 2540157"/>
              <a:gd name="connsiteX24" fmla="*/ 0 w 1634007"/>
              <a:gd name="connsiteY24" fmla="*/ 1037162 h 2540157"/>
              <a:gd name="connsiteX25" fmla="*/ 202326 w 1634007"/>
              <a:gd name="connsiteY25" fmla="*/ 1037162 h 2540157"/>
              <a:gd name="connsiteX26" fmla="*/ 202326 w 1634007"/>
              <a:gd name="connsiteY26" fmla="*/ 614642 h 2540157"/>
              <a:gd name="connsiteX27" fmla="*/ 817040 w 1634007"/>
              <a:gd name="connsiteY27" fmla="*/ 0 h 254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4007" h="2540157">
                <a:moveTo>
                  <a:pt x="635725" y="1436731"/>
                </a:moveTo>
                <a:lnTo>
                  <a:pt x="465075" y="1607381"/>
                </a:lnTo>
                <a:lnTo>
                  <a:pt x="646353" y="1788659"/>
                </a:lnTo>
                <a:lnTo>
                  <a:pt x="465075" y="1969937"/>
                </a:lnTo>
                <a:lnTo>
                  <a:pt x="635725" y="2140587"/>
                </a:lnTo>
                <a:lnTo>
                  <a:pt x="817003" y="1959309"/>
                </a:lnTo>
                <a:lnTo>
                  <a:pt x="998281" y="2140587"/>
                </a:lnTo>
                <a:lnTo>
                  <a:pt x="1168931" y="1969937"/>
                </a:lnTo>
                <a:lnTo>
                  <a:pt x="987653" y="1788659"/>
                </a:lnTo>
                <a:lnTo>
                  <a:pt x="1168931" y="1607381"/>
                </a:lnTo>
                <a:lnTo>
                  <a:pt x="998281" y="1436731"/>
                </a:lnTo>
                <a:lnTo>
                  <a:pt x="817003" y="1618009"/>
                </a:lnTo>
                <a:close/>
                <a:moveTo>
                  <a:pt x="798699" y="255186"/>
                </a:moveTo>
                <a:cubicBezTo>
                  <a:pt x="603157" y="255186"/>
                  <a:pt x="444659" y="413685"/>
                  <a:pt x="444659" y="609226"/>
                </a:cubicBezTo>
                <a:lnTo>
                  <a:pt x="444659" y="1037162"/>
                </a:lnTo>
                <a:lnTo>
                  <a:pt x="1152738" y="1037162"/>
                </a:lnTo>
                <a:lnTo>
                  <a:pt x="1152738" y="609226"/>
                </a:lnTo>
                <a:cubicBezTo>
                  <a:pt x="1152738" y="413685"/>
                  <a:pt x="994240" y="255186"/>
                  <a:pt x="798699" y="255186"/>
                </a:cubicBezTo>
                <a:close/>
                <a:moveTo>
                  <a:pt x="817040" y="0"/>
                </a:moveTo>
                <a:cubicBezTo>
                  <a:pt x="1156566" y="0"/>
                  <a:pt x="1431754" y="275188"/>
                  <a:pt x="1431681" y="614642"/>
                </a:cubicBezTo>
                <a:lnTo>
                  <a:pt x="1431681" y="1037162"/>
                </a:lnTo>
                <a:lnTo>
                  <a:pt x="1632787" y="1037162"/>
                </a:lnTo>
                <a:cubicBezTo>
                  <a:pt x="1632787" y="1037234"/>
                  <a:pt x="1635532" y="1931542"/>
                  <a:pt x="1632787" y="2231354"/>
                </a:cubicBezTo>
                <a:cubicBezTo>
                  <a:pt x="1215781" y="2656520"/>
                  <a:pt x="460332" y="2629442"/>
                  <a:pt x="0" y="2231354"/>
                </a:cubicBezTo>
                <a:cubicBezTo>
                  <a:pt x="0" y="1931542"/>
                  <a:pt x="0" y="1037162"/>
                  <a:pt x="0" y="1037162"/>
                </a:cubicBezTo>
                <a:lnTo>
                  <a:pt x="202326" y="1037162"/>
                </a:lnTo>
                <a:lnTo>
                  <a:pt x="202326" y="614642"/>
                </a:lnTo>
                <a:cubicBezTo>
                  <a:pt x="202326" y="275188"/>
                  <a:pt x="477586" y="0"/>
                  <a:pt x="817040" y="0"/>
                </a:cubicBezTo>
                <a:close/>
              </a:path>
            </a:pathLst>
          </a:custGeom>
          <a:solidFill>
            <a:schemeClr val="accent1"/>
          </a:solidFill>
          <a:ln w="8701" cap="flat">
            <a:noFill/>
            <a:prstDash val="solid"/>
            <a:miter/>
          </a:ln>
        </p:spPr>
        <p:txBody>
          <a:bodyPr wrap="square" rtlCol="0" anchor="ctr">
            <a:noAutofit/>
          </a:bodyPr>
          <a:lstStyle/>
          <a:p>
            <a:endParaRPr lang="en-US"/>
          </a:p>
        </p:txBody>
      </p:sp>
      <p:sp>
        <p:nvSpPr>
          <p:cNvPr id="22" name="자유형: 도형 21">
            <a:extLst>
              <a:ext uri="{FF2B5EF4-FFF2-40B4-BE49-F238E27FC236}">
                <a16:creationId xmlns:a16="http://schemas.microsoft.com/office/drawing/2014/main" xmlns="" id="{FE6C1E51-D5C5-4FDB-A7CA-6AD9EBBDCD43}"/>
              </a:ext>
            </a:extLst>
          </p:cNvPr>
          <p:cNvSpPr/>
          <p:nvPr/>
        </p:nvSpPr>
        <p:spPr>
          <a:xfrm>
            <a:off x="5094755" y="4218097"/>
            <a:ext cx="666507" cy="672205"/>
          </a:xfrm>
          <a:custGeom>
            <a:avLst/>
            <a:gdLst>
              <a:gd name="connsiteX0" fmla="*/ 2093370 w 6797527"/>
              <a:gd name="connsiteY0" fmla="*/ 5591383 h 6855646"/>
              <a:gd name="connsiteX1" fmla="*/ 2253467 w 6797527"/>
              <a:gd name="connsiteY1" fmla="*/ 5685286 h 6855646"/>
              <a:gd name="connsiteX2" fmla="*/ 2252544 w 6797527"/>
              <a:gd name="connsiteY2" fmla="*/ 5875940 h 6855646"/>
              <a:gd name="connsiteX3" fmla="*/ 1899176 w 6797527"/>
              <a:gd name="connsiteY3" fmla="*/ 6342608 h 6855646"/>
              <a:gd name="connsiteX4" fmla="*/ 1638633 w 6797527"/>
              <a:gd name="connsiteY4" fmla="*/ 6355384 h 6855646"/>
              <a:gd name="connsiteX5" fmla="*/ 1615696 w 6797527"/>
              <a:gd name="connsiteY5" fmla="*/ 6095380 h 6855646"/>
              <a:gd name="connsiteX6" fmla="*/ 1938430 w 6797527"/>
              <a:gd name="connsiteY6" fmla="*/ 5668892 h 6855646"/>
              <a:gd name="connsiteX7" fmla="*/ 2093370 w 6797527"/>
              <a:gd name="connsiteY7" fmla="*/ 5591383 h 6855646"/>
              <a:gd name="connsiteX8" fmla="*/ 3586502 w 6797527"/>
              <a:gd name="connsiteY8" fmla="*/ 5588368 h 6855646"/>
              <a:gd name="connsiteX9" fmla="*/ 3658934 w 6797527"/>
              <a:gd name="connsiteY9" fmla="*/ 5611087 h 6855646"/>
              <a:gd name="connsiteX10" fmla="*/ 3730131 w 6797527"/>
              <a:gd name="connsiteY10" fmla="*/ 5872707 h 6855646"/>
              <a:gd name="connsiteX11" fmla="*/ 3179797 w 6797527"/>
              <a:gd name="connsiteY11" fmla="*/ 6752856 h 6855646"/>
              <a:gd name="connsiteX12" fmla="*/ 3018007 w 6797527"/>
              <a:gd name="connsiteY12" fmla="*/ 6838215 h 6855646"/>
              <a:gd name="connsiteX13" fmla="*/ 2855524 w 6797527"/>
              <a:gd name="connsiteY13" fmla="*/ 6738232 h 6855646"/>
              <a:gd name="connsiteX14" fmla="*/ 2868455 w 6797527"/>
              <a:gd name="connsiteY14" fmla="*/ 6538264 h 6855646"/>
              <a:gd name="connsiteX15" fmla="*/ 3171331 w 6797527"/>
              <a:gd name="connsiteY15" fmla="*/ 6074445 h 6855646"/>
              <a:gd name="connsiteX16" fmla="*/ 3399238 w 6797527"/>
              <a:gd name="connsiteY16" fmla="*/ 5690058 h 6855646"/>
              <a:gd name="connsiteX17" fmla="*/ 3586502 w 6797527"/>
              <a:gd name="connsiteY17" fmla="*/ 5588368 h 6855646"/>
              <a:gd name="connsiteX18" fmla="*/ 1146313 w 6797527"/>
              <a:gd name="connsiteY18" fmla="*/ 4775343 h 6855646"/>
              <a:gd name="connsiteX19" fmla="*/ 1215839 w 6797527"/>
              <a:gd name="connsiteY19" fmla="*/ 4801058 h 6855646"/>
              <a:gd name="connsiteX20" fmla="*/ 1281725 w 6797527"/>
              <a:gd name="connsiteY20" fmla="*/ 5053827 h 6855646"/>
              <a:gd name="connsiteX21" fmla="*/ 955912 w 6797527"/>
              <a:gd name="connsiteY21" fmla="*/ 5507410 h 6855646"/>
              <a:gd name="connsiteX22" fmla="*/ 803589 w 6797527"/>
              <a:gd name="connsiteY22" fmla="*/ 5568985 h 6855646"/>
              <a:gd name="connsiteX23" fmla="*/ 646802 w 6797527"/>
              <a:gd name="connsiteY23" fmla="*/ 5461843 h 6855646"/>
              <a:gd name="connsiteX24" fmla="*/ 669200 w 6797527"/>
              <a:gd name="connsiteY24" fmla="*/ 5263338 h 6855646"/>
              <a:gd name="connsiteX25" fmla="*/ 959222 w 6797527"/>
              <a:gd name="connsiteY25" fmla="*/ 4859402 h 6855646"/>
              <a:gd name="connsiteX26" fmla="*/ 1146313 w 6797527"/>
              <a:gd name="connsiteY26" fmla="*/ 4775343 h 6855646"/>
              <a:gd name="connsiteX27" fmla="*/ 5271911 w 6797527"/>
              <a:gd name="connsiteY27" fmla="*/ 4285054 h 6855646"/>
              <a:gd name="connsiteX28" fmla="*/ 5443091 w 6797527"/>
              <a:gd name="connsiteY28" fmla="*/ 4494181 h 6855646"/>
              <a:gd name="connsiteX29" fmla="*/ 5404452 w 6797527"/>
              <a:gd name="connsiteY29" fmla="*/ 4706463 h 6855646"/>
              <a:gd name="connsiteX30" fmla="*/ 4766836 w 6797527"/>
              <a:gd name="connsiteY30" fmla="*/ 6560201 h 6855646"/>
              <a:gd name="connsiteX31" fmla="*/ 4513682 w 6797527"/>
              <a:gd name="connsiteY31" fmla="*/ 6652180 h 6855646"/>
              <a:gd name="connsiteX32" fmla="*/ 4426707 w 6797527"/>
              <a:gd name="connsiteY32" fmla="*/ 6395101 h 6855646"/>
              <a:gd name="connsiteX33" fmla="*/ 4618284 w 6797527"/>
              <a:gd name="connsiteY33" fmla="*/ 5982698 h 6855646"/>
              <a:gd name="connsiteX34" fmla="*/ 5067172 w 6797527"/>
              <a:gd name="connsiteY34" fmla="*/ 4448153 h 6855646"/>
              <a:gd name="connsiteX35" fmla="*/ 5271911 w 6797527"/>
              <a:gd name="connsiteY35" fmla="*/ 4285054 h 6855646"/>
              <a:gd name="connsiteX36" fmla="*/ 2779786 w 6797527"/>
              <a:gd name="connsiteY36" fmla="*/ 3896434 h 6855646"/>
              <a:gd name="connsiteX37" fmla="*/ 2952660 w 6797527"/>
              <a:gd name="connsiteY37" fmla="*/ 4104945 h 6855646"/>
              <a:gd name="connsiteX38" fmla="*/ 2911866 w 6797527"/>
              <a:gd name="connsiteY38" fmla="*/ 4314148 h 6855646"/>
              <a:gd name="connsiteX39" fmla="*/ 2506621 w 6797527"/>
              <a:gd name="connsiteY39" fmla="*/ 5444295 h 6855646"/>
              <a:gd name="connsiteX40" fmla="*/ 2230685 w 6797527"/>
              <a:gd name="connsiteY40" fmla="*/ 5524882 h 6855646"/>
              <a:gd name="connsiteX41" fmla="*/ 2166184 w 6797527"/>
              <a:gd name="connsiteY41" fmla="*/ 5279040 h 6855646"/>
              <a:gd name="connsiteX42" fmla="*/ 2366228 w 6797527"/>
              <a:gd name="connsiteY42" fmla="*/ 4826613 h 6855646"/>
              <a:gd name="connsiteX43" fmla="*/ 2576586 w 6797527"/>
              <a:gd name="connsiteY43" fmla="*/ 4058917 h 6855646"/>
              <a:gd name="connsiteX44" fmla="*/ 2779786 w 6797527"/>
              <a:gd name="connsiteY44" fmla="*/ 3896434 h 6855646"/>
              <a:gd name="connsiteX45" fmla="*/ 4704259 w 6797527"/>
              <a:gd name="connsiteY45" fmla="*/ 3551763 h 6855646"/>
              <a:gd name="connsiteX46" fmla="*/ 4893297 w 6797527"/>
              <a:gd name="connsiteY46" fmla="*/ 3755886 h 6855646"/>
              <a:gd name="connsiteX47" fmla="*/ 4834723 w 6797527"/>
              <a:gd name="connsiteY47" fmla="*/ 4298677 h 6855646"/>
              <a:gd name="connsiteX48" fmla="*/ 4531539 w 6797527"/>
              <a:gd name="connsiteY48" fmla="*/ 5514413 h 6855646"/>
              <a:gd name="connsiteX49" fmla="*/ 3931483 w 6797527"/>
              <a:gd name="connsiteY49" fmla="*/ 6761014 h 6855646"/>
              <a:gd name="connsiteX50" fmla="*/ 3727591 w 6797527"/>
              <a:gd name="connsiteY50" fmla="*/ 6851300 h 6855646"/>
              <a:gd name="connsiteX51" fmla="*/ 3580117 w 6797527"/>
              <a:gd name="connsiteY51" fmla="*/ 6687047 h 6855646"/>
              <a:gd name="connsiteX52" fmla="*/ 3611366 w 6797527"/>
              <a:gd name="connsiteY52" fmla="*/ 6559739 h 6855646"/>
              <a:gd name="connsiteX53" fmla="*/ 3959500 w 6797527"/>
              <a:gd name="connsiteY53" fmla="*/ 5914887 h 6855646"/>
              <a:gd name="connsiteX54" fmla="*/ 4435327 w 6797527"/>
              <a:gd name="connsiteY54" fmla="*/ 4403124 h 6855646"/>
              <a:gd name="connsiteX55" fmla="*/ 4515837 w 6797527"/>
              <a:gd name="connsiteY55" fmla="*/ 3736336 h 6855646"/>
              <a:gd name="connsiteX56" fmla="*/ 4704259 w 6797527"/>
              <a:gd name="connsiteY56" fmla="*/ 3551763 h 6855646"/>
              <a:gd name="connsiteX57" fmla="*/ 913194 w 6797527"/>
              <a:gd name="connsiteY57" fmla="*/ 3542296 h 6855646"/>
              <a:gd name="connsiteX58" fmla="*/ 1093611 w 6797527"/>
              <a:gd name="connsiteY58" fmla="*/ 3754193 h 6855646"/>
              <a:gd name="connsiteX59" fmla="*/ 617168 w 6797527"/>
              <a:gd name="connsiteY59" fmla="*/ 4919745 h 6855646"/>
              <a:gd name="connsiteX60" fmla="*/ 460843 w 6797527"/>
              <a:gd name="connsiteY60" fmla="*/ 5000025 h 6855646"/>
              <a:gd name="connsiteX61" fmla="*/ 296359 w 6797527"/>
              <a:gd name="connsiteY61" fmla="*/ 4898963 h 6855646"/>
              <a:gd name="connsiteX62" fmla="*/ 309136 w 6797527"/>
              <a:gd name="connsiteY62" fmla="*/ 4701613 h 6855646"/>
              <a:gd name="connsiteX63" fmla="*/ 536812 w 6797527"/>
              <a:gd name="connsiteY63" fmla="*/ 4308529 h 6855646"/>
              <a:gd name="connsiteX64" fmla="*/ 717075 w 6797527"/>
              <a:gd name="connsiteY64" fmla="*/ 3716555 h 6855646"/>
              <a:gd name="connsiteX65" fmla="*/ 913194 w 6797527"/>
              <a:gd name="connsiteY65" fmla="*/ 3542296 h 6855646"/>
              <a:gd name="connsiteX66" fmla="*/ 6585301 w 6797527"/>
              <a:gd name="connsiteY66" fmla="*/ 3151303 h 6855646"/>
              <a:gd name="connsiteX67" fmla="*/ 6680841 w 6797527"/>
              <a:gd name="connsiteY67" fmla="*/ 3165376 h 6855646"/>
              <a:gd name="connsiteX68" fmla="*/ 6787290 w 6797527"/>
              <a:gd name="connsiteY68" fmla="*/ 3278905 h 6855646"/>
              <a:gd name="connsiteX69" fmla="*/ 6797450 w 6797527"/>
              <a:gd name="connsiteY69" fmla="*/ 3305847 h 6855646"/>
              <a:gd name="connsiteX70" fmla="*/ 6797527 w 6797527"/>
              <a:gd name="connsiteY70" fmla="*/ 3552225 h 6855646"/>
              <a:gd name="connsiteX71" fmla="*/ 6788291 w 6797527"/>
              <a:gd name="connsiteY71" fmla="*/ 3725253 h 6855646"/>
              <a:gd name="connsiteX72" fmla="*/ 6672836 w 6797527"/>
              <a:gd name="connsiteY72" fmla="*/ 4780661 h 6855646"/>
              <a:gd name="connsiteX73" fmla="*/ 6489956 w 6797527"/>
              <a:gd name="connsiteY73" fmla="*/ 4948686 h 6855646"/>
              <a:gd name="connsiteX74" fmla="*/ 6303382 w 6797527"/>
              <a:gd name="connsiteY74" fmla="*/ 4809525 h 6855646"/>
              <a:gd name="connsiteX75" fmla="*/ 6301226 w 6797527"/>
              <a:gd name="connsiteY75" fmla="*/ 4711850 h 6855646"/>
              <a:gd name="connsiteX76" fmla="*/ 6419144 w 6797527"/>
              <a:gd name="connsiteY76" fmla="*/ 3350949 h 6855646"/>
              <a:gd name="connsiteX77" fmla="*/ 6585301 w 6797527"/>
              <a:gd name="connsiteY77" fmla="*/ 3151303 h 6855646"/>
              <a:gd name="connsiteX78" fmla="*/ 3454503 w 6797527"/>
              <a:gd name="connsiteY78" fmla="*/ 3150597 h 6855646"/>
              <a:gd name="connsiteX79" fmla="*/ 3646696 w 6797527"/>
              <a:gd name="connsiteY79" fmla="*/ 3336633 h 6855646"/>
              <a:gd name="connsiteX80" fmla="*/ 3646773 w 6797527"/>
              <a:gd name="connsiteY80" fmla="*/ 3510661 h 6855646"/>
              <a:gd name="connsiteX81" fmla="*/ 3048026 w 6797527"/>
              <a:gd name="connsiteY81" fmla="*/ 5768490 h 6855646"/>
              <a:gd name="connsiteX82" fmla="*/ 2504620 w 6797527"/>
              <a:gd name="connsiteY82" fmla="*/ 6601149 h 6855646"/>
              <a:gd name="connsiteX83" fmla="*/ 2302112 w 6797527"/>
              <a:gd name="connsiteY83" fmla="*/ 6669575 h 6855646"/>
              <a:gd name="connsiteX84" fmla="*/ 2165568 w 6797527"/>
              <a:gd name="connsiteY84" fmla="*/ 6511171 h 6855646"/>
              <a:gd name="connsiteX85" fmla="*/ 2212981 w 6797527"/>
              <a:gd name="connsiteY85" fmla="*/ 6360002 h 6855646"/>
              <a:gd name="connsiteX86" fmla="*/ 2577433 w 6797527"/>
              <a:gd name="connsiteY86" fmla="*/ 5834684 h 6855646"/>
              <a:gd name="connsiteX87" fmla="*/ 3192652 w 6797527"/>
              <a:gd name="connsiteY87" fmla="*/ 4192613 h 6855646"/>
              <a:gd name="connsiteX88" fmla="*/ 3268313 w 6797527"/>
              <a:gd name="connsiteY88" fmla="*/ 3348409 h 6855646"/>
              <a:gd name="connsiteX89" fmla="*/ 3454503 w 6797527"/>
              <a:gd name="connsiteY89" fmla="*/ 3150597 h 6855646"/>
              <a:gd name="connsiteX90" fmla="*/ 3479193 w 6797527"/>
              <a:gd name="connsiteY90" fmla="*/ 2521216 h 6855646"/>
              <a:gd name="connsiteX91" fmla="*/ 4260222 w 6797527"/>
              <a:gd name="connsiteY91" fmla="*/ 3175074 h 6855646"/>
              <a:gd name="connsiteX92" fmla="*/ 4274846 w 6797527"/>
              <a:gd name="connsiteY92" fmla="*/ 3471099 h 6855646"/>
              <a:gd name="connsiteX93" fmla="*/ 4006376 w 6797527"/>
              <a:gd name="connsiteY93" fmla="*/ 5097777 h 6855646"/>
              <a:gd name="connsiteX94" fmla="*/ 3791245 w 6797527"/>
              <a:gd name="connsiteY94" fmla="*/ 5228856 h 6855646"/>
              <a:gd name="connsiteX95" fmla="*/ 3637383 w 6797527"/>
              <a:gd name="connsiteY95" fmla="*/ 5034661 h 6855646"/>
              <a:gd name="connsiteX96" fmla="*/ 3650929 w 6797527"/>
              <a:gd name="connsiteY96" fmla="*/ 4969468 h 6855646"/>
              <a:gd name="connsiteX97" fmla="*/ 3868215 w 6797527"/>
              <a:gd name="connsiteY97" fmla="*/ 3912059 h 6855646"/>
              <a:gd name="connsiteX98" fmla="*/ 3898156 w 6797527"/>
              <a:gd name="connsiteY98" fmla="*/ 3337327 h 6855646"/>
              <a:gd name="connsiteX99" fmla="*/ 3563646 w 6797527"/>
              <a:gd name="connsiteY99" fmla="*/ 2911145 h 6855646"/>
              <a:gd name="connsiteX100" fmla="*/ 3069654 w 6797527"/>
              <a:gd name="connsiteY100" fmla="*/ 3129354 h 6855646"/>
              <a:gd name="connsiteX101" fmla="*/ 3015776 w 6797527"/>
              <a:gd name="connsiteY101" fmla="*/ 3345332 h 6855646"/>
              <a:gd name="connsiteX102" fmla="*/ 2884619 w 6797527"/>
              <a:gd name="connsiteY102" fmla="*/ 3519744 h 6855646"/>
              <a:gd name="connsiteX103" fmla="*/ 2676647 w 6797527"/>
              <a:gd name="connsiteY103" fmla="*/ 3453011 h 6855646"/>
              <a:gd name="connsiteX104" fmla="*/ 2638932 w 6797527"/>
              <a:gd name="connsiteY104" fmla="*/ 3340867 h 6855646"/>
              <a:gd name="connsiteX105" fmla="*/ 3316034 w 6797527"/>
              <a:gd name="connsiteY105" fmla="*/ 2532993 h 6855646"/>
              <a:gd name="connsiteX106" fmla="*/ 3479193 w 6797527"/>
              <a:gd name="connsiteY106" fmla="*/ 2521216 h 6855646"/>
              <a:gd name="connsiteX107" fmla="*/ 3505307 w 6797527"/>
              <a:gd name="connsiteY107" fmla="*/ 1890232 h 6855646"/>
              <a:gd name="connsiteX108" fmla="*/ 4795315 w 6797527"/>
              <a:gd name="connsiteY108" fmla="*/ 2781375 h 6855646"/>
              <a:gd name="connsiteX109" fmla="*/ 4697024 w 6797527"/>
              <a:gd name="connsiteY109" fmla="*/ 3032219 h 6855646"/>
              <a:gd name="connsiteX110" fmla="*/ 4446796 w 6797527"/>
              <a:gd name="connsiteY110" fmla="*/ 2927387 h 6855646"/>
              <a:gd name="connsiteX111" fmla="*/ 3893230 w 6797527"/>
              <a:gd name="connsiteY111" fmla="*/ 2360812 h 6855646"/>
              <a:gd name="connsiteX112" fmla="*/ 2404636 w 6797527"/>
              <a:gd name="connsiteY112" fmla="*/ 3147135 h 6855646"/>
              <a:gd name="connsiteX113" fmla="*/ 2380159 w 6797527"/>
              <a:gd name="connsiteY113" fmla="*/ 3405137 h 6855646"/>
              <a:gd name="connsiteX114" fmla="*/ 2387625 w 6797527"/>
              <a:gd name="connsiteY114" fmla="*/ 3406522 h 6855646"/>
              <a:gd name="connsiteX115" fmla="*/ 1399027 w 6797527"/>
              <a:gd name="connsiteY115" fmla="*/ 5958991 h 6855646"/>
              <a:gd name="connsiteX116" fmla="*/ 1194518 w 6797527"/>
              <a:gd name="connsiteY116" fmla="*/ 6021875 h 6855646"/>
              <a:gd name="connsiteX117" fmla="*/ 1062284 w 6797527"/>
              <a:gd name="connsiteY117" fmla="*/ 5854004 h 6855646"/>
              <a:gd name="connsiteX118" fmla="*/ 1112930 w 6797527"/>
              <a:gd name="connsiteY118" fmla="*/ 5711841 h 6855646"/>
              <a:gd name="connsiteX119" fmla="*/ 1480999 w 6797527"/>
              <a:gd name="connsiteY119" fmla="*/ 5212308 h 6855646"/>
              <a:gd name="connsiteX120" fmla="*/ 1959443 w 6797527"/>
              <a:gd name="connsiteY120" fmla="*/ 3928838 h 6855646"/>
              <a:gd name="connsiteX121" fmla="*/ 2009396 w 6797527"/>
              <a:gd name="connsiteY121" fmla="*/ 3304922 h 6855646"/>
              <a:gd name="connsiteX122" fmla="*/ 3137310 w 6797527"/>
              <a:gd name="connsiteY122" fmla="*/ 1925550 h 6855646"/>
              <a:gd name="connsiteX123" fmla="*/ 3393813 w 6797527"/>
              <a:gd name="connsiteY123" fmla="*/ 1890793 h 6855646"/>
              <a:gd name="connsiteX124" fmla="*/ 3505307 w 6797527"/>
              <a:gd name="connsiteY124" fmla="*/ 1890232 h 6855646"/>
              <a:gd name="connsiteX125" fmla="*/ 2778686 w 6797527"/>
              <a:gd name="connsiteY125" fmla="*/ 1380518 h 6855646"/>
              <a:gd name="connsiteX126" fmla="*/ 2983756 w 6797527"/>
              <a:gd name="connsiteY126" fmla="*/ 1569102 h 6855646"/>
              <a:gd name="connsiteX127" fmla="*/ 2857217 w 6797527"/>
              <a:gd name="connsiteY127" fmla="*/ 1746979 h 6855646"/>
              <a:gd name="connsiteX128" fmla="*/ 2381929 w 6797527"/>
              <a:gd name="connsiteY128" fmla="*/ 2021684 h 6855646"/>
              <a:gd name="connsiteX129" fmla="*/ 1772099 w 6797527"/>
              <a:gd name="connsiteY129" fmla="*/ 3117347 h 6855646"/>
              <a:gd name="connsiteX130" fmla="*/ 1756320 w 6797527"/>
              <a:gd name="connsiteY130" fmla="*/ 3395054 h 6855646"/>
              <a:gd name="connsiteX131" fmla="*/ 1575826 w 6797527"/>
              <a:gd name="connsiteY131" fmla="*/ 4421675 h 6855646"/>
              <a:gd name="connsiteX132" fmla="*/ 1336296 w 6797527"/>
              <a:gd name="connsiteY132" fmla="*/ 4544519 h 6855646"/>
              <a:gd name="connsiteX133" fmla="*/ 1218148 w 6797527"/>
              <a:gd name="connsiteY133" fmla="*/ 4300602 h 6855646"/>
              <a:gd name="connsiteX134" fmla="*/ 1378245 w 6797527"/>
              <a:gd name="connsiteY134" fmla="*/ 3333093 h 6855646"/>
              <a:gd name="connsiteX135" fmla="*/ 2483606 w 6797527"/>
              <a:gd name="connsiteY135" fmla="*/ 1502831 h 6855646"/>
              <a:gd name="connsiteX136" fmla="*/ 2732526 w 6797527"/>
              <a:gd name="connsiteY136" fmla="*/ 1391533 h 6855646"/>
              <a:gd name="connsiteX137" fmla="*/ 2778686 w 6797527"/>
              <a:gd name="connsiteY137" fmla="*/ 1380518 h 6855646"/>
              <a:gd name="connsiteX138" fmla="*/ 5263954 w 6797527"/>
              <a:gd name="connsiteY138" fmla="*/ 1369442 h 6855646"/>
              <a:gd name="connsiteX139" fmla="*/ 5371356 w 6797527"/>
              <a:gd name="connsiteY139" fmla="*/ 1422321 h 6855646"/>
              <a:gd name="connsiteX140" fmla="*/ 5518676 w 6797527"/>
              <a:gd name="connsiteY140" fmla="*/ 1581418 h 6855646"/>
              <a:gd name="connsiteX141" fmla="*/ 6125890 w 6797527"/>
              <a:gd name="connsiteY141" fmla="*/ 2868197 h 6855646"/>
              <a:gd name="connsiteX142" fmla="*/ 6167377 w 6797527"/>
              <a:gd name="connsiteY142" fmla="*/ 3412449 h 6855646"/>
              <a:gd name="connsiteX143" fmla="*/ 5678080 w 6797527"/>
              <a:gd name="connsiteY143" fmla="*/ 6048583 h 6855646"/>
              <a:gd name="connsiteX144" fmla="*/ 5434394 w 6797527"/>
              <a:gd name="connsiteY144" fmla="*/ 6167655 h 6855646"/>
              <a:gd name="connsiteX145" fmla="*/ 5323711 w 6797527"/>
              <a:gd name="connsiteY145" fmla="*/ 5918120 h 6855646"/>
              <a:gd name="connsiteX146" fmla="*/ 5609269 w 6797527"/>
              <a:gd name="connsiteY146" fmla="*/ 4957076 h 6855646"/>
              <a:gd name="connsiteX147" fmla="*/ 5763516 w 6797527"/>
              <a:gd name="connsiteY147" fmla="*/ 3933764 h 6855646"/>
              <a:gd name="connsiteX148" fmla="*/ 5787223 w 6797527"/>
              <a:gd name="connsiteY148" fmla="*/ 3307924 h 6855646"/>
              <a:gd name="connsiteX149" fmla="*/ 5121512 w 6797527"/>
              <a:gd name="connsiteY149" fmla="*/ 1706955 h 6855646"/>
              <a:gd name="connsiteX150" fmla="*/ 5056242 w 6797527"/>
              <a:gd name="connsiteY150" fmla="*/ 1601584 h 6855646"/>
              <a:gd name="connsiteX151" fmla="*/ 5146450 w 6797527"/>
              <a:gd name="connsiteY151" fmla="*/ 1393226 h 6855646"/>
              <a:gd name="connsiteX152" fmla="*/ 5263954 w 6797527"/>
              <a:gd name="connsiteY152" fmla="*/ 1369442 h 6855646"/>
              <a:gd name="connsiteX153" fmla="*/ 3461891 w 6797527"/>
              <a:gd name="connsiteY153" fmla="*/ 1260300 h 6855646"/>
              <a:gd name="connsiteX154" fmla="*/ 4501136 w 6797527"/>
              <a:gd name="connsiteY154" fmla="*/ 1541701 h 6855646"/>
              <a:gd name="connsiteX155" fmla="*/ 5493429 w 6797527"/>
              <a:gd name="connsiteY155" fmla="*/ 2915225 h 6855646"/>
              <a:gd name="connsiteX156" fmla="*/ 5531452 w 6797527"/>
              <a:gd name="connsiteY156" fmla="*/ 3410294 h 6855646"/>
              <a:gd name="connsiteX157" fmla="*/ 5530837 w 6797527"/>
              <a:gd name="connsiteY157" fmla="*/ 3629811 h 6855646"/>
              <a:gd name="connsiteX158" fmla="*/ 5261828 w 6797527"/>
              <a:gd name="connsiteY158" fmla="*/ 3797990 h 6855646"/>
              <a:gd name="connsiteX159" fmla="*/ 5153531 w 6797527"/>
              <a:gd name="connsiteY159" fmla="*/ 3624269 h 6855646"/>
              <a:gd name="connsiteX160" fmla="*/ 5157764 w 6797527"/>
              <a:gd name="connsiteY160" fmla="*/ 3335094 h 6855646"/>
              <a:gd name="connsiteX161" fmla="*/ 4523457 w 6797527"/>
              <a:gd name="connsiteY161" fmla="*/ 2014988 h 6855646"/>
              <a:gd name="connsiteX162" fmla="*/ 3467510 w 6797527"/>
              <a:gd name="connsiteY162" fmla="*/ 1638606 h 6855646"/>
              <a:gd name="connsiteX163" fmla="*/ 3271468 w 6797527"/>
              <a:gd name="connsiteY163" fmla="*/ 1479971 h 6855646"/>
              <a:gd name="connsiteX164" fmla="*/ 3461891 w 6797527"/>
              <a:gd name="connsiteY164" fmla="*/ 1260300 h 6855646"/>
              <a:gd name="connsiteX165" fmla="*/ 1226133 w 6797527"/>
              <a:gd name="connsiteY165" fmla="*/ 922605 h 6855646"/>
              <a:gd name="connsiteX166" fmla="*/ 1361465 w 6797527"/>
              <a:gd name="connsiteY166" fmla="*/ 976282 h 6855646"/>
              <a:gd name="connsiteX167" fmla="*/ 1359310 w 6797527"/>
              <a:gd name="connsiteY167" fmla="*/ 1249370 h 6855646"/>
              <a:gd name="connsiteX168" fmla="*/ 676127 w 6797527"/>
              <a:gd name="connsiteY168" fmla="*/ 2322789 h 6855646"/>
              <a:gd name="connsiteX169" fmla="*/ 495325 w 6797527"/>
              <a:gd name="connsiteY169" fmla="*/ 3364342 h 6855646"/>
              <a:gd name="connsiteX170" fmla="*/ 367556 w 6797527"/>
              <a:gd name="connsiteY170" fmla="*/ 4058609 h 6855646"/>
              <a:gd name="connsiteX171" fmla="*/ 187524 w 6797527"/>
              <a:gd name="connsiteY171" fmla="*/ 4185840 h 6855646"/>
              <a:gd name="connsiteX172" fmla="*/ 11340 w 6797527"/>
              <a:gd name="connsiteY172" fmla="*/ 3932995 h 6855646"/>
              <a:gd name="connsiteX173" fmla="*/ 96391 w 6797527"/>
              <a:gd name="connsiteY173" fmla="*/ 3601871 h 6855646"/>
              <a:gd name="connsiteX174" fmla="*/ 117404 w 6797527"/>
              <a:gd name="connsiteY174" fmla="*/ 3297765 h 6855646"/>
              <a:gd name="connsiteX175" fmla="*/ 1090224 w 6797527"/>
              <a:gd name="connsiteY175" fmla="*/ 984209 h 6855646"/>
              <a:gd name="connsiteX176" fmla="*/ 1226133 w 6797527"/>
              <a:gd name="connsiteY176" fmla="*/ 922605 h 6855646"/>
              <a:gd name="connsiteX177" fmla="*/ 3423099 w 6797527"/>
              <a:gd name="connsiteY177" fmla="*/ 632227 h 6855646"/>
              <a:gd name="connsiteX178" fmla="*/ 4751750 w 6797527"/>
              <a:gd name="connsiteY178" fmla="*/ 959194 h 6855646"/>
              <a:gd name="connsiteX179" fmla="*/ 4850887 w 6797527"/>
              <a:gd name="connsiteY179" fmla="*/ 1179943 h 6855646"/>
              <a:gd name="connsiteX180" fmla="*/ 4660002 w 6797527"/>
              <a:gd name="connsiteY180" fmla="*/ 1316951 h 6855646"/>
              <a:gd name="connsiteX181" fmla="*/ 4569024 w 6797527"/>
              <a:gd name="connsiteY181" fmla="*/ 1289471 h 6855646"/>
              <a:gd name="connsiteX182" fmla="*/ 3739906 w 6797527"/>
              <a:gd name="connsiteY182" fmla="*/ 1025696 h 6855646"/>
              <a:gd name="connsiteX183" fmla="*/ 2317583 w 6797527"/>
              <a:gd name="connsiteY183" fmla="*/ 1307021 h 6855646"/>
              <a:gd name="connsiteX184" fmla="*/ 1185590 w 6797527"/>
              <a:gd name="connsiteY184" fmla="*/ 2814011 h 6855646"/>
              <a:gd name="connsiteX185" fmla="*/ 1163577 w 6797527"/>
              <a:gd name="connsiteY185" fmla="*/ 2918766 h 6855646"/>
              <a:gd name="connsiteX186" fmla="*/ 937748 w 6797527"/>
              <a:gd name="connsiteY186" fmla="*/ 3069011 h 6855646"/>
              <a:gd name="connsiteX187" fmla="*/ 793198 w 6797527"/>
              <a:gd name="connsiteY187" fmla="*/ 2843567 h 6855646"/>
              <a:gd name="connsiteX188" fmla="*/ 1870389 w 6797527"/>
              <a:gd name="connsiteY188" fmla="*/ 1144846 h 6855646"/>
              <a:gd name="connsiteX189" fmla="*/ 3283938 w 6797527"/>
              <a:gd name="connsiteY189" fmla="*/ 636383 h 6855646"/>
              <a:gd name="connsiteX190" fmla="*/ 3353442 w 6797527"/>
              <a:gd name="connsiteY190" fmla="*/ 632458 h 6855646"/>
              <a:gd name="connsiteX191" fmla="*/ 3423099 w 6797527"/>
              <a:gd name="connsiteY191" fmla="*/ 632227 h 6855646"/>
              <a:gd name="connsiteX192" fmla="*/ 3202504 w 6797527"/>
              <a:gd name="connsiteY192" fmla="*/ 0 h 6855646"/>
              <a:gd name="connsiteX193" fmla="*/ 3582965 w 6797527"/>
              <a:gd name="connsiteY193" fmla="*/ 77 h 6855646"/>
              <a:gd name="connsiteX194" fmla="*/ 3702807 w 6797527"/>
              <a:gd name="connsiteY194" fmla="*/ 9390 h 6855646"/>
              <a:gd name="connsiteX195" fmla="*/ 5355731 w 6797527"/>
              <a:gd name="connsiteY195" fmla="*/ 593513 h 6855646"/>
              <a:gd name="connsiteX196" fmla="*/ 6741648 w 6797527"/>
              <a:gd name="connsiteY196" fmla="*/ 2732269 h 6855646"/>
              <a:gd name="connsiteX197" fmla="*/ 6596791 w 6797527"/>
              <a:gd name="connsiteY197" fmla="*/ 2952480 h 6855646"/>
              <a:gd name="connsiteX198" fmla="*/ 6373117 w 6797527"/>
              <a:gd name="connsiteY198" fmla="*/ 2810779 h 6855646"/>
              <a:gd name="connsiteX199" fmla="*/ 6236496 w 6797527"/>
              <a:gd name="connsiteY199" fmla="*/ 2316094 h 6855646"/>
              <a:gd name="connsiteX200" fmla="*/ 4688481 w 6797527"/>
              <a:gd name="connsiteY200" fmla="*/ 646852 h 6855646"/>
              <a:gd name="connsiteX201" fmla="*/ 3715353 w 6797527"/>
              <a:gd name="connsiteY201" fmla="*/ 390620 h 6855646"/>
              <a:gd name="connsiteX202" fmla="*/ 2814885 w 6797527"/>
              <a:gd name="connsiteY202" fmla="*/ 412250 h 6855646"/>
              <a:gd name="connsiteX203" fmla="*/ 2186581 w 6797527"/>
              <a:gd name="connsiteY203" fmla="*/ 651241 h 6855646"/>
              <a:gd name="connsiteX204" fmla="*/ 2067432 w 6797527"/>
              <a:gd name="connsiteY204" fmla="*/ 728209 h 6855646"/>
              <a:gd name="connsiteX205" fmla="*/ 1802271 w 6797527"/>
              <a:gd name="connsiteY205" fmla="*/ 680026 h 6855646"/>
              <a:gd name="connsiteX206" fmla="*/ 1854765 w 6797527"/>
              <a:gd name="connsiteY206" fmla="*/ 415867 h 6855646"/>
              <a:gd name="connsiteX207" fmla="*/ 2568889 w 6797527"/>
              <a:gd name="connsiteY207" fmla="*/ 76431 h 6855646"/>
              <a:gd name="connsiteX208" fmla="*/ 3018470 w 6797527"/>
              <a:gd name="connsiteY208" fmla="*/ 10545 h 6855646"/>
              <a:gd name="connsiteX209" fmla="*/ 3202504 w 6797527"/>
              <a:gd name="connsiteY209" fmla="*/ 0 h 685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6797527" h="6855646">
                <a:moveTo>
                  <a:pt x="2093370" y="5591383"/>
                </a:moveTo>
                <a:cubicBezTo>
                  <a:pt x="2161181" y="5593230"/>
                  <a:pt x="2217445" y="5623249"/>
                  <a:pt x="2253467" y="5685286"/>
                </a:cubicBezTo>
                <a:cubicBezTo>
                  <a:pt x="2289951" y="5748170"/>
                  <a:pt x="2291798" y="5814980"/>
                  <a:pt x="2252544" y="5875940"/>
                </a:cubicBezTo>
                <a:cubicBezTo>
                  <a:pt x="2146710" y="6040347"/>
                  <a:pt x="2029178" y="6196519"/>
                  <a:pt x="1899176" y="6342608"/>
                </a:cubicBezTo>
                <a:cubicBezTo>
                  <a:pt x="1830904" y="6419269"/>
                  <a:pt x="1714910" y="6422194"/>
                  <a:pt x="1638633" y="6355384"/>
                </a:cubicBezTo>
                <a:cubicBezTo>
                  <a:pt x="1562048" y="6288266"/>
                  <a:pt x="1549964" y="6174274"/>
                  <a:pt x="1615696" y="6095380"/>
                </a:cubicBezTo>
                <a:cubicBezTo>
                  <a:pt x="1730073" y="5958297"/>
                  <a:pt x="1838062" y="5816596"/>
                  <a:pt x="1938430" y="5668892"/>
                </a:cubicBezTo>
                <a:cubicBezTo>
                  <a:pt x="1973836" y="5617014"/>
                  <a:pt x="2026714" y="5592845"/>
                  <a:pt x="2093370" y="5591383"/>
                </a:cubicBezTo>
                <a:close/>
                <a:moveTo>
                  <a:pt x="3586502" y="5588368"/>
                </a:moveTo>
                <a:cubicBezTo>
                  <a:pt x="3610910" y="5590845"/>
                  <a:pt x="3635420" y="5598291"/>
                  <a:pt x="3658934" y="5611087"/>
                </a:cubicBezTo>
                <a:cubicBezTo>
                  <a:pt x="3751759" y="5661656"/>
                  <a:pt x="3784009" y="5776033"/>
                  <a:pt x="3730131" y="5872707"/>
                </a:cubicBezTo>
                <a:cubicBezTo>
                  <a:pt x="3561567" y="6175352"/>
                  <a:pt x="3377224" y="6468222"/>
                  <a:pt x="3179797" y="6752856"/>
                </a:cubicBezTo>
                <a:cubicBezTo>
                  <a:pt x="3141543" y="6808043"/>
                  <a:pt x="3088665" y="6836676"/>
                  <a:pt x="3018007" y="6838215"/>
                </a:cubicBezTo>
                <a:cubicBezTo>
                  <a:pt x="2947580" y="6835367"/>
                  <a:pt x="2890314" y="6803656"/>
                  <a:pt x="2855524" y="6738232"/>
                </a:cubicBezTo>
                <a:cubicBezTo>
                  <a:pt x="2819194" y="6669960"/>
                  <a:pt x="2825890" y="6602842"/>
                  <a:pt x="2868455" y="6538264"/>
                </a:cubicBezTo>
                <a:cubicBezTo>
                  <a:pt x="2969978" y="6384017"/>
                  <a:pt x="3073040" y="6230693"/>
                  <a:pt x="3171331" y="6074445"/>
                </a:cubicBezTo>
                <a:cubicBezTo>
                  <a:pt x="3250532" y="5948369"/>
                  <a:pt x="3324423" y="5818906"/>
                  <a:pt x="3399238" y="5690058"/>
                </a:cubicBezTo>
                <a:cubicBezTo>
                  <a:pt x="3440975" y="5618246"/>
                  <a:pt x="3513279" y="5580940"/>
                  <a:pt x="3586502" y="5588368"/>
                </a:cubicBezTo>
                <a:close/>
                <a:moveTo>
                  <a:pt x="1146313" y="4775343"/>
                </a:moveTo>
                <a:cubicBezTo>
                  <a:pt x="1170239" y="4779223"/>
                  <a:pt x="1193864" y="4787723"/>
                  <a:pt x="1215839" y="4801058"/>
                </a:cubicBezTo>
                <a:cubicBezTo>
                  <a:pt x="1301891" y="4853321"/>
                  <a:pt x="1333218" y="4965927"/>
                  <a:pt x="1281725" y="5053827"/>
                </a:cubicBezTo>
                <a:cubicBezTo>
                  <a:pt x="1187283" y="5215002"/>
                  <a:pt x="1078140" y="5366093"/>
                  <a:pt x="955912" y="5507410"/>
                </a:cubicBezTo>
                <a:cubicBezTo>
                  <a:pt x="918890" y="5550205"/>
                  <a:pt x="869860" y="5569678"/>
                  <a:pt x="803589" y="5568985"/>
                </a:cubicBezTo>
                <a:cubicBezTo>
                  <a:pt x="737242" y="5565060"/>
                  <a:pt x="679745" y="5530654"/>
                  <a:pt x="646802" y="5461843"/>
                </a:cubicBezTo>
                <a:cubicBezTo>
                  <a:pt x="613397" y="5392032"/>
                  <a:pt x="620094" y="5322913"/>
                  <a:pt x="669200" y="5263338"/>
                </a:cubicBezTo>
                <a:cubicBezTo>
                  <a:pt x="774880" y="5135030"/>
                  <a:pt x="871477" y="5000641"/>
                  <a:pt x="959222" y="4859402"/>
                </a:cubicBezTo>
                <a:cubicBezTo>
                  <a:pt x="1000035" y="4793650"/>
                  <a:pt x="1074533" y="4763704"/>
                  <a:pt x="1146313" y="4775343"/>
                </a:cubicBezTo>
                <a:close/>
                <a:moveTo>
                  <a:pt x="5271911" y="4285054"/>
                </a:moveTo>
                <a:cubicBezTo>
                  <a:pt x="5369431" y="4292982"/>
                  <a:pt x="5443784" y="4375108"/>
                  <a:pt x="5443091" y="4494181"/>
                </a:cubicBezTo>
                <a:cubicBezTo>
                  <a:pt x="5432624" y="4552139"/>
                  <a:pt x="5419539" y="4629493"/>
                  <a:pt x="5404452" y="4706463"/>
                </a:cubicBezTo>
                <a:cubicBezTo>
                  <a:pt x="5277607" y="5353855"/>
                  <a:pt x="5065016" y="5971768"/>
                  <a:pt x="4766836" y="6560201"/>
                </a:cubicBezTo>
                <a:cubicBezTo>
                  <a:pt x="4717036" y="6658569"/>
                  <a:pt x="4608817" y="6697592"/>
                  <a:pt x="4513682" y="6652180"/>
                </a:cubicBezTo>
                <a:cubicBezTo>
                  <a:pt x="4417470" y="6606229"/>
                  <a:pt x="4380063" y="6494007"/>
                  <a:pt x="4426707" y="6395101"/>
                </a:cubicBezTo>
                <a:cubicBezTo>
                  <a:pt x="4491361" y="6258018"/>
                  <a:pt x="4558402" y="6121859"/>
                  <a:pt x="4618284" y="5982698"/>
                </a:cubicBezTo>
                <a:cubicBezTo>
                  <a:pt x="4830490" y="5489630"/>
                  <a:pt x="4978657" y="4977550"/>
                  <a:pt x="5067172" y="4448153"/>
                </a:cubicBezTo>
                <a:cubicBezTo>
                  <a:pt x="5084490" y="4344551"/>
                  <a:pt x="5169387" y="4276664"/>
                  <a:pt x="5271911" y="4285054"/>
                </a:cubicBezTo>
                <a:close/>
                <a:moveTo>
                  <a:pt x="2779786" y="3896434"/>
                </a:moveTo>
                <a:cubicBezTo>
                  <a:pt x="2878462" y="3905670"/>
                  <a:pt x="2952660" y="3986642"/>
                  <a:pt x="2952660" y="4104945"/>
                </a:cubicBezTo>
                <a:cubicBezTo>
                  <a:pt x="2941577" y="4161979"/>
                  <a:pt x="2928261" y="4238333"/>
                  <a:pt x="2911866" y="4314148"/>
                </a:cubicBezTo>
                <a:cubicBezTo>
                  <a:pt x="2826276" y="4708541"/>
                  <a:pt x="2690963" y="5085231"/>
                  <a:pt x="2506621" y="5444295"/>
                </a:cubicBezTo>
                <a:cubicBezTo>
                  <a:pt x="2451126" y="5552360"/>
                  <a:pt x="2327820" y="5588536"/>
                  <a:pt x="2230685" y="5524882"/>
                </a:cubicBezTo>
                <a:cubicBezTo>
                  <a:pt x="2149174" y="5471542"/>
                  <a:pt x="2124466" y="5370558"/>
                  <a:pt x="2166184" y="5279040"/>
                </a:cubicBezTo>
                <a:cubicBezTo>
                  <a:pt x="2234610" y="5129027"/>
                  <a:pt x="2305499" y="4979782"/>
                  <a:pt x="2366228" y="4826613"/>
                </a:cubicBezTo>
                <a:cubicBezTo>
                  <a:pt x="2464595" y="4578847"/>
                  <a:pt x="2530866" y="4321538"/>
                  <a:pt x="2576586" y="4058917"/>
                </a:cubicBezTo>
                <a:cubicBezTo>
                  <a:pt x="2594443" y="3956393"/>
                  <a:pt x="2681419" y="3887352"/>
                  <a:pt x="2779786" y="3896434"/>
                </a:cubicBezTo>
                <a:close/>
                <a:moveTo>
                  <a:pt x="4704259" y="3551763"/>
                </a:moveTo>
                <a:cubicBezTo>
                  <a:pt x="4815249" y="3551301"/>
                  <a:pt x="4903764" y="3643895"/>
                  <a:pt x="4893297" y="3755886"/>
                </a:cubicBezTo>
                <a:cubicBezTo>
                  <a:pt x="4876286" y="3937073"/>
                  <a:pt x="4860430" y="4118645"/>
                  <a:pt x="4834723" y="4298677"/>
                </a:cubicBezTo>
                <a:cubicBezTo>
                  <a:pt x="4775379" y="4714082"/>
                  <a:pt x="4672240" y="5119020"/>
                  <a:pt x="4531539" y="5514413"/>
                </a:cubicBezTo>
                <a:cubicBezTo>
                  <a:pt x="4376060" y="5951370"/>
                  <a:pt x="4175862" y="6366852"/>
                  <a:pt x="3931483" y="6761014"/>
                </a:cubicBezTo>
                <a:cubicBezTo>
                  <a:pt x="3886225" y="6834059"/>
                  <a:pt x="3808255" y="6868464"/>
                  <a:pt x="3727591" y="6851300"/>
                </a:cubicBezTo>
                <a:cubicBezTo>
                  <a:pt x="3649543" y="6834751"/>
                  <a:pt x="3591354" y="6770559"/>
                  <a:pt x="3580117" y="6687047"/>
                </a:cubicBezTo>
                <a:cubicBezTo>
                  <a:pt x="3573882" y="6640865"/>
                  <a:pt x="3587121" y="6598916"/>
                  <a:pt x="3611366" y="6559739"/>
                </a:cubicBezTo>
                <a:cubicBezTo>
                  <a:pt x="3740214" y="6351690"/>
                  <a:pt x="3856438" y="6136867"/>
                  <a:pt x="3959500" y="5914887"/>
                </a:cubicBezTo>
                <a:cubicBezTo>
                  <a:pt x="4183790" y="5431671"/>
                  <a:pt x="4342502" y="4927750"/>
                  <a:pt x="4435327" y="4403124"/>
                </a:cubicBezTo>
                <a:cubicBezTo>
                  <a:pt x="4474428" y="4182298"/>
                  <a:pt x="4501059" y="3960087"/>
                  <a:pt x="4515837" y="3736336"/>
                </a:cubicBezTo>
                <a:cubicBezTo>
                  <a:pt x="4522919" y="3629194"/>
                  <a:pt x="4601890" y="3552225"/>
                  <a:pt x="4704259" y="3551763"/>
                </a:cubicBezTo>
                <a:close/>
                <a:moveTo>
                  <a:pt x="913194" y="3542296"/>
                </a:moveTo>
                <a:cubicBezTo>
                  <a:pt x="1022876" y="3545528"/>
                  <a:pt x="1110313" y="3646974"/>
                  <a:pt x="1093611" y="3754193"/>
                </a:cubicBezTo>
                <a:cubicBezTo>
                  <a:pt x="1027186" y="4180374"/>
                  <a:pt x="867936" y="4568841"/>
                  <a:pt x="617168" y="4919745"/>
                </a:cubicBezTo>
                <a:cubicBezTo>
                  <a:pt x="579992" y="4971700"/>
                  <a:pt x="528345" y="4998024"/>
                  <a:pt x="460843" y="5000025"/>
                </a:cubicBezTo>
                <a:cubicBezTo>
                  <a:pt x="389338" y="4997716"/>
                  <a:pt x="331457" y="4965312"/>
                  <a:pt x="296359" y="4898963"/>
                </a:cubicBezTo>
                <a:cubicBezTo>
                  <a:pt x="260722" y="4831615"/>
                  <a:pt x="265340" y="4763882"/>
                  <a:pt x="309136" y="4701613"/>
                </a:cubicBezTo>
                <a:cubicBezTo>
                  <a:pt x="396573" y="4577230"/>
                  <a:pt x="473774" y="4446998"/>
                  <a:pt x="536812" y="4308529"/>
                </a:cubicBezTo>
                <a:cubicBezTo>
                  <a:pt x="623018" y="4119183"/>
                  <a:pt x="683439" y="3921910"/>
                  <a:pt x="717075" y="3716555"/>
                </a:cubicBezTo>
                <a:cubicBezTo>
                  <a:pt x="735009" y="3607181"/>
                  <a:pt x="811825" y="3539294"/>
                  <a:pt x="913194" y="3542296"/>
                </a:cubicBezTo>
                <a:close/>
                <a:moveTo>
                  <a:pt x="6585301" y="3151303"/>
                </a:moveTo>
                <a:cubicBezTo>
                  <a:pt x="6615893" y="3147831"/>
                  <a:pt x="6648437" y="3152041"/>
                  <a:pt x="6680841" y="3165376"/>
                </a:cubicBezTo>
                <a:cubicBezTo>
                  <a:pt x="6733180" y="3186928"/>
                  <a:pt x="6768432" y="3225490"/>
                  <a:pt x="6787290" y="3278905"/>
                </a:cubicBezTo>
                <a:cubicBezTo>
                  <a:pt x="6790523" y="3287913"/>
                  <a:pt x="6794063" y="3296840"/>
                  <a:pt x="6797450" y="3305847"/>
                </a:cubicBezTo>
                <a:cubicBezTo>
                  <a:pt x="6797527" y="3387896"/>
                  <a:pt x="6797527" y="3470021"/>
                  <a:pt x="6797527" y="3552225"/>
                </a:cubicBezTo>
                <a:cubicBezTo>
                  <a:pt x="6794448" y="3609875"/>
                  <a:pt x="6790831" y="3667526"/>
                  <a:pt x="6788291" y="3725253"/>
                </a:cubicBezTo>
                <a:cubicBezTo>
                  <a:pt x="6772666" y="4079544"/>
                  <a:pt x="6732795" y="4431219"/>
                  <a:pt x="6672836" y="4780661"/>
                </a:cubicBezTo>
                <a:cubicBezTo>
                  <a:pt x="6655903" y="4879490"/>
                  <a:pt x="6584937" y="4944453"/>
                  <a:pt x="6489956" y="4948686"/>
                </a:cubicBezTo>
                <a:cubicBezTo>
                  <a:pt x="6404982" y="4952458"/>
                  <a:pt x="6323932" y="4894500"/>
                  <a:pt x="6303382" y="4809525"/>
                </a:cubicBezTo>
                <a:cubicBezTo>
                  <a:pt x="6295915" y="4778506"/>
                  <a:pt x="6295762" y="4743485"/>
                  <a:pt x="6301226" y="4711850"/>
                </a:cubicBezTo>
                <a:cubicBezTo>
                  <a:pt x="6378658" y="4261424"/>
                  <a:pt x="6418374" y="3807995"/>
                  <a:pt x="6419144" y="3350949"/>
                </a:cubicBezTo>
                <a:cubicBezTo>
                  <a:pt x="6419317" y="3241269"/>
                  <a:pt x="6493526" y="3161720"/>
                  <a:pt x="6585301" y="3151303"/>
                </a:cubicBezTo>
                <a:close/>
                <a:moveTo>
                  <a:pt x="3454503" y="3150597"/>
                </a:moveTo>
                <a:cubicBezTo>
                  <a:pt x="3558951" y="3149059"/>
                  <a:pt x="3645233" y="3232186"/>
                  <a:pt x="3646696" y="3336633"/>
                </a:cubicBezTo>
                <a:cubicBezTo>
                  <a:pt x="3647466" y="3394668"/>
                  <a:pt x="3646773" y="3452703"/>
                  <a:pt x="3646773" y="3510661"/>
                </a:cubicBezTo>
                <a:cubicBezTo>
                  <a:pt x="3615138" y="4308144"/>
                  <a:pt x="3417634" y="5061062"/>
                  <a:pt x="3048026" y="5768490"/>
                </a:cubicBezTo>
                <a:cubicBezTo>
                  <a:pt x="2893855" y="6063592"/>
                  <a:pt x="2712284" y="6340914"/>
                  <a:pt x="2504620" y="6601149"/>
                </a:cubicBezTo>
                <a:cubicBezTo>
                  <a:pt x="2452126" y="6666881"/>
                  <a:pt x="2383238" y="6692204"/>
                  <a:pt x="2302112" y="6669575"/>
                </a:cubicBezTo>
                <a:cubicBezTo>
                  <a:pt x="2223295" y="6647638"/>
                  <a:pt x="2177421" y="6592220"/>
                  <a:pt x="2165568" y="6511171"/>
                </a:cubicBezTo>
                <a:cubicBezTo>
                  <a:pt x="2157178" y="6453906"/>
                  <a:pt x="2177421" y="6404645"/>
                  <a:pt x="2212981" y="6360002"/>
                </a:cubicBezTo>
                <a:cubicBezTo>
                  <a:pt x="2346293" y="6193132"/>
                  <a:pt x="2467751" y="6017949"/>
                  <a:pt x="2577433" y="5834684"/>
                </a:cubicBezTo>
                <a:cubicBezTo>
                  <a:pt x="2882387" y="5324760"/>
                  <a:pt x="3087819" y="4777506"/>
                  <a:pt x="3192652" y="4192613"/>
                </a:cubicBezTo>
                <a:cubicBezTo>
                  <a:pt x="3242682" y="3913367"/>
                  <a:pt x="3267851" y="3632042"/>
                  <a:pt x="3268313" y="3348409"/>
                </a:cubicBezTo>
                <a:cubicBezTo>
                  <a:pt x="3268467" y="3236188"/>
                  <a:pt x="3348669" y="3152214"/>
                  <a:pt x="3454503" y="3150597"/>
                </a:cubicBezTo>
                <a:close/>
                <a:moveTo>
                  <a:pt x="3479193" y="2521216"/>
                </a:moveTo>
                <a:cubicBezTo>
                  <a:pt x="3854228" y="2530802"/>
                  <a:pt x="4180211" y="2793478"/>
                  <a:pt x="4260222" y="3175074"/>
                </a:cubicBezTo>
                <a:cubicBezTo>
                  <a:pt x="4280849" y="3273134"/>
                  <a:pt x="4277309" y="3372040"/>
                  <a:pt x="4274846" y="3471099"/>
                </a:cubicBezTo>
                <a:cubicBezTo>
                  <a:pt x="4262300" y="4025974"/>
                  <a:pt x="4172938" y="4568302"/>
                  <a:pt x="4006376" y="5097777"/>
                </a:cubicBezTo>
                <a:cubicBezTo>
                  <a:pt x="3976742" y="5191988"/>
                  <a:pt x="3887611" y="5245405"/>
                  <a:pt x="3791245" y="5228856"/>
                </a:cubicBezTo>
                <a:cubicBezTo>
                  <a:pt x="3700421" y="5213231"/>
                  <a:pt x="3632226" y="5128257"/>
                  <a:pt x="3637383" y="5034661"/>
                </a:cubicBezTo>
                <a:cubicBezTo>
                  <a:pt x="3638614" y="5012725"/>
                  <a:pt x="3644387" y="4990635"/>
                  <a:pt x="3650929" y="4969468"/>
                </a:cubicBezTo>
                <a:cubicBezTo>
                  <a:pt x="3757379" y="4623951"/>
                  <a:pt x="3830962" y="4271815"/>
                  <a:pt x="3868215" y="3912059"/>
                </a:cubicBezTo>
                <a:cubicBezTo>
                  <a:pt x="3887996" y="3720943"/>
                  <a:pt x="3898926" y="3529442"/>
                  <a:pt x="3898156" y="3337327"/>
                </a:cubicBezTo>
                <a:cubicBezTo>
                  <a:pt x="3897309" y="3135049"/>
                  <a:pt x="3761227" y="2961484"/>
                  <a:pt x="3563646" y="2911145"/>
                </a:cubicBezTo>
                <a:cubicBezTo>
                  <a:pt x="3370991" y="2862116"/>
                  <a:pt x="3165251" y="2952940"/>
                  <a:pt x="3069654" y="3129354"/>
                </a:cubicBezTo>
                <a:cubicBezTo>
                  <a:pt x="3033094" y="3196703"/>
                  <a:pt x="3017623" y="3269055"/>
                  <a:pt x="3015776" y="3345332"/>
                </a:cubicBezTo>
                <a:cubicBezTo>
                  <a:pt x="3013851" y="3426688"/>
                  <a:pt x="2960665" y="3495729"/>
                  <a:pt x="2884619" y="3519744"/>
                </a:cubicBezTo>
                <a:cubicBezTo>
                  <a:pt x="2807957" y="3543989"/>
                  <a:pt x="2725446" y="3517666"/>
                  <a:pt x="2676647" y="3453011"/>
                </a:cubicBezTo>
                <a:cubicBezTo>
                  <a:pt x="2651632" y="3419915"/>
                  <a:pt x="2639317" y="3382585"/>
                  <a:pt x="2638932" y="3340867"/>
                </a:cubicBezTo>
                <a:cubicBezTo>
                  <a:pt x="2635468" y="2945552"/>
                  <a:pt x="2925490" y="2599418"/>
                  <a:pt x="3316034" y="2532993"/>
                </a:cubicBezTo>
                <a:cubicBezTo>
                  <a:pt x="3371039" y="2523641"/>
                  <a:pt x="3425616" y="2519846"/>
                  <a:pt x="3479193" y="2521216"/>
                </a:cubicBezTo>
                <a:close/>
                <a:moveTo>
                  <a:pt x="3505307" y="1890232"/>
                </a:moveTo>
                <a:cubicBezTo>
                  <a:pt x="4060443" y="1909076"/>
                  <a:pt x="4574895" y="2249743"/>
                  <a:pt x="4795315" y="2781375"/>
                </a:cubicBezTo>
                <a:cubicBezTo>
                  <a:pt x="4836878" y="2881589"/>
                  <a:pt x="4794006" y="2990888"/>
                  <a:pt x="4697024" y="3032219"/>
                </a:cubicBezTo>
                <a:cubicBezTo>
                  <a:pt x="4599042" y="3074014"/>
                  <a:pt x="4490976" y="3029448"/>
                  <a:pt x="4446796" y="2927387"/>
                </a:cubicBezTo>
                <a:cubicBezTo>
                  <a:pt x="4334497" y="2667768"/>
                  <a:pt x="4150539" y="2478269"/>
                  <a:pt x="3893230" y="2360812"/>
                </a:cubicBezTo>
                <a:cubicBezTo>
                  <a:pt x="3268313" y="2075487"/>
                  <a:pt x="2519166" y="2470572"/>
                  <a:pt x="2404636" y="3147135"/>
                </a:cubicBezTo>
                <a:cubicBezTo>
                  <a:pt x="2390242" y="3232110"/>
                  <a:pt x="2388010" y="3319084"/>
                  <a:pt x="2380159" y="3405137"/>
                </a:cubicBezTo>
                <a:cubicBezTo>
                  <a:pt x="2382699" y="3405675"/>
                  <a:pt x="2385162" y="3406137"/>
                  <a:pt x="2387625" y="3406522"/>
                </a:cubicBezTo>
                <a:cubicBezTo>
                  <a:pt x="2358223" y="4373338"/>
                  <a:pt x="2033180" y="5225855"/>
                  <a:pt x="1399027" y="5958991"/>
                </a:cubicBezTo>
                <a:cubicBezTo>
                  <a:pt x="1343993" y="6022568"/>
                  <a:pt x="1275567" y="6045659"/>
                  <a:pt x="1194518" y="6021875"/>
                </a:cubicBezTo>
                <a:cubicBezTo>
                  <a:pt x="1118626" y="5999631"/>
                  <a:pt x="1068519" y="5935054"/>
                  <a:pt x="1062284" y="5854004"/>
                </a:cubicBezTo>
                <a:cubicBezTo>
                  <a:pt x="1058051" y="5799587"/>
                  <a:pt x="1077062" y="5752712"/>
                  <a:pt x="1112930" y="5711841"/>
                </a:cubicBezTo>
                <a:cubicBezTo>
                  <a:pt x="1249936" y="5555901"/>
                  <a:pt x="1372857" y="5389569"/>
                  <a:pt x="1480999" y="5212308"/>
                </a:cubicBezTo>
                <a:cubicBezTo>
                  <a:pt x="1723069" y="4815298"/>
                  <a:pt x="1882396" y="4387347"/>
                  <a:pt x="1959443" y="3928838"/>
                </a:cubicBezTo>
                <a:cubicBezTo>
                  <a:pt x="1994156" y="3722329"/>
                  <a:pt x="2004547" y="3514125"/>
                  <a:pt x="2009396" y="3304922"/>
                </a:cubicBezTo>
                <a:cubicBezTo>
                  <a:pt x="2024944" y="2638519"/>
                  <a:pt x="2488302" y="2074178"/>
                  <a:pt x="3137310" y="1925550"/>
                </a:cubicBezTo>
                <a:cubicBezTo>
                  <a:pt x="3222766" y="1905980"/>
                  <a:pt x="3308566" y="1894549"/>
                  <a:pt x="3393813" y="1890793"/>
                </a:cubicBezTo>
                <a:cubicBezTo>
                  <a:pt x="3431108" y="1889150"/>
                  <a:pt x="3468298" y="1888976"/>
                  <a:pt x="3505307" y="1890232"/>
                </a:cubicBezTo>
                <a:close/>
                <a:moveTo>
                  <a:pt x="2778686" y="1380518"/>
                </a:moveTo>
                <a:cubicBezTo>
                  <a:pt x="2885730" y="1369128"/>
                  <a:pt x="2983890" y="1454678"/>
                  <a:pt x="2983756" y="1569102"/>
                </a:cubicBezTo>
                <a:cubicBezTo>
                  <a:pt x="2983602" y="1649536"/>
                  <a:pt x="2935803" y="1717115"/>
                  <a:pt x="2857217" y="1746979"/>
                </a:cubicBezTo>
                <a:cubicBezTo>
                  <a:pt x="2683958" y="1812942"/>
                  <a:pt x="2524323" y="1902997"/>
                  <a:pt x="2381929" y="2021684"/>
                </a:cubicBezTo>
                <a:cubicBezTo>
                  <a:pt x="2038029" y="2308319"/>
                  <a:pt x="1831519" y="2672694"/>
                  <a:pt x="1772099" y="3117347"/>
                </a:cubicBezTo>
                <a:cubicBezTo>
                  <a:pt x="1759860" y="3209018"/>
                  <a:pt x="1758244" y="3302383"/>
                  <a:pt x="1756320" y="3395054"/>
                </a:cubicBezTo>
                <a:cubicBezTo>
                  <a:pt x="1748777" y="3746651"/>
                  <a:pt x="1689895" y="4089012"/>
                  <a:pt x="1575826" y="4421675"/>
                </a:cubicBezTo>
                <a:cubicBezTo>
                  <a:pt x="1540343" y="4525046"/>
                  <a:pt x="1435972" y="4578001"/>
                  <a:pt x="1336296" y="4544519"/>
                </a:cubicBezTo>
                <a:cubicBezTo>
                  <a:pt x="1234696" y="4510421"/>
                  <a:pt x="1182742" y="4405511"/>
                  <a:pt x="1218148" y="4300602"/>
                </a:cubicBezTo>
                <a:cubicBezTo>
                  <a:pt x="1324135" y="3986720"/>
                  <a:pt x="1375782" y="3664601"/>
                  <a:pt x="1378245" y="3333093"/>
                </a:cubicBezTo>
                <a:cubicBezTo>
                  <a:pt x="1384017" y="2557316"/>
                  <a:pt x="1803810" y="1863511"/>
                  <a:pt x="2483606" y="1502831"/>
                </a:cubicBezTo>
                <a:cubicBezTo>
                  <a:pt x="2563732" y="1460344"/>
                  <a:pt x="2647552" y="1423475"/>
                  <a:pt x="2732526" y="1391533"/>
                </a:cubicBezTo>
                <a:cubicBezTo>
                  <a:pt x="2747920" y="1385751"/>
                  <a:pt x="2763394" y="1382145"/>
                  <a:pt x="2778686" y="1380518"/>
                </a:cubicBezTo>
                <a:close/>
                <a:moveTo>
                  <a:pt x="5263954" y="1369442"/>
                </a:moveTo>
                <a:cubicBezTo>
                  <a:pt x="5303411" y="1374349"/>
                  <a:pt x="5341184" y="1392033"/>
                  <a:pt x="5371356" y="1422321"/>
                </a:cubicBezTo>
                <a:cubicBezTo>
                  <a:pt x="5422309" y="1473506"/>
                  <a:pt x="5471878" y="1526384"/>
                  <a:pt x="5518676" y="1581418"/>
                </a:cubicBezTo>
                <a:cubicBezTo>
                  <a:pt x="5836792" y="1955567"/>
                  <a:pt x="6038529" y="2385134"/>
                  <a:pt x="6125890" y="2868197"/>
                </a:cubicBezTo>
                <a:cubicBezTo>
                  <a:pt x="6161834" y="3066547"/>
                  <a:pt x="6172918" y="3266745"/>
                  <a:pt x="6167377" y="3412449"/>
                </a:cubicBezTo>
                <a:cubicBezTo>
                  <a:pt x="6150058" y="4356019"/>
                  <a:pt x="5987960" y="5216310"/>
                  <a:pt x="5678080" y="6048583"/>
                </a:cubicBezTo>
                <a:cubicBezTo>
                  <a:pt x="5639287" y="6152800"/>
                  <a:pt x="5534531" y="6203831"/>
                  <a:pt x="5434394" y="6167655"/>
                </a:cubicBezTo>
                <a:cubicBezTo>
                  <a:pt x="5333102" y="6131095"/>
                  <a:pt x="5284611" y="6023953"/>
                  <a:pt x="5323711" y="5918120"/>
                </a:cubicBezTo>
                <a:cubicBezTo>
                  <a:pt x="5439782" y="5603929"/>
                  <a:pt x="5535917" y="5283889"/>
                  <a:pt x="5609269" y="4957076"/>
                </a:cubicBezTo>
                <a:cubicBezTo>
                  <a:pt x="5685007" y="4619641"/>
                  <a:pt x="5740425" y="4278896"/>
                  <a:pt x="5763516" y="3933764"/>
                </a:cubicBezTo>
                <a:cubicBezTo>
                  <a:pt x="5777448" y="3725484"/>
                  <a:pt x="5790840" y="3516357"/>
                  <a:pt x="5787223" y="3307924"/>
                </a:cubicBezTo>
                <a:cubicBezTo>
                  <a:pt x="5776447" y="2688088"/>
                  <a:pt x="5551465" y="2153994"/>
                  <a:pt x="5121512" y="1706955"/>
                </a:cubicBezTo>
                <a:cubicBezTo>
                  <a:pt x="5091956" y="1676167"/>
                  <a:pt x="5066017" y="1644148"/>
                  <a:pt x="5056242" y="1601584"/>
                </a:cubicBezTo>
                <a:cubicBezTo>
                  <a:pt x="5037153" y="1518610"/>
                  <a:pt x="5073637" y="1434329"/>
                  <a:pt x="5146450" y="1393226"/>
                </a:cubicBezTo>
                <a:cubicBezTo>
                  <a:pt x="5183357" y="1372406"/>
                  <a:pt x="5224498" y="1364536"/>
                  <a:pt x="5263954" y="1369442"/>
                </a:cubicBezTo>
                <a:close/>
                <a:moveTo>
                  <a:pt x="3461891" y="1260300"/>
                </a:moveTo>
                <a:cubicBezTo>
                  <a:pt x="3833116" y="1262224"/>
                  <a:pt x="4181866" y="1351894"/>
                  <a:pt x="4501136" y="1541701"/>
                </a:cubicBezTo>
                <a:cubicBezTo>
                  <a:pt x="5029148" y="1855737"/>
                  <a:pt x="5360118" y="2315093"/>
                  <a:pt x="5493429" y="2915225"/>
                </a:cubicBezTo>
                <a:cubicBezTo>
                  <a:pt x="5529682" y="3078015"/>
                  <a:pt x="5540997" y="3243654"/>
                  <a:pt x="5531452" y="3410294"/>
                </a:cubicBezTo>
                <a:cubicBezTo>
                  <a:pt x="5531452" y="3483492"/>
                  <a:pt x="5534454" y="3556844"/>
                  <a:pt x="5530837" y="3629811"/>
                </a:cubicBezTo>
                <a:cubicBezTo>
                  <a:pt x="5523755" y="3771743"/>
                  <a:pt x="5385980" y="3857410"/>
                  <a:pt x="5261828" y="3797990"/>
                </a:cubicBezTo>
                <a:cubicBezTo>
                  <a:pt x="5190015" y="3763584"/>
                  <a:pt x="5153377" y="3703856"/>
                  <a:pt x="5153531" y="3624269"/>
                </a:cubicBezTo>
                <a:cubicBezTo>
                  <a:pt x="5153685" y="3527903"/>
                  <a:pt x="5159073" y="3431460"/>
                  <a:pt x="5157764" y="3335094"/>
                </a:cubicBezTo>
                <a:cubicBezTo>
                  <a:pt x="5150606" y="2797231"/>
                  <a:pt x="4938401" y="2355348"/>
                  <a:pt x="4523457" y="2014988"/>
                </a:cubicBezTo>
                <a:cubicBezTo>
                  <a:pt x="4218042" y="1764451"/>
                  <a:pt x="3862673" y="1642993"/>
                  <a:pt x="3467510" y="1638606"/>
                </a:cubicBezTo>
                <a:cubicBezTo>
                  <a:pt x="3364140" y="1637451"/>
                  <a:pt x="3285939" y="1573720"/>
                  <a:pt x="3271468" y="1479971"/>
                </a:cubicBezTo>
                <a:cubicBezTo>
                  <a:pt x="3253227" y="1361592"/>
                  <a:pt x="3340741" y="1259684"/>
                  <a:pt x="3461891" y="1260300"/>
                </a:cubicBezTo>
                <a:close/>
                <a:moveTo>
                  <a:pt x="1226133" y="922605"/>
                </a:moveTo>
                <a:cubicBezTo>
                  <a:pt x="1274720" y="921268"/>
                  <a:pt x="1323211" y="939144"/>
                  <a:pt x="1361465" y="976282"/>
                </a:cubicBezTo>
                <a:cubicBezTo>
                  <a:pt x="1438589" y="1051173"/>
                  <a:pt x="1438589" y="1169245"/>
                  <a:pt x="1359310" y="1249370"/>
                </a:cubicBezTo>
                <a:cubicBezTo>
                  <a:pt x="1054048" y="1557942"/>
                  <a:pt x="825448" y="1915235"/>
                  <a:pt x="676127" y="2322789"/>
                </a:cubicBezTo>
                <a:cubicBezTo>
                  <a:pt x="552976" y="2658993"/>
                  <a:pt x="495633" y="3006357"/>
                  <a:pt x="495325" y="3364342"/>
                </a:cubicBezTo>
                <a:cubicBezTo>
                  <a:pt x="495171" y="3602949"/>
                  <a:pt x="449913" y="3834474"/>
                  <a:pt x="367556" y="4058609"/>
                </a:cubicBezTo>
                <a:cubicBezTo>
                  <a:pt x="338384" y="4137888"/>
                  <a:pt x="269650" y="4186225"/>
                  <a:pt x="187524" y="4185840"/>
                </a:cubicBezTo>
                <a:cubicBezTo>
                  <a:pt x="56829" y="4185301"/>
                  <a:pt x="-32687" y="4058378"/>
                  <a:pt x="11340" y="3932995"/>
                </a:cubicBezTo>
                <a:cubicBezTo>
                  <a:pt x="49286" y="3824929"/>
                  <a:pt x="83153" y="3715555"/>
                  <a:pt x="96391" y="3601871"/>
                </a:cubicBezTo>
                <a:cubicBezTo>
                  <a:pt x="108168" y="3501041"/>
                  <a:pt x="114787" y="3399288"/>
                  <a:pt x="117404" y="3297765"/>
                </a:cubicBezTo>
                <a:cubicBezTo>
                  <a:pt x="140341" y="2399682"/>
                  <a:pt x="463614" y="1628215"/>
                  <a:pt x="1090224" y="984209"/>
                </a:cubicBezTo>
                <a:cubicBezTo>
                  <a:pt x="1128863" y="944493"/>
                  <a:pt x="1177546" y="923942"/>
                  <a:pt x="1226133" y="922605"/>
                </a:cubicBezTo>
                <a:close/>
                <a:moveTo>
                  <a:pt x="3423099" y="632227"/>
                </a:moveTo>
                <a:cubicBezTo>
                  <a:pt x="3894154" y="626300"/>
                  <a:pt x="4337114" y="735367"/>
                  <a:pt x="4751750" y="959194"/>
                </a:cubicBezTo>
                <a:cubicBezTo>
                  <a:pt x="4836417" y="1004914"/>
                  <a:pt x="4874978" y="1091506"/>
                  <a:pt x="4850887" y="1179943"/>
                </a:cubicBezTo>
                <a:cubicBezTo>
                  <a:pt x="4828027" y="1264072"/>
                  <a:pt x="4748363" y="1323569"/>
                  <a:pt x="4660002" y="1316951"/>
                </a:cubicBezTo>
                <a:cubicBezTo>
                  <a:pt x="4629060" y="1314641"/>
                  <a:pt x="4596502" y="1304173"/>
                  <a:pt x="4569024" y="1289471"/>
                </a:cubicBezTo>
                <a:cubicBezTo>
                  <a:pt x="4308943" y="1149772"/>
                  <a:pt x="4032853" y="1059871"/>
                  <a:pt x="3739906" y="1025696"/>
                </a:cubicBezTo>
                <a:cubicBezTo>
                  <a:pt x="3236140" y="966814"/>
                  <a:pt x="2758620" y="1054945"/>
                  <a:pt x="2317583" y="1307021"/>
                </a:cubicBezTo>
                <a:cubicBezTo>
                  <a:pt x="1725071" y="1645688"/>
                  <a:pt x="1348766" y="2150840"/>
                  <a:pt x="1185590" y="2814011"/>
                </a:cubicBezTo>
                <a:cubicBezTo>
                  <a:pt x="1177046" y="2848647"/>
                  <a:pt x="1171274" y="2883899"/>
                  <a:pt x="1163577" y="2918766"/>
                </a:cubicBezTo>
                <a:cubicBezTo>
                  <a:pt x="1140024" y="3026447"/>
                  <a:pt x="1042272" y="3091408"/>
                  <a:pt x="937748" y="3069011"/>
                </a:cubicBezTo>
                <a:cubicBezTo>
                  <a:pt x="836455" y="3047382"/>
                  <a:pt x="772571" y="2948553"/>
                  <a:pt x="793198" y="2843567"/>
                </a:cubicBezTo>
                <a:cubicBezTo>
                  <a:pt x="932206" y="2137831"/>
                  <a:pt x="1290423" y="1569564"/>
                  <a:pt x="1870389" y="1144846"/>
                </a:cubicBezTo>
                <a:cubicBezTo>
                  <a:pt x="2290490" y="837120"/>
                  <a:pt x="2763931" y="670173"/>
                  <a:pt x="3283938" y="636383"/>
                </a:cubicBezTo>
                <a:cubicBezTo>
                  <a:pt x="3307106" y="634844"/>
                  <a:pt x="3330274" y="633151"/>
                  <a:pt x="3353442" y="632458"/>
                </a:cubicBezTo>
                <a:cubicBezTo>
                  <a:pt x="3376686" y="631688"/>
                  <a:pt x="3399931" y="632227"/>
                  <a:pt x="3423099" y="632227"/>
                </a:cubicBezTo>
                <a:close/>
                <a:moveTo>
                  <a:pt x="3202504" y="0"/>
                </a:moveTo>
                <a:cubicBezTo>
                  <a:pt x="3329350" y="77"/>
                  <a:pt x="3456119" y="77"/>
                  <a:pt x="3582965" y="77"/>
                </a:cubicBezTo>
                <a:cubicBezTo>
                  <a:pt x="3622913" y="3156"/>
                  <a:pt x="3662860" y="6312"/>
                  <a:pt x="3702807" y="9390"/>
                </a:cubicBezTo>
                <a:cubicBezTo>
                  <a:pt x="4306249" y="55495"/>
                  <a:pt x="4860200" y="246226"/>
                  <a:pt x="5355731" y="593513"/>
                </a:cubicBezTo>
                <a:cubicBezTo>
                  <a:pt x="6104954" y="1118601"/>
                  <a:pt x="6564386" y="1834958"/>
                  <a:pt x="6741648" y="2732269"/>
                </a:cubicBezTo>
                <a:cubicBezTo>
                  <a:pt x="6761660" y="2833485"/>
                  <a:pt x="6695697" y="2931929"/>
                  <a:pt x="6596791" y="2952480"/>
                </a:cubicBezTo>
                <a:cubicBezTo>
                  <a:pt x="6493805" y="2973877"/>
                  <a:pt x="6394361" y="2913533"/>
                  <a:pt x="6373117" y="2810779"/>
                </a:cubicBezTo>
                <a:cubicBezTo>
                  <a:pt x="6338403" y="2642754"/>
                  <a:pt x="6297763" y="2476576"/>
                  <a:pt x="6236496" y="2316094"/>
                </a:cubicBezTo>
                <a:cubicBezTo>
                  <a:pt x="5944857" y="1551786"/>
                  <a:pt x="5429237" y="994063"/>
                  <a:pt x="4688481" y="646852"/>
                </a:cubicBezTo>
                <a:cubicBezTo>
                  <a:pt x="4380218" y="502381"/>
                  <a:pt x="4054944" y="416406"/>
                  <a:pt x="3715353" y="390620"/>
                </a:cubicBezTo>
                <a:cubicBezTo>
                  <a:pt x="3414786" y="367838"/>
                  <a:pt x="3114066" y="370301"/>
                  <a:pt x="2814885" y="412250"/>
                </a:cubicBezTo>
                <a:cubicBezTo>
                  <a:pt x="2587670" y="444115"/>
                  <a:pt x="2380391" y="530551"/>
                  <a:pt x="2186581" y="651241"/>
                </a:cubicBezTo>
                <a:cubicBezTo>
                  <a:pt x="2146480" y="676256"/>
                  <a:pt x="2106994" y="702347"/>
                  <a:pt x="2067432" y="728209"/>
                </a:cubicBezTo>
                <a:cubicBezTo>
                  <a:pt x="1976223" y="787938"/>
                  <a:pt x="1862154" y="767233"/>
                  <a:pt x="1802271" y="680026"/>
                </a:cubicBezTo>
                <a:cubicBezTo>
                  <a:pt x="1742774" y="593282"/>
                  <a:pt x="1765018" y="477674"/>
                  <a:pt x="1854765" y="415867"/>
                </a:cubicBezTo>
                <a:cubicBezTo>
                  <a:pt x="2074590" y="264544"/>
                  <a:pt x="2308424" y="142393"/>
                  <a:pt x="2568889" y="76431"/>
                </a:cubicBezTo>
                <a:cubicBezTo>
                  <a:pt x="2716517" y="39100"/>
                  <a:pt x="2866762" y="19780"/>
                  <a:pt x="3018470" y="10545"/>
                </a:cubicBezTo>
                <a:cubicBezTo>
                  <a:pt x="3079814" y="6773"/>
                  <a:pt x="3141159" y="3541"/>
                  <a:pt x="3202504" y="0"/>
                </a:cubicBezTo>
                <a:close/>
              </a:path>
            </a:pathLst>
          </a:custGeom>
          <a:solidFill>
            <a:schemeClr val="accent4"/>
          </a:solidFill>
          <a:ln w="7691" cap="flat">
            <a:noFill/>
            <a:prstDash val="solid"/>
            <a:miter/>
          </a:ln>
        </p:spPr>
        <p:txBody>
          <a:bodyPr rtlCol="0" anchor="ctr"/>
          <a:lstStyle/>
          <a:p>
            <a:endParaRPr lang="ko-KR" altLang="en-US"/>
          </a:p>
        </p:txBody>
      </p:sp>
    </p:spTree>
    <p:extLst>
      <p:ext uri="{BB962C8B-B14F-4D97-AF65-F5344CB8AC3E}">
        <p14:creationId xmlns:p14="http://schemas.microsoft.com/office/powerpoint/2010/main" val="41345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730" y="643944"/>
            <a:ext cx="9704269" cy="773694"/>
          </a:xfrm>
        </p:spPr>
        <p:txBody>
          <a:bodyPr/>
          <a:lstStyle/>
          <a:p>
            <a:r>
              <a:rPr lang="en-US" dirty="0"/>
              <a:t>BỐI CẢNH</a:t>
            </a:r>
          </a:p>
        </p:txBody>
      </p:sp>
      <p:sp>
        <p:nvSpPr>
          <p:cNvPr id="3" name="Content Placeholder 2"/>
          <p:cNvSpPr>
            <a:spLocks noGrp="1"/>
          </p:cNvSpPr>
          <p:nvPr>
            <p:ph idx="13"/>
          </p:nvPr>
        </p:nvSpPr>
        <p:spPr>
          <a:xfrm>
            <a:off x="4201618" y="1600202"/>
            <a:ext cx="7610870" cy="4525963"/>
          </a:xfrm>
        </p:spPr>
        <p:txBody>
          <a:bodyPr>
            <a:noAutofit/>
          </a:bodyPr>
          <a:lstStyle/>
          <a:p>
            <a:pPr algn="just"/>
            <a:r>
              <a:rPr lang="en-US" sz="2000" dirty="0" err="1"/>
              <a:t>Chủ</a:t>
            </a:r>
            <a:r>
              <a:rPr lang="en-US" sz="2000" dirty="0"/>
              <a:t> </a:t>
            </a:r>
            <a:r>
              <a:rPr lang="en-US" sz="2000" dirty="0" err="1"/>
              <a:t>trương</a:t>
            </a:r>
            <a:r>
              <a:rPr lang="en-US" sz="2000" dirty="0"/>
              <a:t> </a:t>
            </a:r>
            <a:r>
              <a:rPr lang="en-US" sz="2000" dirty="0" err="1"/>
              <a:t>của</a:t>
            </a:r>
            <a:r>
              <a:rPr lang="en-US" sz="2000" dirty="0"/>
              <a:t> </a:t>
            </a:r>
            <a:r>
              <a:rPr lang="en-US" sz="2000" dirty="0" err="1"/>
              <a:t>Đảng</a:t>
            </a:r>
            <a:r>
              <a:rPr lang="en-US" sz="2000" dirty="0"/>
              <a:t> </a:t>
            </a:r>
            <a:r>
              <a:rPr lang="en-US" sz="2000" dirty="0" err="1"/>
              <a:t>và</a:t>
            </a:r>
            <a:r>
              <a:rPr lang="en-US" sz="2000" dirty="0"/>
              <a:t> </a:t>
            </a:r>
            <a:r>
              <a:rPr lang="en-US" sz="2000" dirty="0" err="1"/>
              <a:t>Nhà</a:t>
            </a:r>
            <a:r>
              <a:rPr lang="en-US" sz="2000" dirty="0"/>
              <a:t> </a:t>
            </a:r>
            <a:r>
              <a:rPr lang="en-US" sz="2000" dirty="0" err="1"/>
              <a:t>nước</a:t>
            </a:r>
            <a:r>
              <a:rPr lang="en-US" sz="2000" dirty="0"/>
              <a:t> </a:t>
            </a:r>
            <a:r>
              <a:rPr lang="en-US" sz="2000" dirty="0" err="1"/>
              <a:t>liên</a:t>
            </a:r>
            <a:r>
              <a:rPr lang="en-US" sz="2000" dirty="0"/>
              <a:t> </a:t>
            </a:r>
            <a:r>
              <a:rPr lang="en-US" sz="2000" dirty="0" err="1"/>
              <a:t>quan</a:t>
            </a:r>
            <a:r>
              <a:rPr lang="en-US" sz="2000" dirty="0"/>
              <a:t> </a:t>
            </a:r>
            <a:r>
              <a:rPr lang="en-US" sz="2000" dirty="0" err="1"/>
              <a:t>đến</a:t>
            </a:r>
            <a:r>
              <a:rPr lang="en-US" sz="2000" dirty="0"/>
              <a:t> CMCN4, </a:t>
            </a:r>
            <a:r>
              <a:rPr lang="en-US" sz="2000" dirty="0" err="1"/>
              <a:t>chuyển</a:t>
            </a:r>
            <a:r>
              <a:rPr lang="en-US" sz="2000" dirty="0"/>
              <a:t> </a:t>
            </a:r>
            <a:r>
              <a:rPr lang="en-US" sz="2000" dirty="0" err="1"/>
              <a:t>đổi</a:t>
            </a:r>
            <a:r>
              <a:rPr lang="en-US" sz="2000" dirty="0"/>
              <a:t> </a:t>
            </a:r>
            <a:r>
              <a:rPr lang="en-US" sz="2000" dirty="0" err="1"/>
              <a:t>số</a:t>
            </a:r>
            <a:endParaRPr lang="en-US" sz="2000" dirty="0"/>
          </a:p>
          <a:p>
            <a:r>
              <a:rPr lang="en-US" sz="2000" dirty="0" err="1"/>
              <a:t>Nghị</a:t>
            </a:r>
            <a:r>
              <a:rPr lang="en-US" sz="2000" dirty="0"/>
              <a:t> </a:t>
            </a:r>
            <a:r>
              <a:rPr lang="en-US" sz="2000" dirty="0" err="1"/>
              <a:t>quyết</a:t>
            </a:r>
            <a:r>
              <a:rPr lang="en-US" sz="2000" dirty="0"/>
              <a:t> </a:t>
            </a:r>
            <a:r>
              <a:rPr lang="en-US" sz="2000" dirty="0" err="1"/>
              <a:t>đại</a:t>
            </a:r>
            <a:r>
              <a:rPr lang="en-US" sz="2000" dirty="0"/>
              <a:t> </a:t>
            </a:r>
            <a:r>
              <a:rPr lang="en-US" sz="2000" dirty="0" err="1"/>
              <a:t>hội</a:t>
            </a:r>
            <a:r>
              <a:rPr lang="en-US" sz="2000" dirty="0"/>
              <a:t> </a:t>
            </a:r>
            <a:r>
              <a:rPr lang="en-US" sz="2000" dirty="0" err="1"/>
              <a:t>đảng</a:t>
            </a:r>
            <a:r>
              <a:rPr lang="en-US" sz="2000" dirty="0"/>
              <a:t> </a:t>
            </a:r>
            <a:r>
              <a:rPr lang="en-US" sz="2000" dirty="0" err="1"/>
              <a:t>bộ</a:t>
            </a:r>
            <a:r>
              <a:rPr lang="en-US" sz="2000" dirty="0"/>
              <a:t> </a:t>
            </a:r>
            <a:r>
              <a:rPr lang="en-US" sz="2000" dirty="0" err="1"/>
              <a:t>Thành</a:t>
            </a:r>
            <a:r>
              <a:rPr lang="en-US" sz="2000" dirty="0"/>
              <a:t> </a:t>
            </a:r>
            <a:r>
              <a:rPr lang="en-US" sz="2000" dirty="0" err="1"/>
              <a:t>phố</a:t>
            </a:r>
            <a:r>
              <a:rPr lang="en-US" sz="2000" dirty="0"/>
              <a:t> </a:t>
            </a:r>
            <a:r>
              <a:rPr lang="en-US" sz="2000" dirty="0" err="1"/>
              <a:t>lần</a:t>
            </a:r>
            <a:r>
              <a:rPr lang="en-US" sz="2000" dirty="0"/>
              <a:t> </a:t>
            </a:r>
            <a:r>
              <a:rPr lang="en-US" sz="2000" dirty="0" err="1"/>
              <a:t>thứ</a:t>
            </a:r>
            <a:r>
              <a:rPr lang="en-US" sz="2000" dirty="0"/>
              <a:t> 17: </a:t>
            </a:r>
            <a:r>
              <a:rPr lang="en-US" sz="2000" dirty="0" err="1"/>
              <a:t>Xây</a:t>
            </a:r>
            <a:r>
              <a:rPr lang="en-US" sz="2000" dirty="0"/>
              <a:t> </a:t>
            </a:r>
            <a:r>
              <a:rPr lang="en-US" sz="2000" dirty="0" err="1"/>
              <a:t>dựng</a:t>
            </a:r>
            <a:r>
              <a:rPr lang="en-US" sz="2000" dirty="0"/>
              <a:t> </a:t>
            </a:r>
            <a:r>
              <a:rPr lang="en-US" sz="2000" dirty="0" err="1"/>
              <a:t>Hà</a:t>
            </a:r>
            <a:r>
              <a:rPr lang="en-US" sz="2000" dirty="0"/>
              <a:t> </a:t>
            </a:r>
            <a:r>
              <a:rPr lang="en-US" sz="2000" dirty="0" err="1"/>
              <a:t>Nội</a:t>
            </a:r>
            <a:r>
              <a:rPr lang="en-US" sz="2000" dirty="0"/>
              <a:t> </a:t>
            </a:r>
            <a:r>
              <a:rPr lang="en-US" sz="2000" dirty="0" err="1" smtClean="0"/>
              <a:t>Xanh</a:t>
            </a:r>
            <a:r>
              <a:rPr lang="en-US" sz="2000" dirty="0" smtClean="0"/>
              <a:t>, </a:t>
            </a:r>
            <a:r>
              <a:rPr lang="en-US" sz="2000" dirty="0" err="1"/>
              <a:t>Văn</a:t>
            </a:r>
            <a:r>
              <a:rPr lang="en-US" sz="2000" dirty="0"/>
              <a:t> </a:t>
            </a:r>
            <a:r>
              <a:rPr lang="en-US" sz="2000" dirty="0" err="1"/>
              <a:t>hiến</a:t>
            </a:r>
            <a:r>
              <a:rPr lang="en-US" sz="2000" dirty="0"/>
              <a:t>, </a:t>
            </a:r>
            <a:r>
              <a:rPr lang="en-US" sz="2000" dirty="0" err="1"/>
              <a:t>Thông</a:t>
            </a:r>
            <a:r>
              <a:rPr lang="en-US" sz="2000" dirty="0"/>
              <a:t> minh, </a:t>
            </a:r>
            <a:r>
              <a:rPr lang="en-US" sz="2000" dirty="0" err="1"/>
              <a:t>Hiện</a:t>
            </a:r>
            <a:r>
              <a:rPr lang="en-US" sz="2000" dirty="0"/>
              <a:t> </a:t>
            </a:r>
            <a:r>
              <a:rPr lang="en-US" sz="2000" dirty="0" err="1"/>
              <a:t>đại</a:t>
            </a:r>
            <a:endParaRPr lang="en-US" sz="2000" dirty="0"/>
          </a:p>
          <a:p>
            <a:pPr algn="just"/>
            <a:r>
              <a:rPr lang="en-US" sz="2000" dirty="0" err="1"/>
              <a:t>Rất</a:t>
            </a:r>
            <a:r>
              <a:rPr lang="en-US" sz="2000" dirty="0"/>
              <a:t> </a:t>
            </a:r>
            <a:r>
              <a:rPr lang="en-US" sz="2000" dirty="0" err="1"/>
              <a:t>nhiều</a:t>
            </a:r>
            <a:r>
              <a:rPr lang="en-US" sz="2000" dirty="0"/>
              <a:t> </a:t>
            </a:r>
            <a:r>
              <a:rPr lang="en-US" sz="2000" dirty="0" err="1"/>
              <a:t>thành</a:t>
            </a:r>
            <a:r>
              <a:rPr lang="en-US" sz="2000" dirty="0"/>
              <a:t> </a:t>
            </a:r>
            <a:r>
              <a:rPr lang="en-US" sz="2000" dirty="0" err="1"/>
              <a:t>phố</a:t>
            </a:r>
            <a:r>
              <a:rPr lang="en-US" sz="2000" dirty="0"/>
              <a:t> </a:t>
            </a:r>
            <a:r>
              <a:rPr lang="en-US" sz="2000" dirty="0" err="1"/>
              <a:t>trong</a:t>
            </a:r>
            <a:r>
              <a:rPr lang="en-US" sz="2000" dirty="0"/>
              <a:t> </a:t>
            </a:r>
            <a:r>
              <a:rPr lang="en-US" sz="2000" dirty="0" err="1"/>
              <a:t>cả</a:t>
            </a:r>
            <a:r>
              <a:rPr lang="en-US" sz="2000" dirty="0"/>
              <a:t> </a:t>
            </a:r>
            <a:r>
              <a:rPr lang="en-US" sz="2000" dirty="0" err="1"/>
              <a:t>nước</a:t>
            </a:r>
            <a:r>
              <a:rPr lang="en-US" sz="2000" dirty="0"/>
              <a:t> </a:t>
            </a:r>
            <a:r>
              <a:rPr lang="en-US" sz="2000" dirty="0" err="1"/>
              <a:t>đã</a:t>
            </a:r>
            <a:r>
              <a:rPr lang="en-US" sz="2000" dirty="0"/>
              <a:t> </a:t>
            </a:r>
            <a:r>
              <a:rPr lang="en-US" sz="2000" dirty="0" err="1"/>
              <a:t>có</a:t>
            </a:r>
            <a:r>
              <a:rPr lang="en-US" sz="2000" dirty="0"/>
              <a:t> </a:t>
            </a:r>
            <a:r>
              <a:rPr lang="en-US" sz="2000" dirty="0" err="1"/>
              <a:t>đề</a:t>
            </a:r>
            <a:r>
              <a:rPr lang="en-US" sz="2000" dirty="0"/>
              <a:t> </a:t>
            </a:r>
            <a:r>
              <a:rPr lang="en-US" sz="2000" dirty="0" err="1"/>
              <a:t>án</a:t>
            </a:r>
            <a:r>
              <a:rPr lang="en-US" sz="2000" dirty="0"/>
              <a:t> </a:t>
            </a:r>
            <a:r>
              <a:rPr lang="en-US" sz="2000" dirty="0" err="1"/>
              <a:t>xây</a:t>
            </a:r>
            <a:r>
              <a:rPr lang="en-US" sz="2000" dirty="0"/>
              <a:t> </a:t>
            </a:r>
            <a:r>
              <a:rPr lang="en-US" sz="2000" dirty="0" err="1"/>
              <a:t>dựng</a:t>
            </a:r>
            <a:r>
              <a:rPr lang="en-US" sz="2000" dirty="0"/>
              <a:t> TPTM</a:t>
            </a:r>
          </a:p>
          <a:p>
            <a:pPr algn="just"/>
            <a:r>
              <a:rPr lang="en-US" sz="2000" dirty="0" err="1"/>
              <a:t>Hà</a:t>
            </a:r>
            <a:r>
              <a:rPr lang="en-US" sz="2000" dirty="0"/>
              <a:t> </a:t>
            </a:r>
            <a:r>
              <a:rPr lang="en-US" sz="2000" dirty="0" err="1"/>
              <a:t>Nội</a:t>
            </a:r>
            <a:r>
              <a:rPr lang="en-US" sz="2000" dirty="0"/>
              <a:t> </a:t>
            </a:r>
            <a:r>
              <a:rPr lang="en-US" sz="2000" dirty="0" err="1"/>
              <a:t>cần</a:t>
            </a:r>
            <a:r>
              <a:rPr lang="en-US" sz="2000" dirty="0"/>
              <a:t> </a:t>
            </a:r>
            <a:r>
              <a:rPr lang="en-US" sz="2000" dirty="0" err="1"/>
              <a:t>xây</a:t>
            </a:r>
            <a:r>
              <a:rPr lang="en-US" sz="2000" dirty="0"/>
              <a:t> </a:t>
            </a:r>
            <a:r>
              <a:rPr lang="en-US" sz="2000" dirty="0" err="1"/>
              <a:t>dựng</a:t>
            </a:r>
            <a:r>
              <a:rPr lang="en-US" sz="2000" dirty="0"/>
              <a:t> song </a:t>
            </a:r>
            <a:r>
              <a:rPr lang="en-US" sz="2000" dirty="0" err="1"/>
              <a:t>song</a:t>
            </a:r>
            <a:r>
              <a:rPr lang="en-US" sz="2000" dirty="0"/>
              <a:t> </a:t>
            </a:r>
            <a:r>
              <a:rPr lang="en-US" sz="2000" dirty="0" smtClean="0"/>
              <a:t>3 </a:t>
            </a:r>
            <a:r>
              <a:rPr lang="en-US" sz="2000" dirty="0" err="1"/>
              <a:t>đề</a:t>
            </a:r>
            <a:r>
              <a:rPr lang="en-US" sz="2000" dirty="0"/>
              <a:t> </a:t>
            </a:r>
            <a:r>
              <a:rPr lang="en-US" sz="2000" dirty="0" err="1"/>
              <a:t>án</a:t>
            </a:r>
            <a:r>
              <a:rPr lang="en-US" sz="2000" dirty="0"/>
              <a:t> </a:t>
            </a:r>
            <a:r>
              <a:rPr lang="en-US" sz="2000" dirty="0" err="1"/>
              <a:t>liên</a:t>
            </a:r>
            <a:r>
              <a:rPr lang="en-US" sz="2000" dirty="0"/>
              <a:t> </a:t>
            </a:r>
            <a:r>
              <a:rPr lang="en-US" sz="2000" dirty="0" err="1"/>
              <a:t>quan</a:t>
            </a:r>
            <a:r>
              <a:rPr lang="en-US" sz="2000" dirty="0"/>
              <a:t> </a:t>
            </a:r>
            <a:r>
              <a:rPr lang="en-US" sz="2000" dirty="0" err="1"/>
              <a:t>chặt</a:t>
            </a:r>
            <a:r>
              <a:rPr lang="en-US" sz="2000" dirty="0"/>
              <a:t> </a:t>
            </a:r>
            <a:r>
              <a:rPr lang="en-US" sz="2000" dirty="0" err="1"/>
              <a:t>chẽ</a:t>
            </a:r>
            <a:r>
              <a:rPr lang="en-US" sz="2000" dirty="0"/>
              <a:t> </a:t>
            </a:r>
            <a:r>
              <a:rPr lang="en-US" sz="2000" dirty="0" err="1"/>
              <a:t>với</a:t>
            </a:r>
            <a:r>
              <a:rPr lang="en-US" sz="2000" dirty="0"/>
              <a:t> </a:t>
            </a:r>
            <a:r>
              <a:rPr lang="en-US" sz="2000" dirty="0" err="1"/>
              <a:t>nhau</a:t>
            </a:r>
            <a:r>
              <a:rPr lang="en-US" sz="2000" dirty="0"/>
              <a:t>:</a:t>
            </a:r>
          </a:p>
          <a:p>
            <a:pPr lvl="1" algn="just"/>
            <a:r>
              <a:rPr lang="en-US" sz="2000" dirty="0" err="1" smtClean="0"/>
              <a:t>Chuyển</a:t>
            </a:r>
            <a:r>
              <a:rPr lang="en-US" sz="2000" dirty="0" smtClean="0"/>
              <a:t> </a:t>
            </a:r>
            <a:r>
              <a:rPr lang="en-US" sz="2000" dirty="0" err="1"/>
              <a:t>đổi</a:t>
            </a:r>
            <a:r>
              <a:rPr lang="en-US" sz="2000" dirty="0"/>
              <a:t> </a:t>
            </a:r>
            <a:r>
              <a:rPr lang="en-US" sz="2000" dirty="0" err="1" smtClean="0"/>
              <a:t>số</a:t>
            </a:r>
            <a:endParaRPr lang="en-US" sz="2000" dirty="0" smtClean="0"/>
          </a:p>
          <a:p>
            <a:pPr lvl="1"/>
            <a:r>
              <a:rPr lang="en-US" sz="2000" dirty="0" err="1"/>
              <a:t>Chính</a:t>
            </a:r>
            <a:r>
              <a:rPr lang="en-US" sz="2000" dirty="0"/>
              <a:t> </a:t>
            </a:r>
            <a:r>
              <a:rPr lang="en-US" sz="2000" dirty="0" err="1"/>
              <a:t>quyền</a:t>
            </a:r>
            <a:r>
              <a:rPr lang="en-US" sz="2000" dirty="0"/>
              <a:t> </a:t>
            </a:r>
            <a:r>
              <a:rPr lang="en-US" sz="2000" dirty="0" err="1"/>
              <a:t>số</a:t>
            </a:r>
            <a:endParaRPr lang="en-US" sz="2000" dirty="0"/>
          </a:p>
          <a:p>
            <a:pPr lvl="1"/>
            <a:r>
              <a:rPr lang="en-US" sz="2000" dirty="0" err="1"/>
              <a:t>Thành</a:t>
            </a:r>
            <a:r>
              <a:rPr lang="en-US" sz="2000" dirty="0"/>
              <a:t> </a:t>
            </a:r>
            <a:r>
              <a:rPr lang="en-US" sz="2000" dirty="0" err="1"/>
              <a:t>phố</a:t>
            </a:r>
            <a:r>
              <a:rPr lang="en-US" sz="2000" dirty="0"/>
              <a:t> </a:t>
            </a:r>
            <a:r>
              <a:rPr lang="en-US" sz="2000" dirty="0" err="1"/>
              <a:t>thông</a:t>
            </a:r>
            <a:r>
              <a:rPr lang="en-US" sz="2000" dirty="0"/>
              <a:t> minh</a:t>
            </a:r>
          </a:p>
          <a:p>
            <a:pPr algn="just"/>
            <a:r>
              <a:rPr lang="en-US" sz="2000" dirty="0" err="1" smtClean="0"/>
              <a:t>Đại</a:t>
            </a:r>
            <a:r>
              <a:rPr lang="en-US" sz="2000" dirty="0" smtClean="0"/>
              <a:t> </a:t>
            </a:r>
            <a:r>
              <a:rPr lang="en-US" sz="2000" dirty="0" err="1"/>
              <a:t>dịch</a:t>
            </a:r>
            <a:r>
              <a:rPr lang="en-US" sz="2000" dirty="0"/>
              <a:t> </a:t>
            </a:r>
            <a:r>
              <a:rPr lang="en-US" sz="2000" dirty="0" err="1"/>
              <a:t>Covid</a:t>
            </a:r>
            <a:r>
              <a:rPr lang="en-US" sz="2000" dirty="0"/>
              <a:t> 19 </a:t>
            </a:r>
            <a:r>
              <a:rPr lang="en-US" sz="2000" dirty="0" err="1"/>
              <a:t>tác</a:t>
            </a:r>
            <a:r>
              <a:rPr lang="en-US" sz="2000" dirty="0"/>
              <a:t> </a:t>
            </a:r>
            <a:r>
              <a:rPr lang="en-US" sz="2000" dirty="0" err="1"/>
              <a:t>động</a:t>
            </a:r>
            <a:r>
              <a:rPr lang="en-US" sz="2000" dirty="0"/>
              <a:t> </a:t>
            </a:r>
            <a:r>
              <a:rPr lang="en-US" sz="2000" dirty="0" err="1"/>
              <a:t>sâu</a:t>
            </a:r>
            <a:r>
              <a:rPr lang="en-US" sz="2000" dirty="0"/>
              <a:t> </a:t>
            </a:r>
            <a:r>
              <a:rPr lang="en-US" sz="2000" dirty="0" err="1"/>
              <a:t>sắc</a:t>
            </a:r>
            <a:r>
              <a:rPr lang="en-US" sz="2000" dirty="0"/>
              <a:t> </a:t>
            </a:r>
            <a:r>
              <a:rPr lang="en-US" sz="2000" dirty="0" err="1"/>
              <a:t>đến</a:t>
            </a:r>
            <a:r>
              <a:rPr lang="en-US" sz="2000" dirty="0"/>
              <a:t> </a:t>
            </a:r>
            <a:r>
              <a:rPr lang="en-US" sz="2000" dirty="0" err="1"/>
              <a:t>toàn</a:t>
            </a:r>
            <a:r>
              <a:rPr lang="en-US" sz="2000" dirty="0"/>
              <a:t> </a:t>
            </a:r>
            <a:r>
              <a:rPr lang="en-US" sz="2000" dirty="0" err="1"/>
              <a:t>cầu</a:t>
            </a:r>
            <a:r>
              <a:rPr lang="en-US" sz="2000" dirty="0"/>
              <a:t>, </a:t>
            </a:r>
            <a:r>
              <a:rPr lang="en-US" sz="2000" dirty="0" err="1"/>
              <a:t>toàn</a:t>
            </a:r>
            <a:r>
              <a:rPr lang="en-US" sz="2000" dirty="0"/>
              <a:t> </a:t>
            </a:r>
            <a:r>
              <a:rPr lang="en-US" sz="2000" dirty="0" err="1"/>
              <a:t>quốc</a:t>
            </a:r>
            <a:r>
              <a:rPr lang="en-US" sz="2000" dirty="0"/>
              <a:t> </a:t>
            </a:r>
            <a:r>
              <a:rPr lang="en-US" sz="2000" dirty="0" err="1"/>
              <a:t>và</a:t>
            </a:r>
            <a:r>
              <a:rPr lang="en-US" sz="2000" dirty="0"/>
              <a:t> </a:t>
            </a:r>
            <a:r>
              <a:rPr lang="en-US" sz="2000" dirty="0" err="1"/>
              <a:t>Hà</a:t>
            </a:r>
            <a:r>
              <a:rPr lang="en-US" sz="2000" dirty="0"/>
              <a:t> </a:t>
            </a:r>
            <a:r>
              <a:rPr lang="en-US" sz="2000" dirty="0" err="1"/>
              <a:t>nội</a:t>
            </a:r>
            <a:r>
              <a:rPr lang="en-US" sz="2000" dirty="0"/>
              <a:t>. </a:t>
            </a:r>
            <a:r>
              <a:rPr lang="en-US" sz="2000" dirty="0" err="1"/>
              <a:t>Thay</a:t>
            </a:r>
            <a:r>
              <a:rPr lang="en-US" sz="2000" dirty="0"/>
              <a:t> </a:t>
            </a:r>
            <a:r>
              <a:rPr lang="en-US" sz="2000" dirty="0" err="1"/>
              <a:t>đổi</a:t>
            </a:r>
            <a:r>
              <a:rPr lang="en-US" sz="2000" dirty="0"/>
              <a:t> </a:t>
            </a:r>
            <a:r>
              <a:rPr lang="en-US" sz="2000" dirty="0" err="1"/>
              <a:t>nhận</a:t>
            </a:r>
            <a:r>
              <a:rPr lang="en-US" sz="2000" dirty="0"/>
              <a:t> </a:t>
            </a:r>
            <a:r>
              <a:rPr lang="en-US" sz="2000" dirty="0" err="1"/>
              <a:t>thức</a:t>
            </a:r>
            <a:r>
              <a:rPr lang="en-US" sz="2000" dirty="0"/>
              <a:t> </a:t>
            </a:r>
            <a:r>
              <a:rPr lang="en-US" sz="2000" dirty="0" err="1"/>
              <a:t>về</a:t>
            </a:r>
            <a:r>
              <a:rPr lang="en-US" sz="2000" dirty="0"/>
              <a:t> </a:t>
            </a:r>
            <a:r>
              <a:rPr lang="en-US" sz="2000" dirty="0" err="1"/>
              <a:t>nhiều</a:t>
            </a:r>
            <a:r>
              <a:rPr lang="en-US" sz="2000" dirty="0"/>
              <a:t> </a:t>
            </a:r>
            <a:r>
              <a:rPr lang="en-US" sz="2000" dirty="0" err="1"/>
              <a:t>vấn</a:t>
            </a:r>
            <a:r>
              <a:rPr lang="en-US" sz="2000" dirty="0"/>
              <a:t> </a:t>
            </a:r>
            <a:r>
              <a:rPr lang="en-US" sz="2000" dirty="0" err="1"/>
              <a:t>đề</a:t>
            </a:r>
            <a:r>
              <a:rPr lang="en-US" sz="2000" dirty="0"/>
              <a:t> </a:t>
            </a:r>
            <a:r>
              <a:rPr lang="en-US" sz="2000" dirty="0" err="1"/>
              <a:t>trong</a:t>
            </a:r>
            <a:r>
              <a:rPr lang="en-US" sz="2000" dirty="0"/>
              <a:t> </a:t>
            </a:r>
            <a:r>
              <a:rPr lang="en-US" sz="2000" dirty="0" err="1"/>
              <a:t>đó</a:t>
            </a:r>
            <a:r>
              <a:rPr lang="en-US" sz="2000" dirty="0"/>
              <a:t> </a:t>
            </a:r>
            <a:r>
              <a:rPr lang="en-US" sz="2000" dirty="0" err="1"/>
              <a:t>có</a:t>
            </a:r>
            <a:r>
              <a:rPr lang="en-US" sz="2000" dirty="0"/>
              <a:t> </a:t>
            </a:r>
            <a:r>
              <a:rPr lang="en-US" sz="2000" dirty="0" err="1"/>
              <a:t>bản</a:t>
            </a:r>
            <a:r>
              <a:rPr lang="en-US" sz="2000" dirty="0"/>
              <a:t> </a:t>
            </a:r>
            <a:r>
              <a:rPr lang="en-US" sz="2000" dirty="0" err="1"/>
              <a:t>thân</a:t>
            </a:r>
            <a:r>
              <a:rPr lang="en-US" sz="2000" dirty="0"/>
              <a:t> </a:t>
            </a:r>
            <a:r>
              <a:rPr lang="en-US" sz="2000" dirty="0" err="1"/>
              <a:t>khái</a:t>
            </a:r>
            <a:r>
              <a:rPr lang="en-US" sz="2000" dirty="0"/>
              <a:t> </a:t>
            </a:r>
            <a:r>
              <a:rPr lang="en-US" sz="2000" dirty="0" err="1"/>
              <a:t>niệm</a:t>
            </a:r>
            <a:r>
              <a:rPr lang="en-US" sz="2000" dirty="0"/>
              <a:t> </a:t>
            </a:r>
            <a:r>
              <a:rPr lang="en-US" sz="2000" dirty="0" err="1"/>
              <a:t>về</a:t>
            </a:r>
            <a:r>
              <a:rPr lang="en-US" sz="2000" dirty="0"/>
              <a:t> TPTM</a:t>
            </a:r>
          </a:p>
          <a:p>
            <a:pPr marL="0" indent="0" algn="just">
              <a:buNone/>
            </a:pPr>
            <a:endParaRPr lang="en-US"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653" y="1623342"/>
            <a:ext cx="3200400"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539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5248" y="274638"/>
            <a:ext cx="9907152" cy="1143000"/>
          </a:xfrm>
        </p:spPr>
        <p:txBody>
          <a:bodyPr vert="horz" lIns="91440" tIns="45720" rIns="91440" bIns="45720" rtlCol="0" anchor="ctr">
            <a:normAutofit/>
          </a:bodyPr>
          <a:lstStyle/>
          <a:p>
            <a:r>
              <a:rPr lang="en-US" dirty="0"/>
              <a:t>THÀNH PHỐ THÔNG MINH – THÀNH PHỐ CHUYỂN ĐỔI SỐ</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425" y="1652346"/>
            <a:ext cx="3810992" cy="441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6027272" y="3285298"/>
            <a:ext cx="978663" cy="67710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298" y="1624232"/>
            <a:ext cx="4004904" cy="3999232"/>
          </a:xfrm>
          <a:prstGeom prst="rect">
            <a:avLst/>
          </a:prstGeom>
        </p:spPr>
      </p:pic>
      <p:sp>
        <p:nvSpPr>
          <p:cNvPr id="3" name="TextBox 2"/>
          <p:cNvSpPr txBox="1"/>
          <p:nvPr/>
        </p:nvSpPr>
        <p:spPr>
          <a:xfrm>
            <a:off x="7086858" y="5943601"/>
            <a:ext cx="4358886" cy="400110"/>
          </a:xfrm>
          <a:prstGeom prst="rect">
            <a:avLst/>
          </a:prstGeom>
          <a:noFill/>
        </p:spPr>
        <p:txBody>
          <a:bodyPr wrap="none" rtlCol="0">
            <a:spAutoFit/>
          </a:bodyPr>
          <a:lstStyle/>
          <a:p>
            <a:r>
              <a:rPr lang="en-US" sz="2000" b="1" dirty="0">
                <a:solidFill>
                  <a:srgbClr val="002060"/>
                </a:solidFill>
              </a:rPr>
              <a:t>Cyber-Physical-Bio-Social System</a:t>
            </a:r>
          </a:p>
        </p:txBody>
      </p:sp>
    </p:spTree>
    <p:extLst>
      <p:ext uri="{BB962C8B-B14F-4D97-AF65-F5344CB8AC3E}">
        <p14:creationId xmlns:p14="http://schemas.microsoft.com/office/powerpoint/2010/main" val="2927819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889" y="656823"/>
            <a:ext cx="10187189" cy="760814"/>
          </a:xfrm>
        </p:spPr>
        <p:txBody>
          <a:bodyPr>
            <a:normAutofit/>
          </a:bodyPr>
          <a:lstStyle/>
          <a:p>
            <a:r>
              <a:rPr lang="en-US" sz="2800" dirty="0"/>
              <a:t>CÁC NGUYÊN TẮC XÂY DỰNG THÀNH PHỐ THÔNG MINH</a:t>
            </a:r>
          </a:p>
        </p:txBody>
      </p:sp>
      <p:sp>
        <p:nvSpPr>
          <p:cNvPr id="3" name="Content Placeholder 2"/>
          <p:cNvSpPr>
            <a:spLocks noGrp="1"/>
          </p:cNvSpPr>
          <p:nvPr>
            <p:ph idx="1"/>
          </p:nvPr>
        </p:nvSpPr>
        <p:spPr>
          <a:xfrm>
            <a:off x="4114284" y="1600202"/>
            <a:ext cx="7468117" cy="4724399"/>
          </a:xfrm>
        </p:spPr>
        <p:txBody>
          <a:bodyPr>
            <a:normAutofit/>
          </a:bodyPr>
          <a:lstStyle/>
          <a:p>
            <a:pPr algn="just">
              <a:buFont typeface="Wingdings" pitchFamily="2" charset="2"/>
              <a:buChar char="§"/>
            </a:pPr>
            <a:r>
              <a:rPr lang="en-US" sz="1600" dirty="0" err="1"/>
              <a:t>Thành</a:t>
            </a:r>
            <a:r>
              <a:rPr lang="en-US" sz="1600" dirty="0"/>
              <a:t> </a:t>
            </a:r>
            <a:r>
              <a:rPr lang="en-US" sz="1600" dirty="0" err="1"/>
              <a:t>phố</a:t>
            </a:r>
            <a:r>
              <a:rPr lang="en-US" sz="1600" dirty="0"/>
              <a:t> </a:t>
            </a:r>
            <a:r>
              <a:rPr lang="en-US" sz="1600" dirty="0" err="1"/>
              <a:t>thông</a:t>
            </a:r>
            <a:r>
              <a:rPr lang="en-US" sz="1600" dirty="0"/>
              <a:t> minh </a:t>
            </a:r>
            <a:r>
              <a:rPr lang="en-US" sz="1600" dirty="0" err="1"/>
              <a:t>là</a:t>
            </a:r>
            <a:r>
              <a:rPr lang="en-US" sz="1600" dirty="0"/>
              <a:t> </a:t>
            </a:r>
            <a:r>
              <a:rPr lang="en-US" sz="1600" dirty="0" err="1"/>
              <a:t>một</a:t>
            </a:r>
            <a:r>
              <a:rPr lang="en-US" sz="1600" dirty="0"/>
              <a:t> </a:t>
            </a:r>
            <a:r>
              <a:rPr lang="en-US" sz="1600" b="1" dirty="0" err="1"/>
              <a:t>phương</a:t>
            </a:r>
            <a:r>
              <a:rPr lang="en-US" sz="1600" b="1" dirty="0"/>
              <a:t> </a:t>
            </a:r>
            <a:r>
              <a:rPr lang="en-US" sz="1600" b="1" dirty="0" err="1"/>
              <a:t>thức</a:t>
            </a:r>
            <a:r>
              <a:rPr lang="en-US" sz="1600" b="1" dirty="0"/>
              <a:t> </a:t>
            </a:r>
            <a:r>
              <a:rPr lang="en-US" sz="1600" dirty="0" err="1"/>
              <a:t>tiên</a:t>
            </a:r>
            <a:r>
              <a:rPr lang="en-US" sz="1600" dirty="0"/>
              <a:t> </a:t>
            </a:r>
            <a:r>
              <a:rPr lang="en-US" sz="1600" dirty="0" err="1"/>
              <a:t>tiến</a:t>
            </a:r>
            <a:r>
              <a:rPr lang="en-US" sz="1600" dirty="0"/>
              <a:t>, </a:t>
            </a:r>
            <a:r>
              <a:rPr lang="en-US" sz="1600" dirty="0" err="1"/>
              <a:t>hiệu</a:t>
            </a:r>
            <a:r>
              <a:rPr lang="en-US" sz="1600" dirty="0"/>
              <a:t> </a:t>
            </a:r>
            <a:r>
              <a:rPr lang="en-US" sz="1600" dirty="0" err="1"/>
              <a:t>quả</a:t>
            </a:r>
            <a:r>
              <a:rPr lang="en-US" sz="1600" dirty="0"/>
              <a:t> </a:t>
            </a:r>
            <a:r>
              <a:rPr lang="en-US" sz="1600" dirty="0" err="1"/>
              <a:t>để</a:t>
            </a:r>
            <a:r>
              <a:rPr lang="en-US" sz="1600" dirty="0"/>
              <a:t> </a:t>
            </a:r>
            <a:r>
              <a:rPr lang="en-US" sz="1600" dirty="0" err="1"/>
              <a:t>xây</a:t>
            </a:r>
            <a:r>
              <a:rPr lang="en-US" sz="1600" dirty="0"/>
              <a:t> </a:t>
            </a:r>
            <a:r>
              <a:rPr lang="en-US" sz="1600" dirty="0" err="1"/>
              <a:t>dựng</a:t>
            </a:r>
            <a:r>
              <a:rPr lang="en-US" sz="1600" dirty="0"/>
              <a:t> </a:t>
            </a:r>
            <a:r>
              <a:rPr lang="en-US" sz="1600" dirty="0" err="1"/>
              <a:t>và</a:t>
            </a:r>
            <a:r>
              <a:rPr lang="en-US" sz="1600" dirty="0"/>
              <a:t> </a:t>
            </a:r>
            <a:r>
              <a:rPr lang="en-US" sz="1600" dirty="0" err="1"/>
              <a:t>vận</a:t>
            </a:r>
            <a:r>
              <a:rPr lang="en-US" sz="1600" dirty="0"/>
              <a:t> </a:t>
            </a:r>
            <a:r>
              <a:rPr lang="en-US" sz="1600" dirty="0" err="1"/>
              <a:t>hành</a:t>
            </a:r>
            <a:r>
              <a:rPr lang="en-US" sz="1600" dirty="0"/>
              <a:t> </a:t>
            </a:r>
            <a:r>
              <a:rPr lang="en-US" sz="1600" dirty="0" err="1"/>
              <a:t>THÀNH</a:t>
            </a:r>
            <a:r>
              <a:rPr lang="en-US" sz="1600" dirty="0"/>
              <a:t> </a:t>
            </a:r>
            <a:r>
              <a:rPr lang="en-US" sz="1600" dirty="0" err="1"/>
              <a:t>PHỐ</a:t>
            </a:r>
            <a:r>
              <a:rPr lang="en-US" sz="1600" dirty="0"/>
              <a:t>, </a:t>
            </a:r>
            <a:r>
              <a:rPr lang="en-US" sz="1600" dirty="0" err="1"/>
              <a:t>không</a:t>
            </a:r>
            <a:r>
              <a:rPr lang="en-US" sz="1600" dirty="0"/>
              <a:t> </a:t>
            </a:r>
            <a:r>
              <a:rPr lang="en-US" sz="1600" dirty="0" err="1"/>
              <a:t>phải</a:t>
            </a:r>
            <a:r>
              <a:rPr lang="en-US" sz="1600" dirty="0"/>
              <a:t> </a:t>
            </a:r>
            <a:r>
              <a:rPr lang="en-US" sz="1600" dirty="0" err="1"/>
              <a:t>là</a:t>
            </a:r>
            <a:r>
              <a:rPr lang="en-US" sz="1600" dirty="0"/>
              <a:t> </a:t>
            </a:r>
            <a:r>
              <a:rPr lang="en-US" sz="1600" dirty="0" err="1"/>
              <a:t>một</a:t>
            </a:r>
            <a:r>
              <a:rPr lang="en-US" sz="1600" dirty="0"/>
              <a:t> </a:t>
            </a:r>
            <a:r>
              <a:rPr lang="en-US" sz="1600" dirty="0" err="1"/>
              <a:t>sản</a:t>
            </a:r>
            <a:r>
              <a:rPr lang="en-US" sz="1600" dirty="0"/>
              <a:t> </a:t>
            </a:r>
            <a:r>
              <a:rPr lang="en-US" sz="1600" dirty="0" err="1"/>
              <a:t>phẩm</a:t>
            </a:r>
            <a:r>
              <a:rPr lang="en-US" sz="1600" dirty="0"/>
              <a:t> </a:t>
            </a:r>
            <a:r>
              <a:rPr lang="en-US" sz="1600" dirty="0" err="1"/>
              <a:t>đầu</a:t>
            </a:r>
            <a:r>
              <a:rPr lang="en-US" sz="1600" dirty="0"/>
              <a:t> </a:t>
            </a:r>
            <a:r>
              <a:rPr lang="en-US" sz="1600" dirty="0" err="1"/>
              <a:t>tư</a:t>
            </a:r>
            <a:r>
              <a:rPr lang="en-US" sz="1600" dirty="0"/>
              <a:t> </a:t>
            </a:r>
            <a:r>
              <a:rPr lang="en-US" sz="1600" dirty="0" err="1"/>
              <a:t>một</a:t>
            </a:r>
            <a:r>
              <a:rPr lang="en-US" sz="1600" dirty="0"/>
              <a:t> </a:t>
            </a:r>
            <a:r>
              <a:rPr lang="en-US" sz="1600" dirty="0" err="1"/>
              <a:t>lần</a:t>
            </a:r>
            <a:r>
              <a:rPr lang="en-US" sz="1600" dirty="0"/>
              <a:t> </a:t>
            </a:r>
            <a:r>
              <a:rPr lang="en-US" sz="1600" dirty="0" err="1"/>
              <a:t>là</a:t>
            </a:r>
            <a:r>
              <a:rPr lang="en-US" sz="1600" dirty="0"/>
              <a:t> </a:t>
            </a:r>
            <a:r>
              <a:rPr lang="en-US" sz="1600" dirty="0" err="1"/>
              <a:t>xong</a:t>
            </a:r>
            <a:endParaRPr lang="en-US" sz="1600" dirty="0"/>
          </a:p>
          <a:p>
            <a:pPr algn="just">
              <a:buFont typeface="Wingdings" pitchFamily="2" charset="2"/>
              <a:buChar char="§"/>
            </a:pPr>
            <a:r>
              <a:rPr lang="en-US" sz="1600" dirty="0" err="1"/>
              <a:t>Không</a:t>
            </a:r>
            <a:r>
              <a:rPr lang="en-US" sz="1600" dirty="0"/>
              <a:t> </a:t>
            </a:r>
            <a:r>
              <a:rPr lang="en-US" sz="1600" dirty="0" err="1"/>
              <a:t>phải</a:t>
            </a:r>
            <a:r>
              <a:rPr lang="en-US" sz="1600" dirty="0"/>
              <a:t> </a:t>
            </a:r>
            <a:r>
              <a:rPr lang="en-US" sz="1600" dirty="0" err="1"/>
              <a:t>khi</a:t>
            </a:r>
            <a:r>
              <a:rPr lang="en-US" sz="1600" dirty="0"/>
              <a:t> </a:t>
            </a:r>
            <a:r>
              <a:rPr lang="en-US" sz="1600" dirty="0" err="1"/>
              <a:t>đã</a:t>
            </a:r>
            <a:r>
              <a:rPr lang="en-US" sz="1600" dirty="0"/>
              <a:t> </a:t>
            </a:r>
            <a:r>
              <a:rPr lang="en-US" sz="1600" dirty="0" err="1"/>
              <a:t>phát</a:t>
            </a:r>
            <a:r>
              <a:rPr lang="en-US" sz="1600" dirty="0"/>
              <a:t> </a:t>
            </a:r>
            <a:r>
              <a:rPr lang="en-US" sz="1600" dirty="0" err="1"/>
              <a:t>triển</a:t>
            </a:r>
            <a:r>
              <a:rPr lang="en-US" sz="1600" dirty="0"/>
              <a:t>, </a:t>
            </a:r>
            <a:r>
              <a:rPr lang="en-US" sz="1600" dirty="0" err="1"/>
              <a:t>giàu</a:t>
            </a:r>
            <a:r>
              <a:rPr lang="en-US" sz="1600" dirty="0"/>
              <a:t> </a:t>
            </a:r>
            <a:r>
              <a:rPr lang="en-US" sz="1600" dirty="0" err="1"/>
              <a:t>có</a:t>
            </a:r>
            <a:r>
              <a:rPr lang="en-US" sz="1600" dirty="0"/>
              <a:t> </a:t>
            </a:r>
            <a:r>
              <a:rPr lang="en-US" sz="1600" dirty="0" err="1"/>
              <a:t>rồi</a:t>
            </a:r>
            <a:r>
              <a:rPr lang="en-US" sz="1600" dirty="0"/>
              <a:t> </a:t>
            </a:r>
            <a:r>
              <a:rPr lang="en-US" sz="1600" dirty="0" err="1"/>
              <a:t>mới</a:t>
            </a:r>
            <a:r>
              <a:rPr lang="en-US" sz="1600" dirty="0"/>
              <a:t> </a:t>
            </a:r>
            <a:r>
              <a:rPr lang="en-US" sz="1600" dirty="0" err="1"/>
              <a:t>xây</a:t>
            </a:r>
            <a:r>
              <a:rPr lang="en-US" sz="1600" dirty="0"/>
              <a:t> </a:t>
            </a:r>
            <a:r>
              <a:rPr lang="en-US" sz="1600" dirty="0" err="1"/>
              <a:t>dựng</a:t>
            </a:r>
            <a:r>
              <a:rPr lang="en-US" sz="1600" dirty="0"/>
              <a:t> </a:t>
            </a:r>
            <a:r>
              <a:rPr lang="en-US" sz="1600" dirty="0" err="1"/>
              <a:t>Thành</a:t>
            </a:r>
            <a:r>
              <a:rPr lang="en-US" sz="1600" dirty="0"/>
              <a:t> </a:t>
            </a:r>
            <a:r>
              <a:rPr lang="en-US" sz="1600" dirty="0" err="1"/>
              <a:t>phố</a:t>
            </a:r>
            <a:r>
              <a:rPr lang="en-US" sz="1600" dirty="0"/>
              <a:t> </a:t>
            </a:r>
            <a:r>
              <a:rPr lang="en-US" sz="1600" dirty="0" err="1"/>
              <a:t>thông</a:t>
            </a:r>
            <a:r>
              <a:rPr lang="en-US" sz="1600" dirty="0"/>
              <a:t> minh. </a:t>
            </a:r>
            <a:r>
              <a:rPr lang="en-US" sz="1600" dirty="0" err="1"/>
              <a:t>Thực</a:t>
            </a:r>
            <a:r>
              <a:rPr lang="en-US" sz="1600" dirty="0"/>
              <a:t> </a:t>
            </a:r>
            <a:r>
              <a:rPr lang="en-US" sz="1600" dirty="0" err="1"/>
              <a:t>tế</a:t>
            </a:r>
            <a:r>
              <a:rPr lang="en-US" sz="1600" dirty="0"/>
              <a:t> </a:t>
            </a:r>
            <a:r>
              <a:rPr lang="en-US" sz="1600" dirty="0" err="1"/>
              <a:t>càng</a:t>
            </a:r>
            <a:r>
              <a:rPr lang="en-US" sz="1600" dirty="0"/>
              <a:t> </a:t>
            </a:r>
            <a:r>
              <a:rPr lang="en-US" sz="1600" dirty="0" err="1"/>
              <a:t>nghèo</a:t>
            </a:r>
            <a:r>
              <a:rPr lang="en-US" sz="1600" dirty="0"/>
              <a:t>, </a:t>
            </a:r>
            <a:r>
              <a:rPr lang="en-US" sz="1600" dirty="0" err="1"/>
              <a:t>càng</a:t>
            </a:r>
            <a:r>
              <a:rPr lang="en-US" sz="1600" dirty="0"/>
              <a:t> </a:t>
            </a:r>
            <a:r>
              <a:rPr lang="en-US" sz="1600" dirty="0" err="1"/>
              <a:t>khó</a:t>
            </a:r>
            <a:r>
              <a:rPr lang="en-US" sz="1600" dirty="0"/>
              <a:t> </a:t>
            </a:r>
            <a:r>
              <a:rPr lang="en-US" sz="1600" dirty="0" err="1"/>
              <a:t>khăn</a:t>
            </a:r>
            <a:r>
              <a:rPr lang="en-US" sz="1600" dirty="0"/>
              <a:t> </a:t>
            </a:r>
            <a:r>
              <a:rPr lang="en-US" sz="1600" dirty="0" err="1"/>
              <a:t>càng</a:t>
            </a:r>
            <a:r>
              <a:rPr lang="en-US" sz="1600" dirty="0"/>
              <a:t> </a:t>
            </a:r>
            <a:r>
              <a:rPr lang="en-US" sz="1600" dirty="0" err="1"/>
              <a:t>phải</a:t>
            </a:r>
            <a:r>
              <a:rPr lang="en-US" sz="1600" dirty="0"/>
              <a:t> </a:t>
            </a:r>
            <a:r>
              <a:rPr lang="en-US" sz="1600" dirty="0" err="1"/>
              <a:t>thông</a:t>
            </a:r>
            <a:r>
              <a:rPr lang="en-US" sz="1600" dirty="0"/>
              <a:t> minh</a:t>
            </a:r>
          </a:p>
          <a:p>
            <a:pPr algn="just">
              <a:buFont typeface="Wingdings" pitchFamily="2" charset="2"/>
              <a:buChar char="§"/>
            </a:pPr>
            <a:r>
              <a:rPr lang="en-US" sz="1600" dirty="0" err="1"/>
              <a:t>Thông</a:t>
            </a:r>
            <a:r>
              <a:rPr lang="en-US" sz="1600" dirty="0"/>
              <a:t> minh </a:t>
            </a:r>
            <a:r>
              <a:rPr lang="en-US" sz="1600" dirty="0" err="1"/>
              <a:t>nghĩa</a:t>
            </a:r>
            <a:r>
              <a:rPr lang="en-US" sz="1600" dirty="0"/>
              <a:t> </a:t>
            </a:r>
            <a:r>
              <a:rPr lang="en-US" sz="1600" dirty="0" err="1"/>
              <a:t>là</a:t>
            </a:r>
            <a:r>
              <a:rPr lang="en-US" sz="1600" dirty="0"/>
              <a:t> </a:t>
            </a:r>
            <a:r>
              <a:rPr lang="en-US" sz="1600" dirty="0" err="1"/>
              <a:t>sử</a:t>
            </a:r>
            <a:r>
              <a:rPr lang="en-US" sz="1600" dirty="0"/>
              <a:t> </a:t>
            </a:r>
            <a:r>
              <a:rPr lang="en-US" sz="1600" dirty="0" err="1"/>
              <a:t>dụng</a:t>
            </a:r>
            <a:r>
              <a:rPr lang="en-US" sz="1600" dirty="0"/>
              <a:t> </a:t>
            </a:r>
            <a:r>
              <a:rPr lang="en-US" sz="1600" dirty="0" err="1"/>
              <a:t>hiệu</a:t>
            </a:r>
            <a:r>
              <a:rPr lang="en-US" sz="1600" dirty="0"/>
              <a:t> </a:t>
            </a:r>
            <a:r>
              <a:rPr lang="en-US" sz="1600" dirty="0" err="1"/>
              <a:t>quả</a:t>
            </a:r>
            <a:r>
              <a:rPr lang="en-US" sz="1600" dirty="0"/>
              <a:t> </a:t>
            </a:r>
            <a:r>
              <a:rPr lang="en-US" sz="1600" dirty="0" err="1"/>
              <a:t>nguồn</a:t>
            </a:r>
            <a:r>
              <a:rPr lang="en-US" sz="1600" dirty="0"/>
              <a:t> </a:t>
            </a:r>
            <a:r>
              <a:rPr lang="en-US" sz="1600" dirty="0" err="1"/>
              <a:t>tài</a:t>
            </a:r>
            <a:r>
              <a:rPr lang="en-US" sz="1600" dirty="0"/>
              <a:t> </a:t>
            </a:r>
            <a:r>
              <a:rPr lang="en-US" sz="1600" dirty="0" err="1"/>
              <a:t>nguyên</a:t>
            </a:r>
            <a:r>
              <a:rPr lang="en-US" sz="1600" dirty="0"/>
              <a:t> </a:t>
            </a:r>
            <a:r>
              <a:rPr lang="en-US" sz="1600" dirty="0" err="1"/>
              <a:t>hạn</a:t>
            </a:r>
            <a:r>
              <a:rPr lang="en-US" sz="1600" dirty="0"/>
              <a:t> </a:t>
            </a:r>
            <a:r>
              <a:rPr lang="en-US" sz="1600" dirty="0" err="1"/>
              <a:t>chế</a:t>
            </a:r>
            <a:r>
              <a:rPr lang="en-US" sz="1600" dirty="0"/>
              <a:t> </a:t>
            </a:r>
            <a:r>
              <a:rPr lang="en-US" sz="1600" dirty="0" err="1"/>
              <a:t>để</a:t>
            </a:r>
            <a:r>
              <a:rPr lang="en-US" sz="1600" dirty="0"/>
              <a:t> </a:t>
            </a:r>
            <a:r>
              <a:rPr lang="en-US" sz="1600" dirty="0" err="1"/>
              <a:t>đem</a:t>
            </a:r>
            <a:r>
              <a:rPr lang="en-US" sz="1600" dirty="0"/>
              <a:t> </a:t>
            </a:r>
            <a:r>
              <a:rPr lang="en-US" sz="1600" dirty="0" err="1"/>
              <a:t>lại</a:t>
            </a:r>
            <a:r>
              <a:rPr lang="en-US" sz="1600" dirty="0"/>
              <a:t> </a:t>
            </a:r>
            <a:r>
              <a:rPr lang="en-US" sz="1600" dirty="0" err="1"/>
              <a:t>các</a:t>
            </a:r>
            <a:r>
              <a:rPr lang="en-US" sz="1600" dirty="0"/>
              <a:t> </a:t>
            </a:r>
            <a:r>
              <a:rPr lang="en-US" sz="1600" dirty="0" err="1"/>
              <a:t>dịch</a:t>
            </a:r>
            <a:r>
              <a:rPr lang="en-US" sz="1600" dirty="0"/>
              <a:t> </a:t>
            </a:r>
            <a:r>
              <a:rPr lang="en-US" sz="1600" dirty="0" err="1"/>
              <a:t>vụ</a:t>
            </a:r>
            <a:r>
              <a:rPr lang="en-US" sz="1600" dirty="0"/>
              <a:t> </a:t>
            </a:r>
            <a:r>
              <a:rPr lang="en-US" sz="1600" dirty="0" err="1"/>
              <a:t>hạ</a:t>
            </a:r>
            <a:r>
              <a:rPr lang="en-US" sz="1600" dirty="0"/>
              <a:t> </a:t>
            </a:r>
            <a:r>
              <a:rPr lang="en-US" sz="1600" dirty="0" err="1"/>
              <a:t>tầng</a:t>
            </a:r>
            <a:r>
              <a:rPr lang="en-US" sz="1600" dirty="0"/>
              <a:t> </a:t>
            </a:r>
            <a:r>
              <a:rPr lang="en-US" sz="1600" dirty="0" err="1"/>
              <a:t>tốt</a:t>
            </a:r>
            <a:r>
              <a:rPr lang="en-US" sz="1600" dirty="0"/>
              <a:t> </a:t>
            </a:r>
            <a:r>
              <a:rPr lang="en-US" sz="1600" dirty="0" err="1"/>
              <a:t>nhất</a:t>
            </a:r>
            <a:r>
              <a:rPr lang="en-US" sz="1600" dirty="0"/>
              <a:t> </a:t>
            </a:r>
            <a:r>
              <a:rPr lang="en-US" sz="1600" dirty="0" err="1"/>
              <a:t>cho</a:t>
            </a:r>
            <a:r>
              <a:rPr lang="en-US" sz="1600" dirty="0"/>
              <a:t> </a:t>
            </a:r>
            <a:r>
              <a:rPr lang="en-US" sz="1600" dirty="0" err="1"/>
              <a:t>cư</a:t>
            </a:r>
            <a:r>
              <a:rPr lang="en-US" sz="1600" dirty="0"/>
              <a:t> </a:t>
            </a:r>
            <a:r>
              <a:rPr lang="en-US" sz="1600" dirty="0" err="1"/>
              <a:t>dân</a:t>
            </a:r>
            <a:endParaRPr lang="en-US" sz="1600" dirty="0"/>
          </a:p>
          <a:p>
            <a:pPr algn="just">
              <a:buFont typeface="Wingdings" pitchFamily="2" charset="2"/>
              <a:buChar char="§"/>
            </a:pPr>
            <a:r>
              <a:rPr lang="en-US" sz="1600" dirty="0" err="1"/>
              <a:t>Trong</a:t>
            </a:r>
            <a:r>
              <a:rPr lang="en-US" sz="1600" dirty="0"/>
              <a:t> </a:t>
            </a:r>
            <a:r>
              <a:rPr lang="en-US" sz="1600" dirty="0" err="1"/>
              <a:t>bối</a:t>
            </a:r>
            <a:r>
              <a:rPr lang="en-US" sz="1600" dirty="0"/>
              <a:t> </a:t>
            </a:r>
            <a:r>
              <a:rPr lang="en-US" sz="1600" dirty="0" err="1"/>
              <a:t>cảnh</a:t>
            </a:r>
            <a:r>
              <a:rPr lang="en-US" sz="1600" dirty="0"/>
              <a:t> </a:t>
            </a:r>
            <a:r>
              <a:rPr lang="en-US" sz="1600" dirty="0" err="1"/>
              <a:t>CMCN</a:t>
            </a:r>
            <a:r>
              <a:rPr lang="en-US" sz="1600" dirty="0"/>
              <a:t> </a:t>
            </a:r>
            <a:r>
              <a:rPr lang="en-US" sz="1600" dirty="0" err="1"/>
              <a:t>lần</a:t>
            </a:r>
            <a:r>
              <a:rPr lang="en-US" sz="1600" dirty="0"/>
              <a:t> </a:t>
            </a:r>
            <a:r>
              <a:rPr lang="en-US" sz="1600" dirty="0" err="1"/>
              <a:t>thứ</a:t>
            </a:r>
            <a:r>
              <a:rPr lang="en-US" sz="1600" dirty="0"/>
              <a:t> </a:t>
            </a:r>
            <a:r>
              <a:rPr lang="en-US" sz="1600" dirty="0" err="1"/>
              <a:t>tư</a:t>
            </a:r>
            <a:r>
              <a:rPr lang="en-US" sz="1600" dirty="0"/>
              <a:t>, </a:t>
            </a:r>
            <a:r>
              <a:rPr lang="en-US" sz="1600" dirty="0" err="1"/>
              <a:t>xây</a:t>
            </a:r>
            <a:r>
              <a:rPr lang="en-US" sz="1600" dirty="0"/>
              <a:t> </a:t>
            </a:r>
            <a:r>
              <a:rPr lang="en-US" sz="1600" dirty="0" err="1"/>
              <a:t>dựng</a:t>
            </a:r>
            <a:r>
              <a:rPr lang="en-US" sz="1600" dirty="0"/>
              <a:t> </a:t>
            </a:r>
            <a:r>
              <a:rPr lang="en-US" sz="1600" dirty="0" err="1"/>
              <a:t>Thành</a:t>
            </a:r>
            <a:r>
              <a:rPr lang="en-US" sz="1600" dirty="0"/>
              <a:t> </a:t>
            </a:r>
            <a:r>
              <a:rPr lang="en-US" sz="1600" dirty="0" err="1"/>
              <a:t>phố</a:t>
            </a:r>
            <a:r>
              <a:rPr lang="en-US" sz="1600" dirty="0"/>
              <a:t> </a:t>
            </a:r>
            <a:r>
              <a:rPr lang="en-US" sz="1600" dirty="0" err="1"/>
              <a:t>thông</a:t>
            </a:r>
            <a:r>
              <a:rPr lang="en-US" sz="1600" dirty="0"/>
              <a:t> minh </a:t>
            </a:r>
            <a:r>
              <a:rPr lang="en-US" sz="1600" dirty="0" err="1"/>
              <a:t>có</a:t>
            </a:r>
            <a:r>
              <a:rPr lang="en-US" sz="1600" dirty="0"/>
              <a:t> </a:t>
            </a:r>
            <a:r>
              <a:rPr lang="en-US" sz="1600" dirty="0" err="1"/>
              <a:t>nghĩa</a:t>
            </a:r>
            <a:r>
              <a:rPr lang="en-US" sz="1600" dirty="0"/>
              <a:t> </a:t>
            </a:r>
            <a:r>
              <a:rPr lang="en-US" sz="1600" dirty="0" err="1"/>
              <a:t>là</a:t>
            </a:r>
            <a:r>
              <a:rPr lang="en-US" sz="1600" dirty="0"/>
              <a:t> </a:t>
            </a:r>
            <a:r>
              <a:rPr lang="en-US" sz="1600" dirty="0" err="1"/>
              <a:t>tích</a:t>
            </a:r>
            <a:r>
              <a:rPr lang="en-US" sz="1600" dirty="0"/>
              <a:t> </a:t>
            </a:r>
            <a:r>
              <a:rPr lang="en-US" sz="1600" dirty="0" err="1"/>
              <a:t>hợp</a:t>
            </a:r>
            <a:r>
              <a:rPr lang="en-US" sz="1600" dirty="0"/>
              <a:t> </a:t>
            </a:r>
            <a:r>
              <a:rPr lang="en-US" sz="1600" dirty="0" err="1"/>
              <a:t>công</a:t>
            </a:r>
            <a:r>
              <a:rPr lang="en-US" sz="1600" dirty="0"/>
              <a:t> </a:t>
            </a:r>
            <a:r>
              <a:rPr lang="en-US" sz="1600" dirty="0" err="1"/>
              <a:t>nghệ</a:t>
            </a:r>
            <a:r>
              <a:rPr lang="en-US" sz="1600" dirty="0"/>
              <a:t> </a:t>
            </a:r>
            <a:r>
              <a:rPr lang="en-US" sz="1600" dirty="0" err="1"/>
              <a:t>số</a:t>
            </a:r>
            <a:r>
              <a:rPr lang="en-US" sz="1600" dirty="0"/>
              <a:t> </a:t>
            </a:r>
            <a:r>
              <a:rPr lang="en-US" sz="1600" dirty="0" err="1"/>
              <a:t>để</a:t>
            </a:r>
            <a:r>
              <a:rPr lang="en-US" sz="1600" dirty="0"/>
              <a:t> </a:t>
            </a:r>
            <a:r>
              <a:rPr lang="en-US" sz="1600" dirty="0" err="1"/>
              <a:t>xây</a:t>
            </a:r>
            <a:r>
              <a:rPr lang="en-US" sz="1600" dirty="0"/>
              <a:t> </a:t>
            </a:r>
            <a:r>
              <a:rPr lang="en-US" sz="1600" dirty="0" err="1"/>
              <a:t>dựng</a:t>
            </a:r>
            <a:r>
              <a:rPr lang="en-US" sz="1600" dirty="0"/>
              <a:t> </a:t>
            </a:r>
            <a:r>
              <a:rPr lang="en-US" sz="1600" dirty="0" err="1"/>
              <a:t>Thành</a:t>
            </a:r>
            <a:r>
              <a:rPr lang="en-US" sz="1600" dirty="0"/>
              <a:t> </a:t>
            </a:r>
            <a:r>
              <a:rPr lang="en-US" sz="1600" dirty="0" err="1"/>
              <a:t>phố</a:t>
            </a:r>
            <a:r>
              <a:rPr lang="en-US" sz="1600" dirty="0"/>
              <a:t> </a:t>
            </a:r>
            <a:r>
              <a:rPr lang="en-US" sz="1600" b="1" dirty="0" err="1">
                <a:solidFill>
                  <a:srgbClr val="C00000"/>
                </a:solidFill>
              </a:rPr>
              <a:t>đáng</a:t>
            </a:r>
            <a:r>
              <a:rPr lang="en-US" sz="1600" b="1" dirty="0">
                <a:solidFill>
                  <a:srgbClr val="C00000"/>
                </a:solidFill>
              </a:rPr>
              <a:t> </a:t>
            </a:r>
            <a:r>
              <a:rPr lang="en-US" sz="1600" b="1" dirty="0" err="1">
                <a:solidFill>
                  <a:srgbClr val="C00000"/>
                </a:solidFill>
              </a:rPr>
              <a:t>sống</a:t>
            </a:r>
            <a:r>
              <a:rPr lang="en-US" sz="1600" dirty="0"/>
              <a:t>. </a:t>
            </a:r>
            <a:r>
              <a:rPr lang="en-US" sz="1600" dirty="0" err="1"/>
              <a:t>Các</a:t>
            </a:r>
            <a:r>
              <a:rPr lang="en-US" sz="1600" dirty="0"/>
              <a:t> </a:t>
            </a:r>
            <a:r>
              <a:rPr lang="en-US" sz="1600" dirty="0" err="1"/>
              <a:t>giải</a:t>
            </a:r>
            <a:r>
              <a:rPr lang="en-US" sz="1600" dirty="0"/>
              <a:t> </a:t>
            </a:r>
            <a:r>
              <a:rPr lang="en-US" sz="1600" dirty="0" err="1"/>
              <a:t>pháp</a:t>
            </a:r>
            <a:r>
              <a:rPr lang="en-US" sz="1600" dirty="0"/>
              <a:t> </a:t>
            </a:r>
            <a:r>
              <a:rPr lang="en-US" sz="1600" dirty="0" err="1"/>
              <a:t>công</a:t>
            </a:r>
            <a:r>
              <a:rPr lang="en-US" sz="1600" dirty="0"/>
              <a:t> </a:t>
            </a:r>
            <a:r>
              <a:rPr lang="en-US" sz="1600" dirty="0" err="1"/>
              <a:t>nghệ</a:t>
            </a:r>
            <a:r>
              <a:rPr lang="en-US" sz="1600" dirty="0"/>
              <a:t> </a:t>
            </a:r>
            <a:r>
              <a:rPr lang="en-US" sz="1600" dirty="0" err="1"/>
              <a:t>phải</a:t>
            </a:r>
            <a:r>
              <a:rPr lang="en-US" sz="1600" dirty="0"/>
              <a:t> </a:t>
            </a:r>
            <a:r>
              <a:rPr lang="en-US" sz="1600" dirty="0" err="1"/>
              <a:t>kết</a:t>
            </a:r>
            <a:r>
              <a:rPr lang="en-US" sz="1600" dirty="0"/>
              <a:t> </a:t>
            </a:r>
            <a:r>
              <a:rPr lang="en-US" sz="1600" dirty="0" err="1"/>
              <a:t>hợp</a:t>
            </a:r>
            <a:r>
              <a:rPr lang="en-US" sz="1600" dirty="0"/>
              <a:t> </a:t>
            </a:r>
            <a:r>
              <a:rPr lang="en-US" sz="1600" dirty="0" err="1"/>
              <a:t>với</a:t>
            </a:r>
            <a:r>
              <a:rPr lang="en-US" sz="1600" dirty="0"/>
              <a:t> </a:t>
            </a:r>
            <a:r>
              <a:rPr lang="en-US" sz="1600" dirty="0" err="1"/>
              <a:t>các</a:t>
            </a:r>
            <a:r>
              <a:rPr lang="en-US" sz="1600" dirty="0"/>
              <a:t> </a:t>
            </a:r>
            <a:r>
              <a:rPr lang="en-US" sz="1600" dirty="0" err="1"/>
              <a:t>giải</a:t>
            </a:r>
            <a:r>
              <a:rPr lang="en-US" sz="1600" dirty="0"/>
              <a:t> </a:t>
            </a:r>
            <a:r>
              <a:rPr lang="en-US" sz="1600" dirty="0" err="1"/>
              <a:t>pháp</a:t>
            </a:r>
            <a:r>
              <a:rPr lang="en-US" sz="1600" dirty="0"/>
              <a:t> </a:t>
            </a:r>
            <a:r>
              <a:rPr lang="en-US" sz="1600" dirty="0" err="1"/>
              <a:t>công</a:t>
            </a:r>
            <a:r>
              <a:rPr lang="en-US" sz="1600" dirty="0"/>
              <a:t> </a:t>
            </a:r>
            <a:r>
              <a:rPr lang="en-US" sz="1600" dirty="0" err="1"/>
              <a:t>trình</a:t>
            </a:r>
            <a:r>
              <a:rPr lang="en-US" sz="1600" dirty="0"/>
              <a:t> </a:t>
            </a:r>
            <a:r>
              <a:rPr lang="en-US" sz="1600" dirty="0" err="1"/>
              <a:t>và</a:t>
            </a:r>
            <a:r>
              <a:rPr lang="en-US" sz="1600" dirty="0"/>
              <a:t> </a:t>
            </a:r>
            <a:r>
              <a:rPr lang="en-US" sz="1600" dirty="0" err="1"/>
              <a:t>giải</a:t>
            </a:r>
            <a:r>
              <a:rPr lang="en-US" sz="1600" dirty="0"/>
              <a:t> </a:t>
            </a:r>
            <a:r>
              <a:rPr lang="en-US" sz="1600" dirty="0" err="1"/>
              <a:t>pháp</a:t>
            </a:r>
            <a:r>
              <a:rPr lang="en-US" sz="1600" dirty="0"/>
              <a:t> </a:t>
            </a:r>
            <a:r>
              <a:rPr lang="en-US" sz="1600" dirty="0" err="1"/>
              <a:t>quản</a:t>
            </a:r>
            <a:r>
              <a:rPr lang="en-US" sz="1600" dirty="0"/>
              <a:t> </a:t>
            </a:r>
            <a:r>
              <a:rPr lang="en-US" sz="1600" dirty="0" err="1"/>
              <a:t>lý</a:t>
            </a:r>
            <a:r>
              <a:rPr lang="en-US" sz="1600" dirty="0"/>
              <a:t> </a:t>
            </a:r>
            <a:r>
              <a:rPr lang="en-US" sz="1600" dirty="0" err="1"/>
              <a:t>mới</a:t>
            </a:r>
            <a:r>
              <a:rPr lang="en-US" sz="1600" dirty="0"/>
              <a:t> </a:t>
            </a:r>
            <a:r>
              <a:rPr lang="en-US" sz="1600" dirty="0" err="1"/>
              <a:t>có</a:t>
            </a:r>
            <a:r>
              <a:rPr lang="en-US" sz="1600" dirty="0"/>
              <a:t> </a:t>
            </a:r>
            <a:r>
              <a:rPr lang="en-US" sz="1600" dirty="0" err="1"/>
              <a:t>thể</a:t>
            </a:r>
            <a:r>
              <a:rPr lang="en-US" sz="1600" dirty="0"/>
              <a:t> </a:t>
            </a:r>
            <a:r>
              <a:rPr lang="en-US" sz="1600" dirty="0" err="1"/>
              <a:t>phát</a:t>
            </a:r>
            <a:r>
              <a:rPr lang="en-US" sz="1600" dirty="0"/>
              <a:t> </a:t>
            </a:r>
            <a:r>
              <a:rPr lang="en-US" sz="1600" dirty="0" err="1"/>
              <a:t>huy</a:t>
            </a:r>
            <a:r>
              <a:rPr lang="en-US" sz="1600" dirty="0"/>
              <a:t> </a:t>
            </a:r>
            <a:r>
              <a:rPr lang="en-US" sz="1600" dirty="0" err="1"/>
              <a:t>tối</a:t>
            </a:r>
            <a:r>
              <a:rPr lang="en-US" sz="1600" dirty="0"/>
              <a:t> </a:t>
            </a:r>
            <a:r>
              <a:rPr lang="en-US" sz="1600" dirty="0" err="1"/>
              <a:t>đa</a:t>
            </a:r>
            <a:r>
              <a:rPr lang="en-US" sz="1600" dirty="0"/>
              <a:t> </a:t>
            </a:r>
            <a:r>
              <a:rPr lang="en-US" sz="1600" dirty="0" err="1"/>
              <a:t>hiệu</a:t>
            </a:r>
            <a:r>
              <a:rPr lang="en-US" sz="1600" dirty="0"/>
              <a:t> </a:t>
            </a:r>
            <a:r>
              <a:rPr lang="en-US" sz="1600" dirty="0" err="1"/>
              <a:t>quả</a:t>
            </a:r>
            <a:endParaRPr lang="en-US" sz="1600" dirty="0"/>
          </a:p>
          <a:p>
            <a:pPr algn="just">
              <a:buFont typeface="Wingdings" pitchFamily="2" charset="2"/>
              <a:buChar char="§"/>
            </a:pPr>
            <a:r>
              <a:rPr lang="en-US" sz="1600" dirty="0" err="1"/>
              <a:t>Lấy</a:t>
            </a:r>
            <a:r>
              <a:rPr lang="en-US" sz="1600" dirty="0"/>
              <a:t> </a:t>
            </a:r>
            <a:r>
              <a:rPr lang="en-US" sz="1600" b="1" dirty="0" err="1">
                <a:solidFill>
                  <a:srgbClr val="C00000"/>
                </a:solidFill>
              </a:rPr>
              <a:t>người</a:t>
            </a:r>
            <a:r>
              <a:rPr lang="en-US" sz="1600" b="1" dirty="0">
                <a:solidFill>
                  <a:srgbClr val="C00000"/>
                </a:solidFill>
              </a:rPr>
              <a:t> </a:t>
            </a:r>
            <a:r>
              <a:rPr lang="en-US" sz="1600" b="1" dirty="0" err="1">
                <a:solidFill>
                  <a:srgbClr val="C00000"/>
                </a:solidFill>
              </a:rPr>
              <a:t>dân</a:t>
            </a:r>
            <a:r>
              <a:rPr lang="en-US" sz="1600" b="1" dirty="0">
                <a:solidFill>
                  <a:srgbClr val="C00000"/>
                </a:solidFill>
              </a:rPr>
              <a:t> </a:t>
            </a:r>
            <a:r>
              <a:rPr lang="en-US" sz="1600" dirty="0" err="1"/>
              <a:t>làm</a:t>
            </a:r>
            <a:r>
              <a:rPr lang="en-US" sz="1600" b="1" dirty="0">
                <a:solidFill>
                  <a:srgbClr val="C00000"/>
                </a:solidFill>
              </a:rPr>
              <a:t> </a:t>
            </a:r>
            <a:r>
              <a:rPr lang="en-US" sz="1600" b="1" dirty="0" err="1">
                <a:solidFill>
                  <a:srgbClr val="C00000"/>
                </a:solidFill>
              </a:rPr>
              <a:t>trung</a:t>
            </a:r>
            <a:r>
              <a:rPr lang="en-US" sz="1600" b="1" dirty="0">
                <a:solidFill>
                  <a:srgbClr val="C00000"/>
                </a:solidFill>
              </a:rPr>
              <a:t> </a:t>
            </a:r>
            <a:r>
              <a:rPr lang="en-US" sz="1600" b="1" dirty="0" err="1">
                <a:solidFill>
                  <a:srgbClr val="C00000"/>
                </a:solidFill>
              </a:rPr>
              <a:t>tâm</a:t>
            </a:r>
            <a:r>
              <a:rPr lang="en-US" sz="1600" dirty="0"/>
              <a:t> </a:t>
            </a:r>
            <a:r>
              <a:rPr lang="en-US" sz="1600" dirty="0" err="1"/>
              <a:t>phải</a:t>
            </a:r>
            <a:r>
              <a:rPr lang="en-US" sz="1600" dirty="0"/>
              <a:t> </a:t>
            </a:r>
            <a:r>
              <a:rPr lang="en-US" sz="1600" dirty="0" err="1"/>
              <a:t>được</a:t>
            </a:r>
            <a:r>
              <a:rPr lang="en-US" sz="1600" dirty="0"/>
              <a:t> </a:t>
            </a:r>
            <a:r>
              <a:rPr lang="en-US" sz="1600" dirty="0" err="1"/>
              <a:t>hiểu</a:t>
            </a:r>
            <a:r>
              <a:rPr lang="en-US" sz="1600" dirty="0"/>
              <a:t>: </a:t>
            </a:r>
            <a:r>
              <a:rPr lang="en-US" sz="1600" b="1" dirty="0" err="1">
                <a:solidFill>
                  <a:srgbClr val="C00000"/>
                </a:solidFill>
              </a:rPr>
              <a:t>của</a:t>
            </a:r>
            <a:r>
              <a:rPr lang="en-US" sz="1600" b="1" dirty="0">
                <a:solidFill>
                  <a:srgbClr val="C00000"/>
                </a:solidFill>
              </a:rPr>
              <a:t> </a:t>
            </a:r>
            <a:r>
              <a:rPr lang="en-US" sz="1600" b="1" dirty="0" err="1">
                <a:solidFill>
                  <a:srgbClr val="C00000"/>
                </a:solidFill>
              </a:rPr>
              <a:t>dân</a:t>
            </a:r>
            <a:r>
              <a:rPr lang="en-US" sz="1600" b="1" dirty="0">
                <a:solidFill>
                  <a:srgbClr val="C00000"/>
                </a:solidFill>
              </a:rPr>
              <a:t>, do </a:t>
            </a:r>
            <a:r>
              <a:rPr lang="en-US" sz="1600" b="1" dirty="0" err="1">
                <a:solidFill>
                  <a:srgbClr val="C00000"/>
                </a:solidFill>
              </a:rPr>
              <a:t>dân</a:t>
            </a:r>
            <a:r>
              <a:rPr lang="en-US" sz="1600" b="1" dirty="0">
                <a:solidFill>
                  <a:srgbClr val="C00000"/>
                </a:solidFill>
              </a:rPr>
              <a:t> </a:t>
            </a:r>
            <a:r>
              <a:rPr lang="en-US" sz="1600" b="1" dirty="0" err="1">
                <a:solidFill>
                  <a:srgbClr val="C00000"/>
                </a:solidFill>
              </a:rPr>
              <a:t>và</a:t>
            </a:r>
            <a:r>
              <a:rPr lang="en-US" sz="1600" b="1" dirty="0">
                <a:solidFill>
                  <a:srgbClr val="C00000"/>
                </a:solidFill>
              </a:rPr>
              <a:t> </a:t>
            </a:r>
            <a:r>
              <a:rPr lang="en-US" sz="1600" b="1" dirty="0" err="1">
                <a:solidFill>
                  <a:srgbClr val="C00000"/>
                </a:solidFill>
              </a:rPr>
              <a:t>vì</a:t>
            </a:r>
            <a:r>
              <a:rPr lang="en-US" sz="1600" b="1" dirty="0">
                <a:solidFill>
                  <a:srgbClr val="C00000"/>
                </a:solidFill>
              </a:rPr>
              <a:t> </a:t>
            </a:r>
            <a:r>
              <a:rPr lang="en-US" sz="1600" b="1" dirty="0" err="1">
                <a:solidFill>
                  <a:srgbClr val="C00000"/>
                </a:solidFill>
              </a:rPr>
              <a:t>dân</a:t>
            </a:r>
            <a:r>
              <a:rPr lang="en-US" sz="1600" dirty="0"/>
              <a:t>. </a:t>
            </a:r>
            <a:r>
              <a:rPr lang="en-US" sz="1600" dirty="0" err="1"/>
              <a:t>Huy</a:t>
            </a:r>
            <a:r>
              <a:rPr lang="en-US" sz="1600" dirty="0"/>
              <a:t> </a:t>
            </a:r>
            <a:r>
              <a:rPr lang="en-US" sz="1600" dirty="0" err="1"/>
              <a:t>động</a:t>
            </a:r>
            <a:r>
              <a:rPr lang="en-US" sz="1600" dirty="0"/>
              <a:t> </a:t>
            </a:r>
            <a:r>
              <a:rPr lang="en-US" sz="1600" dirty="0" err="1"/>
              <a:t>hiệu</a:t>
            </a:r>
            <a:r>
              <a:rPr lang="en-US" sz="1600" dirty="0"/>
              <a:t> </a:t>
            </a:r>
            <a:r>
              <a:rPr lang="en-US" sz="1600" dirty="0" err="1"/>
              <a:t>quả</a:t>
            </a:r>
            <a:r>
              <a:rPr lang="en-US" sz="1600" dirty="0"/>
              <a:t> </a:t>
            </a:r>
            <a:r>
              <a:rPr lang="en-US" sz="1600" dirty="0" err="1"/>
              <a:t>các</a:t>
            </a:r>
            <a:r>
              <a:rPr lang="en-US" sz="1600" dirty="0"/>
              <a:t> </a:t>
            </a:r>
            <a:r>
              <a:rPr lang="en-US" sz="1600" dirty="0" err="1"/>
              <a:t>nguồn</a:t>
            </a:r>
            <a:r>
              <a:rPr lang="en-US" sz="1600" dirty="0"/>
              <a:t> </a:t>
            </a:r>
            <a:r>
              <a:rPr lang="en-US" sz="1600" dirty="0" err="1"/>
              <a:t>lực</a:t>
            </a:r>
            <a:r>
              <a:rPr lang="en-US" sz="1600" dirty="0"/>
              <a:t> </a:t>
            </a:r>
            <a:r>
              <a:rPr lang="en-US" sz="1600" dirty="0" err="1"/>
              <a:t>xã</a:t>
            </a:r>
            <a:r>
              <a:rPr lang="en-US" sz="1600" dirty="0"/>
              <a:t> </a:t>
            </a:r>
            <a:r>
              <a:rPr lang="en-US" sz="1600" dirty="0" err="1"/>
              <a:t>hội</a:t>
            </a:r>
            <a:r>
              <a:rPr lang="en-US" sz="1600" dirty="0"/>
              <a:t>, </a:t>
            </a:r>
            <a:r>
              <a:rPr lang="en-US" sz="1600" dirty="0" err="1"/>
              <a:t>sự</a:t>
            </a:r>
            <a:r>
              <a:rPr lang="en-US" sz="1600" dirty="0"/>
              <a:t> </a:t>
            </a:r>
            <a:r>
              <a:rPr lang="en-US" sz="1600" dirty="0" err="1"/>
              <a:t>tham</a:t>
            </a:r>
            <a:r>
              <a:rPr lang="en-US" sz="1600" dirty="0"/>
              <a:t> </a:t>
            </a:r>
            <a:r>
              <a:rPr lang="en-US" sz="1600" dirty="0" err="1"/>
              <a:t>gia</a:t>
            </a:r>
            <a:r>
              <a:rPr lang="en-US" sz="1600" dirty="0"/>
              <a:t> </a:t>
            </a:r>
            <a:r>
              <a:rPr lang="en-US" sz="1600" dirty="0" err="1"/>
              <a:t>của</a:t>
            </a:r>
            <a:r>
              <a:rPr lang="en-US" sz="1600" dirty="0"/>
              <a:t> </a:t>
            </a:r>
            <a:r>
              <a:rPr lang="en-US" sz="1600" dirty="0" err="1"/>
              <a:t>toàn</a:t>
            </a:r>
            <a:r>
              <a:rPr lang="en-US" sz="1600" dirty="0"/>
              <a:t> </a:t>
            </a:r>
            <a:r>
              <a:rPr lang="en-US" sz="1600" dirty="0" err="1"/>
              <a:t>bộ</a:t>
            </a:r>
            <a:r>
              <a:rPr lang="en-US" sz="1600" dirty="0"/>
              <a:t> </a:t>
            </a:r>
            <a:r>
              <a:rPr lang="en-US" sz="1600" dirty="0" err="1"/>
              <a:t>cộng</a:t>
            </a:r>
            <a:r>
              <a:rPr lang="en-US" sz="1600" dirty="0"/>
              <a:t> </a:t>
            </a:r>
            <a:r>
              <a:rPr lang="en-US" sz="1600" dirty="0" err="1"/>
              <a:t>đồng</a:t>
            </a:r>
            <a:r>
              <a:rPr lang="en-US" sz="1600" dirty="0"/>
              <a:t> </a:t>
            </a:r>
            <a:r>
              <a:rPr lang="en-US" sz="1600" dirty="0" err="1"/>
              <a:t>dân</a:t>
            </a:r>
            <a:r>
              <a:rPr lang="en-US" sz="1600" dirty="0"/>
              <a:t> </a:t>
            </a:r>
            <a:r>
              <a:rPr lang="en-US" sz="1600" dirty="0" err="1"/>
              <a:t>cư</a:t>
            </a:r>
            <a:r>
              <a:rPr lang="en-US" sz="1600" dirty="0"/>
              <a:t>, </a:t>
            </a:r>
            <a:r>
              <a:rPr lang="en-US" sz="1600" dirty="0" err="1"/>
              <a:t>của</a:t>
            </a:r>
            <a:r>
              <a:rPr lang="en-US" sz="1600" dirty="0"/>
              <a:t> </a:t>
            </a:r>
            <a:r>
              <a:rPr lang="en-US" sz="1600" dirty="0" err="1"/>
              <a:t>các</a:t>
            </a:r>
            <a:r>
              <a:rPr lang="en-US" sz="1600" dirty="0"/>
              <a:t> </a:t>
            </a:r>
            <a:r>
              <a:rPr lang="en-US" sz="1600" dirty="0" err="1"/>
              <a:t>cấp</a:t>
            </a:r>
            <a:r>
              <a:rPr lang="en-US" sz="1600" dirty="0"/>
              <a:t> </a:t>
            </a:r>
            <a:r>
              <a:rPr lang="en-US" sz="1600" dirty="0" err="1"/>
              <a:t>các</a:t>
            </a:r>
            <a:r>
              <a:rPr lang="en-US" sz="1600" dirty="0"/>
              <a:t> </a:t>
            </a:r>
            <a:r>
              <a:rPr lang="en-US" sz="1600" dirty="0" err="1"/>
              <a:t>ngành</a:t>
            </a:r>
            <a:endParaRPr lang="en-US" sz="1600" dirty="0"/>
          </a:p>
          <a:p>
            <a:pPr algn="just">
              <a:buFont typeface="Wingdings" pitchFamily="2" charset="2"/>
              <a:buChar char="§"/>
            </a:pPr>
            <a:r>
              <a:rPr lang="en-US" sz="1600" dirty="0" err="1"/>
              <a:t>Muốn</a:t>
            </a:r>
            <a:r>
              <a:rPr lang="en-US" sz="1600" dirty="0"/>
              <a:t> </a:t>
            </a:r>
            <a:r>
              <a:rPr lang="en-US" sz="1600" dirty="0" err="1"/>
              <a:t>xây</a:t>
            </a:r>
            <a:r>
              <a:rPr lang="en-US" sz="1600" dirty="0"/>
              <a:t> </a:t>
            </a:r>
            <a:r>
              <a:rPr lang="en-US" sz="1600" dirty="0" err="1"/>
              <a:t>dựng</a:t>
            </a:r>
            <a:r>
              <a:rPr lang="en-US" sz="1600" dirty="0"/>
              <a:t> </a:t>
            </a:r>
            <a:r>
              <a:rPr lang="en-US" sz="1600" dirty="0" err="1"/>
              <a:t>Thành</a:t>
            </a:r>
            <a:r>
              <a:rPr lang="en-US" sz="1600" dirty="0"/>
              <a:t> </a:t>
            </a:r>
            <a:r>
              <a:rPr lang="en-US" sz="1600" dirty="0" err="1"/>
              <a:t>phố</a:t>
            </a:r>
            <a:r>
              <a:rPr lang="en-US" sz="1600" dirty="0"/>
              <a:t> </a:t>
            </a:r>
            <a:r>
              <a:rPr lang="en-US" sz="1600" dirty="0" err="1"/>
              <a:t>thông</a:t>
            </a:r>
            <a:r>
              <a:rPr lang="en-US" sz="1600" dirty="0"/>
              <a:t> minh </a:t>
            </a:r>
            <a:r>
              <a:rPr lang="en-US" sz="1600" dirty="0" err="1"/>
              <a:t>bền</a:t>
            </a:r>
            <a:r>
              <a:rPr lang="en-US" sz="1600" dirty="0"/>
              <a:t> </a:t>
            </a:r>
            <a:r>
              <a:rPr lang="en-US" sz="1600" dirty="0" err="1"/>
              <a:t>vững</a:t>
            </a:r>
            <a:r>
              <a:rPr lang="en-US" sz="1600" dirty="0"/>
              <a:t> </a:t>
            </a:r>
            <a:r>
              <a:rPr lang="en-US" sz="1600" dirty="0" err="1"/>
              <a:t>thì</a:t>
            </a:r>
            <a:r>
              <a:rPr lang="en-US" sz="1600" dirty="0"/>
              <a:t> </a:t>
            </a:r>
            <a:r>
              <a:rPr lang="en-US" sz="1600" dirty="0" err="1"/>
              <a:t>giải</a:t>
            </a:r>
            <a:r>
              <a:rPr lang="en-US" sz="1600" dirty="0"/>
              <a:t> </a:t>
            </a:r>
            <a:r>
              <a:rPr lang="en-US" sz="1600" dirty="0" err="1"/>
              <a:t>pháp</a:t>
            </a:r>
            <a:r>
              <a:rPr lang="en-US" sz="1600" dirty="0"/>
              <a:t> </a:t>
            </a:r>
            <a:r>
              <a:rPr lang="en-US" sz="1600" dirty="0" err="1"/>
              <a:t>cơ</a:t>
            </a:r>
            <a:r>
              <a:rPr lang="en-US" sz="1600" dirty="0"/>
              <a:t> </a:t>
            </a:r>
            <a:r>
              <a:rPr lang="en-US" sz="1600" dirty="0" err="1"/>
              <a:t>bản</a:t>
            </a:r>
            <a:r>
              <a:rPr lang="en-US" sz="1600" dirty="0"/>
              <a:t> </a:t>
            </a:r>
            <a:r>
              <a:rPr lang="en-US" sz="1600" dirty="0" err="1"/>
              <a:t>là</a:t>
            </a:r>
            <a:r>
              <a:rPr lang="en-US" sz="1600" dirty="0"/>
              <a:t> </a:t>
            </a:r>
            <a:r>
              <a:rPr lang="en-US" sz="1600" b="1" dirty="0"/>
              <a:t>“</a:t>
            </a:r>
            <a:r>
              <a:rPr lang="en-US" sz="1600" b="1" dirty="0" err="1"/>
              <a:t>cấy</a:t>
            </a:r>
            <a:r>
              <a:rPr lang="en-US" sz="1600" b="1" dirty="0"/>
              <a:t> gene </a:t>
            </a:r>
            <a:r>
              <a:rPr lang="en-US" sz="1600" b="1" dirty="0" err="1"/>
              <a:t>thông</a:t>
            </a:r>
            <a:r>
              <a:rPr lang="en-US" sz="1600" b="1" dirty="0"/>
              <a:t> minh”, </a:t>
            </a:r>
            <a:r>
              <a:rPr lang="en-US" sz="1600" dirty="0" err="1"/>
              <a:t>thể</a:t>
            </a:r>
            <a:r>
              <a:rPr lang="en-US" sz="1600" dirty="0"/>
              <a:t> </a:t>
            </a:r>
            <a:r>
              <a:rPr lang="en-US" sz="1600" dirty="0" err="1"/>
              <a:t>hiện</a:t>
            </a:r>
            <a:r>
              <a:rPr lang="en-US" sz="1600" dirty="0"/>
              <a:t> qua </a:t>
            </a:r>
            <a:r>
              <a:rPr lang="en-US" sz="1600" dirty="0" err="1"/>
              <a:t>quy</a:t>
            </a:r>
            <a:r>
              <a:rPr lang="en-US" sz="1600" dirty="0"/>
              <a:t> </a:t>
            </a:r>
            <a:r>
              <a:rPr lang="en-US" sz="1600" dirty="0" err="1"/>
              <a:t>hoạch</a:t>
            </a:r>
            <a:r>
              <a:rPr lang="en-US" sz="1600" dirty="0"/>
              <a:t>, </a:t>
            </a:r>
            <a:r>
              <a:rPr lang="en-US" sz="1600" dirty="0" err="1"/>
              <a:t>quy</a:t>
            </a:r>
            <a:r>
              <a:rPr lang="en-US" sz="1600" dirty="0"/>
              <a:t> </a:t>
            </a:r>
            <a:r>
              <a:rPr lang="en-US" sz="1600" dirty="0" err="1"/>
              <a:t>chế</a:t>
            </a:r>
            <a:r>
              <a:rPr lang="en-US" sz="1600" dirty="0"/>
              <a:t> </a:t>
            </a:r>
            <a:r>
              <a:rPr lang="en-US" sz="1600" dirty="0" err="1"/>
              <a:t>và</a:t>
            </a:r>
            <a:r>
              <a:rPr lang="en-US" sz="1600" dirty="0"/>
              <a:t> </a:t>
            </a:r>
            <a:r>
              <a:rPr lang="en-US" sz="1600" dirty="0" err="1"/>
              <a:t>quy</a:t>
            </a:r>
            <a:r>
              <a:rPr lang="en-US" sz="1600" dirty="0"/>
              <a:t> </a:t>
            </a:r>
            <a:r>
              <a:rPr lang="en-US" sz="1600" dirty="0" err="1"/>
              <a:t>chuẩn</a:t>
            </a:r>
            <a:endParaRPr lang="en-US" sz="1600" dirty="0"/>
          </a:p>
          <a:p>
            <a:pPr algn="just">
              <a:buFont typeface="Wingdings" pitchFamily="2" charset="2"/>
              <a:buChar char="§"/>
            </a:pPr>
            <a:endParaRPr lang="en-US" sz="1600"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91" y="1752601"/>
            <a:ext cx="2691754"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9323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DCA89D-8BAB-C128-AF3C-9599DE9F1C6F}"/>
              </a:ext>
            </a:extLst>
          </p:cNvPr>
          <p:cNvSpPr>
            <a:spLocks noGrp="1"/>
          </p:cNvSpPr>
          <p:nvPr>
            <p:ph type="title"/>
          </p:nvPr>
        </p:nvSpPr>
        <p:spPr/>
        <p:txBody>
          <a:bodyPr/>
          <a:lstStyle/>
          <a:p>
            <a:endParaRPr lang="x-none" dirty="0"/>
          </a:p>
        </p:txBody>
      </p:sp>
      <p:sp>
        <p:nvSpPr>
          <p:cNvPr id="4" name="Footer Placeholder 3">
            <a:extLst>
              <a:ext uri="{FF2B5EF4-FFF2-40B4-BE49-F238E27FC236}">
                <a16:creationId xmlns:a16="http://schemas.microsoft.com/office/drawing/2014/main" xmlns="" id="{6FE4953B-6DD3-BA12-60BC-DC2ABD04BDA0}"/>
              </a:ext>
            </a:extLst>
          </p:cNvPr>
          <p:cNvSpPr>
            <a:spLocks noGrp="1"/>
          </p:cNvSpPr>
          <p:nvPr>
            <p:ph type="ftr" sz="quarter" idx="11"/>
          </p:nvPr>
        </p:nvSpPr>
        <p:spPr/>
        <p:txBody>
          <a:bodyPr/>
          <a:lstStyle/>
          <a:p>
            <a:endParaRPr lang="x-none" dirty="0"/>
          </a:p>
        </p:txBody>
      </p:sp>
      <p:sp>
        <p:nvSpPr>
          <p:cNvPr id="5" name="Slide Number Placeholder 4">
            <a:extLst>
              <a:ext uri="{FF2B5EF4-FFF2-40B4-BE49-F238E27FC236}">
                <a16:creationId xmlns:a16="http://schemas.microsoft.com/office/drawing/2014/main" xmlns="" id="{F22E8175-8C08-BD75-22D6-9F5CD922521E}"/>
              </a:ext>
            </a:extLst>
          </p:cNvPr>
          <p:cNvSpPr>
            <a:spLocks noGrp="1"/>
          </p:cNvSpPr>
          <p:nvPr>
            <p:ph type="sldNum" sz="quarter" idx="12"/>
          </p:nvPr>
        </p:nvSpPr>
        <p:spPr/>
        <p:txBody>
          <a:bodyPr/>
          <a:lstStyle/>
          <a:p>
            <a:fld id="{476071D6-B3ED-A447-AE9F-11E647BD56D7}" type="slidenum">
              <a:rPr lang="x-none" smtClean="0"/>
              <a:t>2</a:t>
            </a:fld>
            <a:endParaRPr lang="x-none"/>
          </a:p>
        </p:txBody>
      </p:sp>
      <p:graphicFrame>
        <p:nvGraphicFramePr>
          <p:cNvPr id="6" name="Diagram 5">
            <a:extLst>
              <a:ext uri="{FF2B5EF4-FFF2-40B4-BE49-F238E27FC236}">
                <a16:creationId xmlns:a16="http://schemas.microsoft.com/office/drawing/2014/main" xmlns="" id="{AAAD380F-233B-3D4B-EFF2-5FB746E0A010}"/>
              </a:ext>
            </a:extLst>
          </p:cNvPr>
          <p:cNvGraphicFramePr/>
          <p:nvPr/>
        </p:nvGraphicFramePr>
        <p:xfrm>
          <a:off x="2251242" y="1711072"/>
          <a:ext cx="7689516" cy="444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xmlns="" id="{D2F5F984-353B-929A-F00B-5D965252BF98}"/>
              </a:ext>
            </a:extLst>
          </p:cNvPr>
          <p:cNvSpPr txBox="1"/>
          <p:nvPr/>
        </p:nvSpPr>
        <p:spPr>
          <a:xfrm>
            <a:off x="414069" y="311353"/>
            <a:ext cx="6262776" cy="646331"/>
          </a:xfrm>
          <a:prstGeom prst="rect">
            <a:avLst/>
          </a:prstGeom>
          <a:noFill/>
        </p:spPr>
        <p:txBody>
          <a:bodyPr wrap="square">
            <a:spAutoFit/>
          </a:bodyPr>
          <a:lstStyle/>
          <a:p>
            <a:r>
              <a:rPr lang="x-none" sz="3600" dirty="0"/>
              <a:t>CHUYỂN ĐỔI SỐ QUỐC GIA</a:t>
            </a:r>
          </a:p>
        </p:txBody>
      </p:sp>
    </p:spTree>
    <p:extLst>
      <p:ext uri="{BB962C8B-B14F-4D97-AF65-F5344CB8AC3E}">
        <p14:creationId xmlns:p14="http://schemas.microsoft.com/office/powerpoint/2010/main" val="210850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8378" y="635246"/>
            <a:ext cx="9347200" cy="1143000"/>
          </a:xfrm>
        </p:spPr>
        <p:txBody>
          <a:bodyPr>
            <a:normAutofit/>
          </a:bodyPr>
          <a:lstStyle/>
          <a:p>
            <a:r>
              <a:rPr lang="en-US" sz="2800" dirty="0"/>
              <a:t>KIẾN TRÚC CHUNG THÀNH PHỐ THÔNG MINH</a:t>
            </a:r>
          </a:p>
        </p:txBody>
      </p:sp>
      <p:sp>
        <p:nvSpPr>
          <p:cNvPr id="3" name="Content Placeholder 2"/>
          <p:cNvSpPr>
            <a:spLocks noGrp="1"/>
          </p:cNvSpPr>
          <p:nvPr>
            <p:ph idx="1"/>
          </p:nvPr>
        </p:nvSpPr>
        <p:spPr>
          <a:xfrm>
            <a:off x="5943560" y="1600202"/>
            <a:ext cx="5945148" cy="4525963"/>
          </a:xfrm>
        </p:spPr>
        <p:txBody>
          <a:bodyPr>
            <a:normAutofit lnSpcReduction="10000"/>
          </a:bodyPr>
          <a:lstStyle/>
          <a:p>
            <a:pPr algn="just"/>
            <a:r>
              <a:rPr lang="en-US" sz="1800"/>
              <a:t>Mô hình phù hợp với khuôn khổ pháp lý về quản lý Thành phố hiện hành của Việt nam, các đặc thù của một Thành phố đang phát triển và hệ thống thiết chế dân chủ cơ sở hiện hành</a:t>
            </a:r>
          </a:p>
          <a:p>
            <a:pPr algn="just"/>
            <a:r>
              <a:rPr lang="en-US" sz="1800" b="1"/>
              <a:t>Lấy người dân làm trung tâm: vừa là đối tượng phục vụ vừa là chủ thể xây dựng TPTM</a:t>
            </a:r>
          </a:p>
          <a:p>
            <a:pPr algn="just"/>
            <a:r>
              <a:rPr lang="en-US" sz="1800"/>
              <a:t>Mô hình 6 trụ cột để đảm bảo hội nhập quốc tế đảm bảo vì cộng đồng sáng tạo, bền vững và đáng sống</a:t>
            </a:r>
          </a:p>
          <a:p>
            <a:pPr algn="just"/>
            <a:r>
              <a:rPr lang="en-US" sz="1800"/>
              <a:t>Phân biệt rõ 5 cấu phần:</a:t>
            </a:r>
          </a:p>
          <a:p>
            <a:pPr lvl="1" algn="just"/>
            <a:r>
              <a:rPr lang="en-US" sz="1400"/>
              <a:t>Hạ tầng kinh tế xã hội thông minh</a:t>
            </a:r>
          </a:p>
          <a:p>
            <a:pPr lvl="1" algn="just"/>
            <a:r>
              <a:rPr lang="en-US" sz="1400"/>
              <a:t>Hạ tầng kỹ thuật Thành phố thông minh</a:t>
            </a:r>
          </a:p>
          <a:p>
            <a:pPr lvl="1" algn="just"/>
            <a:r>
              <a:rPr lang="en-US" sz="1400"/>
              <a:t>Hạ tầng thông tin Thành phố thông minh</a:t>
            </a:r>
          </a:p>
          <a:p>
            <a:pPr lvl="1" algn="just"/>
            <a:r>
              <a:rPr lang="en-US" sz="1400"/>
              <a:t>Xây dựng thông minh</a:t>
            </a:r>
          </a:p>
          <a:p>
            <a:pPr lvl="1" algn="just"/>
            <a:r>
              <a:rPr lang="en-US" sz="1400"/>
              <a:t>Cộng đồng cư dân thông minh</a:t>
            </a:r>
          </a:p>
          <a:p>
            <a:pPr algn="just"/>
            <a:r>
              <a:rPr lang="en-US" sz="1800"/>
              <a:t>Nguyên tắc chung: Cái gì mới thì phải thông minh ngay từ đầu, nâng cấp, sửa chữa phải bao hàm thông minh hóa	</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303291" y="1648420"/>
            <a:ext cx="5716489" cy="4447580"/>
          </a:xfrm>
          <a:prstGeom prst="rect">
            <a:avLst/>
          </a:prstGeom>
        </p:spPr>
      </p:pic>
    </p:spTree>
    <p:extLst>
      <p:ext uri="{BB962C8B-B14F-4D97-AF65-F5344CB8AC3E}">
        <p14:creationId xmlns:p14="http://schemas.microsoft.com/office/powerpoint/2010/main" val="3951231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7132" y="274638"/>
            <a:ext cx="10504868" cy="1143000"/>
          </a:xfrm>
        </p:spPr>
        <p:txBody>
          <a:bodyPr vert="horz" lIns="91440" tIns="45720" rIns="91440" bIns="45720" rtlCol="0" anchor="ctr">
            <a:normAutofit/>
          </a:bodyPr>
          <a:lstStyle/>
          <a:p>
            <a:pPr algn="just"/>
            <a:r>
              <a:rPr lang="en-US" sz="3200" dirty="0"/>
              <a:t>HẠ TẦNG THÔNG TIN THÀNH PHỐ THÔNG MINH</a:t>
            </a:r>
          </a:p>
        </p:txBody>
      </p:sp>
      <p:sp>
        <p:nvSpPr>
          <p:cNvPr id="4" name="Content Placeholder 3"/>
          <p:cNvSpPr>
            <a:spLocks noGrp="1"/>
          </p:cNvSpPr>
          <p:nvPr>
            <p:ph idx="13"/>
          </p:nvPr>
        </p:nvSpPr>
        <p:spPr>
          <a:xfrm>
            <a:off x="6172219" y="1752600"/>
            <a:ext cx="5792709" cy="5029200"/>
          </a:xfrm>
        </p:spPr>
        <p:txBody>
          <a:bodyPr vert="horz" lIns="91440" tIns="45720" rIns="91440" bIns="45720" rtlCol="0">
            <a:normAutofit/>
          </a:bodyPr>
          <a:lstStyle/>
          <a:p>
            <a:pPr algn="just">
              <a:buFont typeface="Wingdings" pitchFamily="2" charset="2"/>
              <a:buChar char="§"/>
            </a:pPr>
            <a:r>
              <a:rPr lang="en-US" sz="1600" dirty="0" err="1"/>
              <a:t>Xây</a:t>
            </a:r>
            <a:r>
              <a:rPr lang="en-US" sz="1600" dirty="0"/>
              <a:t> </a:t>
            </a:r>
            <a:r>
              <a:rPr lang="en-US" sz="1600" dirty="0" err="1"/>
              <a:t>dựng</a:t>
            </a:r>
            <a:r>
              <a:rPr lang="en-US" sz="1600" dirty="0"/>
              <a:t> </a:t>
            </a:r>
            <a:r>
              <a:rPr lang="en-US" sz="1600" dirty="0" err="1"/>
              <a:t>và</a:t>
            </a:r>
            <a:r>
              <a:rPr lang="en-US" sz="1600" dirty="0"/>
              <a:t> ban </a:t>
            </a:r>
            <a:r>
              <a:rPr lang="en-US" sz="1600" dirty="0" err="1"/>
              <a:t>hành</a:t>
            </a:r>
            <a:r>
              <a:rPr lang="en-US" sz="1600" dirty="0"/>
              <a:t> </a:t>
            </a:r>
            <a:r>
              <a:rPr lang="en-US" sz="1600" dirty="0" err="1"/>
              <a:t>Kiến</a:t>
            </a:r>
            <a:r>
              <a:rPr lang="en-US" sz="1600" dirty="0"/>
              <a:t> </a:t>
            </a:r>
            <a:r>
              <a:rPr lang="en-US" sz="1600" dirty="0" err="1"/>
              <a:t>trúc</a:t>
            </a:r>
            <a:r>
              <a:rPr lang="en-US" sz="1600" dirty="0"/>
              <a:t> </a:t>
            </a:r>
            <a:r>
              <a:rPr lang="en-US" sz="1600" dirty="0" err="1"/>
              <a:t>chung</a:t>
            </a:r>
            <a:r>
              <a:rPr lang="en-US" sz="1600" dirty="0"/>
              <a:t> </a:t>
            </a:r>
            <a:r>
              <a:rPr lang="en-US" sz="1600" dirty="0" err="1"/>
              <a:t>hạ</a:t>
            </a:r>
            <a:r>
              <a:rPr lang="en-US" sz="1600" dirty="0"/>
              <a:t> </a:t>
            </a:r>
            <a:r>
              <a:rPr lang="en-US" sz="1600" dirty="0" err="1"/>
              <a:t>tầng</a:t>
            </a:r>
            <a:r>
              <a:rPr lang="en-US" sz="1600" dirty="0"/>
              <a:t> </a:t>
            </a:r>
            <a:r>
              <a:rPr lang="en-US" sz="1600" dirty="0" err="1"/>
              <a:t>thông</a:t>
            </a:r>
            <a:r>
              <a:rPr lang="en-US" sz="1600" dirty="0"/>
              <a:t> tin </a:t>
            </a:r>
            <a:r>
              <a:rPr lang="en-US" sz="1600" dirty="0" err="1"/>
              <a:t>Hà</a:t>
            </a:r>
            <a:r>
              <a:rPr lang="en-US" sz="1600" dirty="0"/>
              <a:t> </a:t>
            </a:r>
            <a:r>
              <a:rPr lang="en-US" sz="1600" dirty="0" err="1"/>
              <a:t>nội</a:t>
            </a:r>
            <a:r>
              <a:rPr lang="en-US" sz="1600" dirty="0"/>
              <a:t> </a:t>
            </a:r>
            <a:r>
              <a:rPr lang="en-US" sz="1600" dirty="0" err="1"/>
              <a:t>dùng</a:t>
            </a:r>
            <a:r>
              <a:rPr lang="en-US" sz="1600" dirty="0"/>
              <a:t> </a:t>
            </a:r>
            <a:r>
              <a:rPr lang="en-US" sz="1600" dirty="0" err="1"/>
              <a:t>áp</a:t>
            </a:r>
            <a:r>
              <a:rPr lang="en-US" sz="1600" dirty="0"/>
              <a:t> </a:t>
            </a:r>
            <a:r>
              <a:rPr lang="en-US" sz="1600" dirty="0" err="1"/>
              <a:t>dụng</a:t>
            </a:r>
            <a:r>
              <a:rPr lang="en-US" sz="1600" dirty="0"/>
              <a:t> </a:t>
            </a:r>
            <a:r>
              <a:rPr lang="en-US" sz="1600" dirty="0" err="1"/>
              <a:t>cho</a:t>
            </a:r>
            <a:r>
              <a:rPr lang="en-US" sz="1600" dirty="0"/>
              <a:t> </a:t>
            </a:r>
            <a:r>
              <a:rPr lang="en-US" sz="1600" dirty="0" err="1"/>
              <a:t>các</a:t>
            </a:r>
            <a:r>
              <a:rPr lang="en-US" sz="1600" dirty="0"/>
              <a:t> </a:t>
            </a:r>
            <a:r>
              <a:rPr lang="en-US" sz="1600" dirty="0" err="1"/>
              <a:t>đề</a:t>
            </a:r>
            <a:r>
              <a:rPr lang="en-US" sz="1600" dirty="0"/>
              <a:t> </a:t>
            </a:r>
            <a:r>
              <a:rPr lang="en-US" sz="1600" dirty="0" err="1"/>
              <a:t>án</a:t>
            </a:r>
            <a:r>
              <a:rPr lang="en-US" sz="1600" dirty="0"/>
              <a:t> </a:t>
            </a:r>
            <a:r>
              <a:rPr lang="en-US" sz="1600" dirty="0" err="1"/>
              <a:t>CNTT</a:t>
            </a:r>
            <a:r>
              <a:rPr lang="en-US" sz="1600" dirty="0"/>
              <a:t> ở </a:t>
            </a:r>
            <a:r>
              <a:rPr lang="en-US" sz="1600" dirty="0" err="1"/>
              <a:t>tất</a:t>
            </a:r>
            <a:r>
              <a:rPr lang="en-US" sz="1600" dirty="0"/>
              <a:t> </a:t>
            </a:r>
            <a:r>
              <a:rPr lang="en-US" sz="1600" dirty="0" err="1"/>
              <a:t>cả</a:t>
            </a:r>
            <a:r>
              <a:rPr lang="en-US" sz="1600" dirty="0"/>
              <a:t> </a:t>
            </a:r>
            <a:r>
              <a:rPr lang="en-US" sz="1600" dirty="0" err="1"/>
              <a:t>các</a:t>
            </a:r>
            <a:r>
              <a:rPr lang="en-US" sz="1600" dirty="0"/>
              <a:t> </a:t>
            </a:r>
            <a:r>
              <a:rPr lang="en-US" sz="1600" dirty="0" err="1"/>
              <a:t>cấp</a:t>
            </a:r>
            <a:r>
              <a:rPr lang="en-US" sz="1600" dirty="0"/>
              <a:t> </a:t>
            </a:r>
            <a:r>
              <a:rPr lang="en-US" sz="1600" dirty="0" err="1"/>
              <a:t>các</a:t>
            </a:r>
            <a:r>
              <a:rPr lang="en-US" sz="1600" dirty="0"/>
              <a:t> </a:t>
            </a:r>
            <a:r>
              <a:rPr lang="en-US" sz="1600" dirty="0" err="1"/>
              <a:t>ngành</a:t>
            </a:r>
            <a:r>
              <a:rPr lang="en-US" sz="1600" dirty="0"/>
              <a:t>. </a:t>
            </a:r>
            <a:r>
              <a:rPr lang="en-US" sz="1600" dirty="0" err="1"/>
              <a:t>Xây</a:t>
            </a:r>
            <a:r>
              <a:rPr lang="en-US" sz="1600" dirty="0"/>
              <a:t> </a:t>
            </a:r>
            <a:r>
              <a:rPr lang="en-US" sz="1600" dirty="0" err="1"/>
              <a:t>dựng</a:t>
            </a:r>
            <a:r>
              <a:rPr lang="en-US" sz="1600" dirty="0"/>
              <a:t> </a:t>
            </a:r>
            <a:r>
              <a:rPr lang="en-US" sz="1600" dirty="0" err="1"/>
              <a:t>mô</a:t>
            </a:r>
            <a:r>
              <a:rPr lang="en-US" sz="1600" dirty="0"/>
              <a:t> </a:t>
            </a:r>
            <a:r>
              <a:rPr lang="en-US" sz="1600" dirty="0" err="1"/>
              <a:t>hình</a:t>
            </a:r>
            <a:r>
              <a:rPr lang="en-US" sz="1600" dirty="0"/>
              <a:t> </a:t>
            </a:r>
            <a:r>
              <a:rPr lang="en-US" sz="1600" dirty="0" err="1"/>
              <a:t>dữ</a:t>
            </a:r>
            <a:r>
              <a:rPr lang="en-US" sz="1600" dirty="0"/>
              <a:t> </a:t>
            </a:r>
            <a:r>
              <a:rPr lang="en-US" sz="1600" dirty="0" err="1"/>
              <a:t>liệu</a:t>
            </a:r>
            <a:r>
              <a:rPr lang="en-US" sz="1600" dirty="0"/>
              <a:t> </a:t>
            </a:r>
            <a:r>
              <a:rPr lang="en-US" sz="1600" dirty="0" err="1"/>
              <a:t>thống</a:t>
            </a:r>
            <a:r>
              <a:rPr lang="en-US" sz="1600" dirty="0"/>
              <a:t> </a:t>
            </a:r>
            <a:r>
              <a:rPr lang="en-US" sz="1600" dirty="0" err="1"/>
              <a:t>nhất</a:t>
            </a:r>
            <a:r>
              <a:rPr lang="en-US" sz="1600" dirty="0"/>
              <a:t>, </a:t>
            </a:r>
            <a:r>
              <a:rPr lang="en-US" sz="1600" dirty="0" err="1"/>
              <a:t>các</a:t>
            </a:r>
            <a:r>
              <a:rPr lang="en-US" sz="1600" dirty="0"/>
              <a:t> </a:t>
            </a:r>
            <a:r>
              <a:rPr lang="en-US" sz="1600" dirty="0" err="1"/>
              <a:t>quy</a:t>
            </a:r>
            <a:r>
              <a:rPr lang="en-US" sz="1600" dirty="0"/>
              <a:t> </a:t>
            </a:r>
            <a:r>
              <a:rPr lang="en-US" sz="1600" dirty="0" err="1"/>
              <a:t>chế</a:t>
            </a:r>
            <a:r>
              <a:rPr lang="en-US" sz="1600" dirty="0"/>
              <a:t>, </a:t>
            </a:r>
            <a:r>
              <a:rPr lang="en-US" sz="1600" dirty="0" err="1"/>
              <a:t>quy</a:t>
            </a:r>
            <a:r>
              <a:rPr lang="en-US" sz="1600" dirty="0"/>
              <a:t> </a:t>
            </a:r>
            <a:r>
              <a:rPr lang="en-US" sz="1600" dirty="0" err="1"/>
              <a:t>chuẩn</a:t>
            </a:r>
            <a:r>
              <a:rPr lang="en-US" sz="1600" dirty="0"/>
              <a:t> </a:t>
            </a:r>
            <a:r>
              <a:rPr lang="en-US" sz="1600" dirty="0" err="1"/>
              <a:t>liên</a:t>
            </a:r>
            <a:r>
              <a:rPr lang="en-US" sz="1600" dirty="0"/>
              <a:t> </a:t>
            </a:r>
            <a:r>
              <a:rPr lang="en-US" sz="1600" dirty="0" err="1"/>
              <a:t>quan</a:t>
            </a:r>
            <a:r>
              <a:rPr lang="en-US" sz="1600" dirty="0"/>
              <a:t> </a:t>
            </a:r>
            <a:r>
              <a:rPr lang="en-US" sz="1600" dirty="0" err="1"/>
              <a:t>đặc</a:t>
            </a:r>
            <a:r>
              <a:rPr lang="en-US" sz="1600" dirty="0"/>
              <a:t> </a:t>
            </a:r>
            <a:r>
              <a:rPr lang="en-US" sz="1600" dirty="0" err="1"/>
              <a:t>biệt</a:t>
            </a:r>
            <a:r>
              <a:rPr lang="en-US" sz="1600" dirty="0"/>
              <a:t> </a:t>
            </a:r>
            <a:r>
              <a:rPr lang="en-US" sz="1600" dirty="0" err="1"/>
              <a:t>là</a:t>
            </a:r>
            <a:r>
              <a:rPr lang="en-US" sz="1600" dirty="0"/>
              <a:t> </a:t>
            </a:r>
            <a:r>
              <a:rPr lang="en-US" sz="1600" dirty="0" err="1"/>
              <a:t>hệ</a:t>
            </a:r>
            <a:r>
              <a:rPr lang="en-US" sz="1600" dirty="0"/>
              <a:t> </a:t>
            </a:r>
            <a:r>
              <a:rPr lang="en-US" sz="1600" dirty="0" err="1"/>
              <a:t>thống</a:t>
            </a:r>
            <a:r>
              <a:rPr lang="en-US" sz="1600" dirty="0"/>
              <a:t> </a:t>
            </a:r>
            <a:r>
              <a:rPr lang="en-US" sz="1600" b="1" dirty="0" err="1">
                <a:solidFill>
                  <a:srgbClr val="C00000"/>
                </a:solidFill>
              </a:rPr>
              <a:t>định</a:t>
            </a:r>
            <a:r>
              <a:rPr lang="en-US" sz="1600" b="1" dirty="0">
                <a:solidFill>
                  <a:srgbClr val="C00000"/>
                </a:solidFill>
              </a:rPr>
              <a:t> </a:t>
            </a:r>
            <a:r>
              <a:rPr lang="en-US" sz="1600" b="1" dirty="0" err="1">
                <a:solidFill>
                  <a:srgbClr val="C00000"/>
                </a:solidFill>
              </a:rPr>
              <a:t>danh</a:t>
            </a:r>
            <a:r>
              <a:rPr lang="en-US" sz="1600" b="1" dirty="0">
                <a:solidFill>
                  <a:srgbClr val="C00000"/>
                </a:solidFill>
              </a:rPr>
              <a:t> </a:t>
            </a:r>
            <a:r>
              <a:rPr lang="en-US" sz="1600" dirty="0" err="1"/>
              <a:t>và</a:t>
            </a:r>
            <a:r>
              <a:rPr lang="en-US" sz="1600" b="1" dirty="0">
                <a:solidFill>
                  <a:srgbClr val="C00000"/>
                </a:solidFill>
              </a:rPr>
              <a:t> </a:t>
            </a:r>
            <a:r>
              <a:rPr lang="en-US" sz="1600" b="1" dirty="0" err="1">
                <a:solidFill>
                  <a:srgbClr val="C00000"/>
                </a:solidFill>
              </a:rPr>
              <a:t>định</a:t>
            </a:r>
            <a:r>
              <a:rPr lang="en-US" sz="1600" b="1" dirty="0">
                <a:solidFill>
                  <a:srgbClr val="C00000"/>
                </a:solidFill>
              </a:rPr>
              <a:t> </a:t>
            </a:r>
            <a:r>
              <a:rPr lang="en-US" sz="1600" b="1" dirty="0" err="1">
                <a:solidFill>
                  <a:srgbClr val="C00000"/>
                </a:solidFill>
              </a:rPr>
              <a:t>vị</a:t>
            </a:r>
            <a:endParaRPr lang="en-US" sz="1600" b="1" dirty="0">
              <a:solidFill>
                <a:srgbClr val="C00000"/>
              </a:solidFill>
            </a:endParaRPr>
          </a:p>
          <a:p>
            <a:pPr algn="just">
              <a:buFont typeface="Wingdings" pitchFamily="2" charset="2"/>
              <a:buChar char="§"/>
            </a:pPr>
            <a:r>
              <a:rPr lang="en-US" sz="1600" dirty="0" err="1"/>
              <a:t>Xây</a:t>
            </a:r>
            <a:r>
              <a:rPr lang="en-US" sz="1600" dirty="0"/>
              <a:t> </a:t>
            </a:r>
            <a:r>
              <a:rPr lang="en-US" sz="1600" dirty="0" err="1"/>
              <a:t>dựng</a:t>
            </a:r>
            <a:r>
              <a:rPr lang="en-US" sz="1600" dirty="0"/>
              <a:t> </a:t>
            </a:r>
            <a:r>
              <a:rPr lang="en-US" sz="1600" dirty="0" err="1"/>
              <a:t>nền</a:t>
            </a:r>
            <a:r>
              <a:rPr lang="en-US" sz="1600" dirty="0"/>
              <a:t> </a:t>
            </a:r>
            <a:r>
              <a:rPr lang="en-US" sz="1600" dirty="0" err="1"/>
              <a:t>tảng</a:t>
            </a:r>
            <a:r>
              <a:rPr lang="en-US" sz="1600" dirty="0"/>
              <a:t> </a:t>
            </a:r>
            <a:r>
              <a:rPr lang="en-US" sz="1600" dirty="0" err="1"/>
              <a:t>dữ</a:t>
            </a:r>
            <a:r>
              <a:rPr lang="en-US" sz="1600" dirty="0"/>
              <a:t> </a:t>
            </a:r>
            <a:r>
              <a:rPr lang="en-US" sz="1600" dirty="0" err="1"/>
              <a:t>liệu</a:t>
            </a:r>
            <a:r>
              <a:rPr lang="en-US" sz="1600" dirty="0"/>
              <a:t>, </a:t>
            </a:r>
            <a:r>
              <a:rPr lang="en-US" sz="1600" dirty="0" err="1"/>
              <a:t>kiểm</a:t>
            </a:r>
            <a:r>
              <a:rPr lang="en-US" sz="1600" dirty="0"/>
              <a:t> </a:t>
            </a:r>
            <a:r>
              <a:rPr lang="en-US" sz="1600" dirty="0" err="1"/>
              <a:t>đếm</a:t>
            </a:r>
            <a:r>
              <a:rPr lang="en-US" sz="1600" dirty="0"/>
              <a:t> </a:t>
            </a:r>
            <a:r>
              <a:rPr lang="en-US" sz="1600" dirty="0" err="1"/>
              <a:t>và</a:t>
            </a:r>
            <a:r>
              <a:rPr lang="en-US" sz="1600" dirty="0"/>
              <a:t> </a:t>
            </a:r>
            <a:r>
              <a:rPr lang="en-US" sz="1600" dirty="0" err="1"/>
              <a:t>chuyển</a:t>
            </a:r>
            <a:r>
              <a:rPr lang="en-US" sz="1600" dirty="0"/>
              <a:t> </a:t>
            </a:r>
            <a:r>
              <a:rPr lang="en-US" sz="1600" dirty="0" err="1"/>
              <a:t>đổi</a:t>
            </a:r>
            <a:r>
              <a:rPr lang="en-US" sz="1600" dirty="0"/>
              <a:t> </a:t>
            </a:r>
            <a:r>
              <a:rPr lang="en-US" sz="1600" dirty="0" err="1"/>
              <a:t>các</a:t>
            </a:r>
            <a:r>
              <a:rPr lang="en-US" sz="1600" dirty="0"/>
              <a:t> </a:t>
            </a:r>
            <a:r>
              <a:rPr lang="en-US" sz="1600" dirty="0" err="1"/>
              <a:t>dữ</a:t>
            </a:r>
            <a:r>
              <a:rPr lang="en-US" sz="1600" dirty="0"/>
              <a:t> </a:t>
            </a:r>
            <a:r>
              <a:rPr lang="en-US" sz="1600" dirty="0" err="1"/>
              <a:t>liệu</a:t>
            </a:r>
            <a:r>
              <a:rPr lang="en-US" sz="1600" dirty="0"/>
              <a:t> </a:t>
            </a:r>
            <a:r>
              <a:rPr lang="en-US" sz="1600" dirty="0" err="1"/>
              <a:t>số</a:t>
            </a:r>
            <a:r>
              <a:rPr lang="en-US" sz="1600" dirty="0"/>
              <a:t> </a:t>
            </a:r>
            <a:r>
              <a:rPr lang="en-US" sz="1600" dirty="0" err="1"/>
              <a:t>hiện</a:t>
            </a:r>
            <a:r>
              <a:rPr lang="en-US" sz="1600" dirty="0"/>
              <a:t> </a:t>
            </a:r>
            <a:r>
              <a:rPr lang="en-US" sz="1600" dirty="0" err="1"/>
              <a:t>có</a:t>
            </a:r>
            <a:r>
              <a:rPr lang="en-US" sz="1600" dirty="0"/>
              <a:t> </a:t>
            </a:r>
            <a:r>
              <a:rPr lang="en-US" sz="1600" dirty="0" err="1"/>
              <a:t>vào</a:t>
            </a:r>
            <a:r>
              <a:rPr lang="en-US" sz="1600" dirty="0"/>
              <a:t> </a:t>
            </a:r>
            <a:r>
              <a:rPr lang="en-US" sz="1600" dirty="0" err="1"/>
              <a:t>nền</a:t>
            </a:r>
            <a:r>
              <a:rPr lang="en-US" sz="1600" dirty="0"/>
              <a:t> </a:t>
            </a:r>
            <a:r>
              <a:rPr lang="en-US" sz="1600" dirty="0" err="1"/>
              <a:t>tảng</a:t>
            </a:r>
            <a:r>
              <a:rPr lang="en-US" sz="1600" dirty="0"/>
              <a:t> </a:t>
            </a:r>
            <a:r>
              <a:rPr lang="en-US" sz="1600" dirty="0" err="1"/>
              <a:t>chung</a:t>
            </a:r>
            <a:r>
              <a:rPr lang="en-US" sz="1600" dirty="0"/>
              <a:t> </a:t>
            </a:r>
            <a:r>
              <a:rPr lang="en-US" sz="1600" dirty="0" err="1"/>
              <a:t>để</a:t>
            </a:r>
            <a:r>
              <a:rPr lang="en-US" sz="1600" dirty="0"/>
              <a:t> </a:t>
            </a:r>
            <a:r>
              <a:rPr lang="en-US" sz="1600" dirty="0" err="1"/>
              <a:t>nhanh</a:t>
            </a:r>
            <a:r>
              <a:rPr lang="en-US" sz="1600" dirty="0"/>
              <a:t> </a:t>
            </a:r>
            <a:r>
              <a:rPr lang="en-US" sz="1600" dirty="0" err="1"/>
              <a:t>chóng</a:t>
            </a:r>
            <a:r>
              <a:rPr lang="en-US" sz="1600" dirty="0"/>
              <a:t> </a:t>
            </a:r>
            <a:r>
              <a:rPr lang="en-US" sz="1600" dirty="0" err="1"/>
              <a:t>hình</a:t>
            </a:r>
            <a:r>
              <a:rPr lang="en-US" sz="1600" dirty="0"/>
              <a:t> </a:t>
            </a:r>
            <a:r>
              <a:rPr lang="en-US" sz="1600" dirty="0" err="1"/>
              <a:t>thành</a:t>
            </a:r>
            <a:r>
              <a:rPr lang="en-US" sz="1600" dirty="0"/>
              <a:t> </a:t>
            </a:r>
            <a:r>
              <a:rPr lang="en-US" sz="1600" dirty="0" err="1"/>
              <a:t>hạ</a:t>
            </a:r>
            <a:r>
              <a:rPr lang="en-US" sz="1600" dirty="0"/>
              <a:t> </a:t>
            </a:r>
            <a:r>
              <a:rPr lang="en-US" sz="1600" dirty="0" err="1"/>
              <a:t>tầng</a:t>
            </a:r>
            <a:r>
              <a:rPr lang="en-US" sz="1600" dirty="0"/>
              <a:t> </a:t>
            </a:r>
            <a:r>
              <a:rPr lang="en-US" sz="1600" dirty="0" err="1"/>
              <a:t>dữ</a:t>
            </a:r>
            <a:r>
              <a:rPr lang="en-US" sz="1600" dirty="0"/>
              <a:t> </a:t>
            </a:r>
            <a:r>
              <a:rPr lang="en-US" sz="1600" dirty="0" err="1"/>
              <a:t>liệu</a:t>
            </a:r>
            <a:r>
              <a:rPr lang="en-US" sz="1600" dirty="0"/>
              <a:t> ban </a:t>
            </a:r>
            <a:r>
              <a:rPr lang="en-US" sz="1600" dirty="0" err="1"/>
              <a:t>đầu</a:t>
            </a:r>
            <a:endParaRPr lang="en-US" sz="1600" dirty="0"/>
          </a:p>
          <a:p>
            <a:pPr algn="just">
              <a:buFont typeface="Wingdings" pitchFamily="2" charset="2"/>
              <a:buChar char="§"/>
            </a:pPr>
            <a:r>
              <a:rPr lang="en-US" sz="1600" dirty="0" err="1"/>
              <a:t>Xây</a:t>
            </a:r>
            <a:r>
              <a:rPr lang="en-US" sz="1600" dirty="0"/>
              <a:t> </a:t>
            </a:r>
            <a:r>
              <a:rPr lang="en-US" sz="1600" dirty="0" err="1"/>
              <a:t>dựng</a:t>
            </a:r>
            <a:r>
              <a:rPr lang="en-US" sz="1600" dirty="0"/>
              <a:t> </a:t>
            </a:r>
            <a:r>
              <a:rPr lang="en-US" sz="1600" dirty="0" err="1"/>
              <a:t>nền</a:t>
            </a:r>
            <a:r>
              <a:rPr lang="en-US" sz="1600" dirty="0"/>
              <a:t> </a:t>
            </a:r>
            <a:r>
              <a:rPr lang="en-US" sz="1600" dirty="0" err="1"/>
              <a:t>tảng</a:t>
            </a:r>
            <a:r>
              <a:rPr lang="en-US" sz="1600" dirty="0"/>
              <a:t> </a:t>
            </a:r>
            <a:r>
              <a:rPr lang="en-US" sz="1600" dirty="0" err="1"/>
              <a:t>ứng</a:t>
            </a:r>
            <a:r>
              <a:rPr lang="en-US" sz="1600" dirty="0"/>
              <a:t> </a:t>
            </a:r>
            <a:r>
              <a:rPr lang="en-US" sz="1600" dirty="0" err="1"/>
              <a:t>dụng</a:t>
            </a:r>
            <a:r>
              <a:rPr lang="en-US" sz="1600" dirty="0"/>
              <a:t> </a:t>
            </a:r>
            <a:r>
              <a:rPr lang="en-US" sz="1600" dirty="0" err="1"/>
              <a:t>chung</a:t>
            </a:r>
            <a:r>
              <a:rPr lang="en-US" sz="1600" dirty="0"/>
              <a:t>, </a:t>
            </a:r>
            <a:r>
              <a:rPr lang="en-US" sz="1600" dirty="0" err="1"/>
              <a:t>ưu</a:t>
            </a:r>
            <a:r>
              <a:rPr lang="en-US" sz="1600" dirty="0"/>
              <a:t> </a:t>
            </a:r>
            <a:r>
              <a:rPr lang="en-US" sz="1600" dirty="0" err="1"/>
              <a:t>tiên</a:t>
            </a:r>
            <a:r>
              <a:rPr lang="en-US" sz="1600" dirty="0"/>
              <a:t> </a:t>
            </a:r>
            <a:r>
              <a:rPr lang="en-US" sz="1600" dirty="0" err="1"/>
              <a:t>tích</a:t>
            </a:r>
            <a:r>
              <a:rPr lang="en-US" sz="1600" dirty="0"/>
              <a:t> </a:t>
            </a:r>
            <a:r>
              <a:rPr lang="en-US" sz="1600" dirty="0" err="1"/>
              <a:t>hợp</a:t>
            </a:r>
            <a:r>
              <a:rPr lang="en-US" sz="1600" dirty="0"/>
              <a:t> </a:t>
            </a:r>
            <a:r>
              <a:rPr lang="en-US" sz="1600" dirty="0" err="1"/>
              <a:t>các</a:t>
            </a:r>
            <a:r>
              <a:rPr lang="en-US" sz="1600" dirty="0"/>
              <a:t> </a:t>
            </a:r>
            <a:r>
              <a:rPr lang="en-US" sz="1600" dirty="0" err="1"/>
              <a:t>ứng</a:t>
            </a:r>
            <a:r>
              <a:rPr lang="en-US" sz="1600" dirty="0"/>
              <a:t> </a:t>
            </a:r>
            <a:r>
              <a:rPr lang="en-US" sz="1600" dirty="0" err="1"/>
              <a:t>dụng</a:t>
            </a:r>
            <a:r>
              <a:rPr lang="en-US" sz="1600" dirty="0"/>
              <a:t> </a:t>
            </a:r>
            <a:r>
              <a:rPr lang="en-US" sz="1600" dirty="0" err="1"/>
              <a:t>dịch</a:t>
            </a:r>
            <a:r>
              <a:rPr lang="en-US" sz="1600" dirty="0"/>
              <a:t> </a:t>
            </a:r>
            <a:r>
              <a:rPr lang="en-US" sz="1600" dirty="0" err="1"/>
              <a:t>vụ</a:t>
            </a:r>
            <a:r>
              <a:rPr lang="en-US" sz="1600" dirty="0"/>
              <a:t> </a:t>
            </a:r>
            <a:r>
              <a:rPr lang="en-US" sz="1600" dirty="0" err="1"/>
              <a:t>công</a:t>
            </a:r>
            <a:r>
              <a:rPr lang="en-US" sz="1600" dirty="0"/>
              <a:t> </a:t>
            </a:r>
            <a:r>
              <a:rPr lang="en-US" sz="1600" dirty="0" err="1"/>
              <a:t>đã</a:t>
            </a:r>
            <a:r>
              <a:rPr lang="en-US" sz="1600" dirty="0"/>
              <a:t> </a:t>
            </a:r>
            <a:r>
              <a:rPr lang="en-US" sz="1600" dirty="0" err="1"/>
              <a:t>có</a:t>
            </a:r>
            <a:r>
              <a:rPr lang="en-US" sz="1600" dirty="0"/>
              <a:t> </a:t>
            </a:r>
            <a:r>
              <a:rPr lang="en-US" sz="1600" dirty="0" err="1"/>
              <a:t>vào</a:t>
            </a:r>
            <a:r>
              <a:rPr lang="en-US" sz="1600" dirty="0"/>
              <a:t> </a:t>
            </a:r>
            <a:r>
              <a:rPr lang="en-US" sz="1600" dirty="0" err="1"/>
              <a:t>nền</a:t>
            </a:r>
            <a:r>
              <a:rPr lang="en-US" sz="1600" dirty="0"/>
              <a:t> </a:t>
            </a:r>
            <a:r>
              <a:rPr lang="en-US" sz="1600" dirty="0" err="1"/>
              <a:t>tảng</a:t>
            </a:r>
            <a:r>
              <a:rPr lang="en-US" sz="1600" dirty="0"/>
              <a:t> </a:t>
            </a:r>
            <a:r>
              <a:rPr lang="en-US" sz="1600" dirty="0" err="1"/>
              <a:t>này</a:t>
            </a:r>
            <a:r>
              <a:rPr lang="en-US" sz="1600" dirty="0"/>
              <a:t>. </a:t>
            </a:r>
            <a:r>
              <a:rPr lang="en-US" sz="1600" dirty="0" err="1"/>
              <a:t>Xây</a:t>
            </a:r>
            <a:r>
              <a:rPr lang="en-US" sz="1600" dirty="0"/>
              <a:t> </a:t>
            </a:r>
            <a:r>
              <a:rPr lang="en-US" sz="1600" dirty="0" err="1"/>
              <a:t>dựng</a:t>
            </a:r>
            <a:r>
              <a:rPr lang="en-US" sz="1600" dirty="0"/>
              <a:t> </a:t>
            </a:r>
            <a:r>
              <a:rPr lang="en-US" sz="1600" dirty="0" err="1"/>
              <a:t>phần</a:t>
            </a:r>
            <a:r>
              <a:rPr lang="en-US" sz="1600" dirty="0"/>
              <a:t> </a:t>
            </a:r>
            <a:r>
              <a:rPr lang="en-US" sz="1600" dirty="0" err="1"/>
              <a:t>mềm</a:t>
            </a:r>
            <a:r>
              <a:rPr lang="en-US" sz="1600" dirty="0"/>
              <a:t> </a:t>
            </a:r>
            <a:r>
              <a:rPr lang="en-US" sz="1600" dirty="0" err="1"/>
              <a:t>mạng</a:t>
            </a:r>
            <a:r>
              <a:rPr lang="en-US" sz="1600" dirty="0"/>
              <a:t> </a:t>
            </a:r>
            <a:r>
              <a:rPr lang="en-US" sz="1600" dirty="0" err="1"/>
              <a:t>HanoiSmart</a:t>
            </a:r>
            <a:r>
              <a:rPr lang="en-US" sz="1600" dirty="0"/>
              <a:t> </a:t>
            </a:r>
            <a:r>
              <a:rPr lang="en-US" sz="1600" dirty="0" err="1"/>
              <a:t>và</a:t>
            </a:r>
            <a:r>
              <a:rPr lang="en-US" sz="1600" dirty="0"/>
              <a:t> </a:t>
            </a:r>
            <a:r>
              <a:rPr lang="en-US" sz="1600" dirty="0" err="1"/>
              <a:t>hệ</a:t>
            </a:r>
            <a:r>
              <a:rPr lang="en-US" sz="1600" dirty="0"/>
              <a:t> </a:t>
            </a:r>
            <a:r>
              <a:rPr lang="en-US" sz="1600" dirty="0" err="1"/>
              <a:t>thống</a:t>
            </a:r>
            <a:r>
              <a:rPr lang="en-US" sz="1600" dirty="0"/>
              <a:t> IOC, </a:t>
            </a:r>
            <a:r>
              <a:rPr lang="en-US" sz="1600" dirty="0" err="1"/>
              <a:t>tích</a:t>
            </a:r>
            <a:r>
              <a:rPr lang="en-US" sz="1600" dirty="0"/>
              <a:t> </a:t>
            </a:r>
            <a:r>
              <a:rPr lang="en-US" sz="1600" dirty="0" err="1"/>
              <a:t>hợp</a:t>
            </a:r>
            <a:r>
              <a:rPr lang="en-US" sz="1600" dirty="0"/>
              <a:t> </a:t>
            </a:r>
            <a:r>
              <a:rPr lang="en-US" sz="1600" dirty="0" err="1"/>
              <a:t>các</a:t>
            </a:r>
            <a:r>
              <a:rPr lang="en-US" sz="1600" dirty="0"/>
              <a:t> OC </a:t>
            </a:r>
            <a:r>
              <a:rPr lang="en-US" sz="1600" dirty="0" err="1"/>
              <a:t>hiện</a:t>
            </a:r>
            <a:r>
              <a:rPr lang="en-US" sz="1600" dirty="0"/>
              <a:t> </a:t>
            </a:r>
            <a:r>
              <a:rPr lang="en-US" sz="1600" dirty="0" err="1"/>
              <a:t>có</a:t>
            </a:r>
            <a:r>
              <a:rPr lang="en-US" sz="1600" dirty="0"/>
              <a:t>. </a:t>
            </a:r>
            <a:r>
              <a:rPr lang="en-US" sz="1600" dirty="0" err="1"/>
              <a:t>Lựa</a:t>
            </a:r>
            <a:r>
              <a:rPr lang="en-US" sz="1600" dirty="0"/>
              <a:t> </a:t>
            </a:r>
            <a:r>
              <a:rPr lang="en-US" sz="1600" dirty="0" err="1"/>
              <a:t>chọn</a:t>
            </a:r>
            <a:r>
              <a:rPr lang="en-US" sz="1600" dirty="0"/>
              <a:t> </a:t>
            </a:r>
            <a:r>
              <a:rPr lang="en-US" sz="1600" dirty="0" err="1"/>
              <a:t>và</a:t>
            </a:r>
            <a:r>
              <a:rPr lang="en-US" sz="1600" dirty="0"/>
              <a:t> </a:t>
            </a:r>
            <a:r>
              <a:rPr lang="en-US" sz="1600" dirty="0" err="1"/>
              <a:t>tích</a:t>
            </a:r>
            <a:r>
              <a:rPr lang="en-US" sz="1600" dirty="0"/>
              <a:t> </a:t>
            </a:r>
            <a:r>
              <a:rPr lang="en-US" sz="1600" dirty="0" err="1"/>
              <a:t>hợp</a:t>
            </a:r>
            <a:r>
              <a:rPr lang="en-US" sz="1600" dirty="0"/>
              <a:t> </a:t>
            </a:r>
            <a:r>
              <a:rPr lang="en-US" sz="1600" dirty="0" err="1"/>
              <a:t>các</a:t>
            </a:r>
            <a:r>
              <a:rPr lang="en-US" sz="1600" dirty="0"/>
              <a:t> </a:t>
            </a:r>
            <a:r>
              <a:rPr lang="en-US" sz="1600" dirty="0" err="1"/>
              <a:t>nền</a:t>
            </a:r>
            <a:r>
              <a:rPr lang="en-US" sz="1600" dirty="0"/>
              <a:t> </a:t>
            </a:r>
            <a:r>
              <a:rPr lang="en-US" sz="1600" dirty="0" err="1"/>
              <a:t>tảng</a:t>
            </a:r>
            <a:r>
              <a:rPr lang="en-US" sz="1600" dirty="0"/>
              <a:t> </a:t>
            </a:r>
            <a:r>
              <a:rPr lang="en-US" sz="1600" dirty="0" err="1"/>
              <a:t>ứng</a:t>
            </a:r>
            <a:r>
              <a:rPr lang="en-US" sz="1600" dirty="0"/>
              <a:t> </a:t>
            </a:r>
            <a:r>
              <a:rPr lang="en-US" sz="1600" dirty="0" err="1"/>
              <a:t>dụng</a:t>
            </a:r>
            <a:r>
              <a:rPr lang="en-US" sz="1600" dirty="0"/>
              <a:t> </a:t>
            </a:r>
            <a:r>
              <a:rPr lang="en-US" sz="1600" dirty="0" err="1"/>
              <a:t>doanh</a:t>
            </a:r>
            <a:r>
              <a:rPr lang="en-US" sz="1600" dirty="0"/>
              <a:t> </a:t>
            </a:r>
            <a:r>
              <a:rPr lang="en-US" sz="1600" dirty="0" err="1"/>
              <a:t>nghiệp</a:t>
            </a:r>
            <a:r>
              <a:rPr lang="en-US" sz="1600" dirty="0"/>
              <a:t> </a:t>
            </a:r>
            <a:r>
              <a:rPr lang="en-US" sz="1600" dirty="0" err="1"/>
              <a:t>và</a:t>
            </a:r>
            <a:r>
              <a:rPr lang="en-US" sz="1600" dirty="0"/>
              <a:t> </a:t>
            </a:r>
            <a:r>
              <a:rPr lang="en-US" sz="1600" dirty="0" err="1"/>
              <a:t>của</a:t>
            </a:r>
            <a:r>
              <a:rPr lang="en-US" sz="1600" dirty="0"/>
              <a:t> </a:t>
            </a:r>
            <a:r>
              <a:rPr lang="en-US" sz="1600" dirty="0" err="1"/>
              <a:t>các</a:t>
            </a:r>
            <a:r>
              <a:rPr lang="en-US" sz="1600" dirty="0"/>
              <a:t> </a:t>
            </a:r>
            <a:r>
              <a:rPr lang="en-US" sz="1600" dirty="0" err="1"/>
              <a:t>bộ</a:t>
            </a:r>
            <a:r>
              <a:rPr lang="en-US" sz="1600" dirty="0"/>
              <a:t> </a:t>
            </a:r>
            <a:r>
              <a:rPr lang="en-US" sz="1600" dirty="0" err="1"/>
              <a:t>ngành</a:t>
            </a:r>
            <a:r>
              <a:rPr lang="en-US" sz="1600" dirty="0"/>
              <a:t> </a:t>
            </a:r>
            <a:r>
              <a:rPr lang="en-US" sz="1600" dirty="0" err="1"/>
              <a:t>trung</a:t>
            </a:r>
            <a:r>
              <a:rPr lang="en-US" sz="1600" dirty="0"/>
              <a:t> </a:t>
            </a:r>
            <a:r>
              <a:rPr lang="en-US" sz="1600" dirty="0" err="1"/>
              <a:t>ương</a:t>
            </a:r>
            <a:endParaRPr lang="en-US" sz="1600" dirty="0"/>
          </a:p>
          <a:p>
            <a:pPr algn="just">
              <a:buFont typeface="Wingdings" pitchFamily="2" charset="2"/>
              <a:buChar char="§"/>
            </a:pPr>
            <a:r>
              <a:rPr lang="en-US" sz="1600" dirty="0" err="1"/>
              <a:t>Xây</a:t>
            </a:r>
            <a:r>
              <a:rPr lang="en-US" sz="1600" dirty="0"/>
              <a:t> </a:t>
            </a:r>
            <a:r>
              <a:rPr lang="en-US" sz="1600" dirty="0" err="1"/>
              <a:t>dựng</a:t>
            </a:r>
            <a:r>
              <a:rPr lang="en-US" sz="1600" dirty="0"/>
              <a:t> </a:t>
            </a:r>
            <a:r>
              <a:rPr lang="en-US" sz="1600" dirty="0" err="1"/>
              <a:t>Trung</a:t>
            </a:r>
            <a:r>
              <a:rPr lang="en-US" sz="1600" dirty="0"/>
              <a:t> </a:t>
            </a:r>
            <a:r>
              <a:rPr lang="en-US" sz="1600" dirty="0" err="1"/>
              <a:t>tâm</a:t>
            </a:r>
            <a:r>
              <a:rPr lang="en-US" sz="1600" dirty="0"/>
              <a:t> </a:t>
            </a:r>
            <a:r>
              <a:rPr lang="en-US" sz="1600" dirty="0" err="1"/>
              <a:t>thông</a:t>
            </a:r>
            <a:r>
              <a:rPr lang="en-US" sz="1600" dirty="0"/>
              <a:t> tin </a:t>
            </a:r>
            <a:r>
              <a:rPr lang="en-US" sz="1600" dirty="0" err="1"/>
              <a:t>điều</a:t>
            </a:r>
            <a:r>
              <a:rPr lang="en-US" sz="1600" dirty="0"/>
              <a:t> </a:t>
            </a:r>
            <a:r>
              <a:rPr lang="en-US" sz="1600" dirty="0" err="1"/>
              <a:t>hành</a:t>
            </a:r>
            <a:r>
              <a:rPr lang="en-US" sz="1600" dirty="0"/>
              <a:t> </a:t>
            </a:r>
            <a:r>
              <a:rPr lang="en-US" sz="1600" dirty="0" err="1"/>
              <a:t>và</a:t>
            </a:r>
            <a:r>
              <a:rPr lang="en-US" sz="1600" dirty="0"/>
              <a:t> </a:t>
            </a:r>
            <a:r>
              <a:rPr lang="en-US" sz="1600" dirty="0" err="1"/>
              <a:t>Trung</a:t>
            </a:r>
            <a:r>
              <a:rPr lang="en-US" sz="1600" dirty="0"/>
              <a:t> </a:t>
            </a:r>
            <a:r>
              <a:rPr lang="en-US" sz="1600" dirty="0" err="1"/>
              <a:t>tâm</a:t>
            </a:r>
            <a:r>
              <a:rPr lang="en-US" sz="1600" dirty="0"/>
              <a:t> </a:t>
            </a:r>
            <a:r>
              <a:rPr lang="en-US" sz="1600" dirty="0" err="1"/>
              <a:t>thông</a:t>
            </a:r>
            <a:r>
              <a:rPr lang="en-US" sz="1600" dirty="0"/>
              <a:t> tin </a:t>
            </a:r>
            <a:r>
              <a:rPr lang="en-US" sz="1600" dirty="0" err="1"/>
              <a:t>quy</a:t>
            </a:r>
            <a:r>
              <a:rPr lang="en-US" sz="1600" dirty="0"/>
              <a:t> </a:t>
            </a:r>
            <a:r>
              <a:rPr lang="en-US" sz="1600" dirty="0" err="1"/>
              <a:t>hoạch</a:t>
            </a:r>
            <a:r>
              <a:rPr lang="en-US" sz="1600" dirty="0"/>
              <a:t> </a:t>
            </a:r>
            <a:r>
              <a:rPr lang="en-US" sz="1600" dirty="0" err="1"/>
              <a:t>trên</a:t>
            </a:r>
            <a:r>
              <a:rPr lang="en-US" sz="1600" dirty="0"/>
              <a:t> </a:t>
            </a:r>
            <a:r>
              <a:rPr lang="en-US" sz="1600" dirty="0" err="1"/>
              <a:t>cơ</a:t>
            </a:r>
            <a:r>
              <a:rPr lang="en-US" sz="1600" dirty="0"/>
              <a:t> </a:t>
            </a:r>
            <a:r>
              <a:rPr lang="en-US" sz="1600" dirty="0" err="1"/>
              <a:t>sở</a:t>
            </a:r>
            <a:r>
              <a:rPr lang="en-US" sz="1600" dirty="0"/>
              <a:t> </a:t>
            </a:r>
            <a:r>
              <a:rPr lang="en-US" sz="1600" dirty="0" err="1"/>
              <a:t>tổ</a:t>
            </a:r>
            <a:r>
              <a:rPr lang="en-US" sz="1600" dirty="0"/>
              <a:t> </a:t>
            </a:r>
            <a:r>
              <a:rPr lang="en-US" sz="1600" dirty="0" err="1"/>
              <a:t>chức</a:t>
            </a:r>
            <a:r>
              <a:rPr lang="en-US" sz="1600" dirty="0"/>
              <a:t> </a:t>
            </a:r>
            <a:r>
              <a:rPr lang="en-US" sz="1600" dirty="0" err="1"/>
              <a:t>lại</a:t>
            </a:r>
            <a:r>
              <a:rPr lang="en-US" sz="1600" dirty="0"/>
              <a:t> </a:t>
            </a:r>
            <a:r>
              <a:rPr lang="en-US" sz="1600" dirty="0" err="1"/>
              <a:t>lực</a:t>
            </a:r>
            <a:r>
              <a:rPr lang="en-US" sz="1600" dirty="0"/>
              <a:t> </a:t>
            </a:r>
            <a:r>
              <a:rPr lang="en-US" sz="1600" dirty="0" err="1"/>
              <a:t>lượng</a:t>
            </a:r>
            <a:r>
              <a:rPr lang="en-US" sz="1600" dirty="0"/>
              <a:t> </a:t>
            </a:r>
            <a:r>
              <a:rPr lang="en-US" sz="1600" dirty="0" err="1"/>
              <a:t>CNTT</a:t>
            </a:r>
            <a:r>
              <a:rPr lang="en-US" sz="1600" dirty="0"/>
              <a:t> </a:t>
            </a:r>
            <a:r>
              <a:rPr lang="en-US" sz="1600" dirty="0" err="1"/>
              <a:t>hiện</a:t>
            </a:r>
            <a:r>
              <a:rPr lang="en-US" sz="1600" dirty="0"/>
              <a:t> </a:t>
            </a:r>
            <a:r>
              <a:rPr lang="en-US" sz="1600" dirty="0" err="1"/>
              <a:t>có</a:t>
            </a:r>
            <a:endParaRPr lang="en-US"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51" y="1752600"/>
            <a:ext cx="553104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7229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1800" y="583731"/>
            <a:ext cx="9830932" cy="1143000"/>
          </a:xfrm>
        </p:spPr>
        <p:txBody>
          <a:bodyPr/>
          <a:lstStyle/>
          <a:p>
            <a:r>
              <a:rPr lang="en-US" dirty="0"/>
              <a:t>TRUNG TÂM ĐIỀU HÀNH THÔNG MINH - IOC</a:t>
            </a:r>
          </a:p>
        </p:txBody>
      </p:sp>
      <p:sp>
        <p:nvSpPr>
          <p:cNvPr id="3" name="Content Placeholder 2"/>
          <p:cNvSpPr>
            <a:spLocks noGrp="1"/>
          </p:cNvSpPr>
          <p:nvPr>
            <p:ph idx="13"/>
          </p:nvPr>
        </p:nvSpPr>
        <p:spPr>
          <a:xfrm>
            <a:off x="5791120" y="1371601"/>
            <a:ext cx="6021368" cy="4864099"/>
          </a:xfrm>
        </p:spPr>
        <p:txBody>
          <a:bodyPr>
            <a:noAutofit/>
          </a:bodyPr>
          <a:lstStyle/>
          <a:p>
            <a:pPr>
              <a:buFont typeface="Wingdings" pitchFamily="2" charset="2"/>
              <a:buChar char="§"/>
            </a:pPr>
            <a:r>
              <a:rPr lang="en-US" dirty="0" err="1"/>
              <a:t>Trung</a:t>
            </a:r>
            <a:r>
              <a:rPr lang="en-US" dirty="0"/>
              <a:t> </a:t>
            </a:r>
            <a:r>
              <a:rPr lang="en-US" dirty="0" err="1"/>
              <a:t>tâm</a:t>
            </a:r>
            <a:r>
              <a:rPr lang="en-US" dirty="0"/>
              <a:t> </a:t>
            </a:r>
            <a:r>
              <a:rPr lang="en-US" dirty="0" err="1"/>
              <a:t>điều</a:t>
            </a:r>
            <a:r>
              <a:rPr lang="en-US" dirty="0"/>
              <a:t> </a:t>
            </a:r>
            <a:r>
              <a:rPr lang="en-US" dirty="0" err="1"/>
              <a:t>hành</a:t>
            </a:r>
            <a:r>
              <a:rPr lang="en-US" dirty="0"/>
              <a:t> </a:t>
            </a:r>
            <a:r>
              <a:rPr lang="en-US" dirty="0" err="1"/>
              <a:t>thông</a:t>
            </a:r>
            <a:r>
              <a:rPr lang="en-US" dirty="0"/>
              <a:t> minh (IOC) </a:t>
            </a:r>
            <a:r>
              <a:rPr lang="en-US" dirty="0" err="1"/>
              <a:t>là</a:t>
            </a:r>
            <a:r>
              <a:rPr lang="en-US" dirty="0"/>
              <a:t> </a:t>
            </a:r>
            <a:r>
              <a:rPr lang="en-US" dirty="0" err="1"/>
              <a:t>một</a:t>
            </a:r>
            <a:r>
              <a:rPr lang="en-US" dirty="0"/>
              <a:t> </a:t>
            </a:r>
            <a:r>
              <a:rPr lang="en-US" dirty="0" err="1"/>
              <a:t>phân</a:t>
            </a:r>
            <a:r>
              <a:rPr lang="en-US" dirty="0"/>
              <a:t> </a:t>
            </a:r>
            <a:r>
              <a:rPr lang="en-US" dirty="0" err="1"/>
              <a:t>hệ</a:t>
            </a:r>
            <a:r>
              <a:rPr lang="en-US" dirty="0"/>
              <a:t> </a:t>
            </a:r>
            <a:r>
              <a:rPr lang="en-US" dirty="0" err="1"/>
              <a:t>liên</a:t>
            </a:r>
            <a:r>
              <a:rPr lang="en-US" dirty="0"/>
              <a:t> </a:t>
            </a:r>
            <a:r>
              <a:rPr lang="en-US" dirty="0" err="1"/>
              <a:t>quan</a:t>
            </a:r>
            <a:r>
              <a:rPr lang="en-US" dirty="0"/>
              <a:t> </a:t>
            </a:r>
            <a:r>
              <a:rPr lang="en-US" dirty="0" err="1"/>
              <a:t>đến</a:t>
            </a:r>
            <a:r>
              <a:rPr lang="en-US" dirty="0"/>
              <a:t> </a:t>
            </a:r>
            <a:r>
              <a:rPr lang="en-US" dirty="0" err="1"/>
              <a:t>điều</a:t>
            </a:r>
            <a:r>
              <a:rPr lang="en-US" dirty="0"/>
              <a:t> </a:t>
            </a:r>
            <a:r>
              <a:rPr lang="en-US" dirty="0" err="1"/>
              <a:t>hướng</a:t>
            </a:r>
            <a:r>
              <a:rPr lang="en-US" dirty="0"/>
              <a:t>, </a:t>
            </a:r>
            <a:r>
              <a:rPr lang="en-US" dirty="0" err="1"/>
              <a:t>tổng</a:t>
            </a:r>
            <a:r>
              <a:rPr lang="en-US" dirty="0"/>
              <a:t> </a:t>
            </a:r>
            <a:r>
              <a:rPr lang="en-US" dirty="0" err="1"/>
              <a:t>hợp</a:t>
            </a:r>
            <a:r>
              <a:rPr lang="en-US" dirty="0"/>
              <a:t>, </a:t>
            </a:r>
            <a:r>
              <a:rPr lang="en-US" dirty="0" err="1"/>
              <a:t>phân</a:t>
            </a:r>
            <a:r>
              <a:rPr lang="en-US" dirty="0"/>
              <a:t> </a:t>
            </a:r>
            <a:r>
              <a:rPr lang="en-US" dirty="0" err="1"/>
              <a:t>phối</a:t>
            </a:r>
            <a:r>
              <a:rPr lang="en-US" dirty="0"/>
              <a:t> </a:t>
            </a:r>
            <a:r>
              <a:rPr lang="en-US" dirty="0" err="1"/>
              <a:t>và</a:t>
            </a:r>
            <a:r>
              <a:rPr lang="en-US" dirty="0"/>
              <a:t> </a:t>
            </a:r>
            <a:r>
              <a:rPr lang="en-US" dirty="0" err="1"/>
              <a:t>trình</a:t>
            </a:r>
            <a:r>
              <a:rPr lang="en-US" dirty="0"/>
              <a:t> </a:t>
            </a:r>
            <a:r>
              <a:rPr lang="en-US" dirty="0" err="1"/>
              <a:t>diễn</a:t>
            </a:r>
            <a:r>
              <a:rPr lang="en-US" dirty="0"/>
              <a:t> </a:t>
            </a:r>
            <a:r>
              <a:rPr lang="en-US" dirty="0" err="1"/>
              <a:t>thông</a:t>
            </a:r>
            <a:r>
              <a:rPr lang="en-US" dirty="0"/>
              <a:t> tin, </a:t>
            </a:r>
            <a:r>
              <a:rPr lang="en-US" dirty="0" err="1"/>
              <a:t>là</a:t>
            </a:r>
            <a:r>
              <a:rPr lang="en-US" dirty="0"/>
              <a:t> </a:t>
            </a:r>
            <a:r>
              <a:rPr lang="en-US" dirty="0" err="1"/>
              <a:t>cấu</a:t>
            </a:r>
            <a:r>
              <a:rPr lang="en-US" dirty="0"/>
              <a:t> </a:t>
            </a:r>
            <a:r>
              <a:rPr lang="en-US" dirty="0" err="1"/>
              <a:t>phần</a:t>
            </a:r>
            <a:r>
              <a:rPr lang="en-US" dirty="0"/>
              <a:t> </a:t>
            </a:r>
            <a:r>
              <a:rPr lang="en-US" dirty="0" err="1"/>
              <a:t>của</a:t>
            </a:r>
            <a:r>
              <a:rPr lang="en-US" dirty="0"/>
              <a:t> </a:t>
            </a:r>
            <a:r>
              <a:rPr lang="en-US" dirty="0" err="1"/>
              <a:t>Trung</a:t>
            </a:r>
            <a:r>
              <a:rPr lang="en-US" dirty="0"/>
              <a:t> </a:t>
            </a:r>
            <a:r>
              <a:rPr lang="en-US" dirty="0" err="1"/>
              <a:t>tâm</a:t>
            </a:r>
            <a:r>
              <a:rPr lang="en-US" dirty="0"/>
              <a:t> </a:t>
            </a:r>
            <a:r>
              <a:rPr lang="en-US" dirty="0" err="1"/>
              <a:t>thông</a:t>
            </a:r>
            <a:r>
              <a:rPr lang="en-US" dirty="0"/>
              <a:t> tin </a:t>
            </a:r>
            <a:r>
              <a:rPr lang="en-US" dirty="0" err="1"/>
              <a:t>điều</a:t>
            </a:r>
            <a:r>
              <a:rPr lang="en-US" dirty="0"/>
              <a:t> </a:t>
            </a:r>
            <a:r>
              <a:rPr lang="en-US" dirty="0" err="1"/>
              <a:t>hành</a:t>
            </a:r>
            <a:r>
              <a:rPr lang="en-US" dirty="0"/>
              <a:t>. IOC </a:t>
            </a:r>
            <a:r>
              <a:rPr lang="en-US" dirty="0" err="1"/>
              <a:t>cung</a:t>
            </a:r>
            <a:r>
              <a:rPr lang="en-US" dirty="0"/>
              <a:t> </a:t>
            </a:r>
            <a:r>
              <a:rPr lang="en-US" dirty="0" err="1"/>
              <a:t>cấp</a:t>
            </a:r>
            <a:r>
              <a:rPr lang="en-US" dirty="0"/>
              <a:t> </a:t>
            </a:r>
            <a:r>
              <a:rPr lang="en-US" dirty="0" err="1"/>
              <a:t>thông</a:t>
            </a:r>
            <a:r>
              <a:rPr lang="en-US" dirty="0"/>
              <a:t> tin </a:t>
            </a:r>
            <a:r>
              <a:rPr lang="en-US" dirty="0" err="1"/>
              <a:t>mọi</a:t>
            </a:r>
            <a:r>
              <a:rPr lang="en-US" dirty="0"/>
              <a:t> </a:t>
            </a:r>
            <a:r>
              <a:rPr lang="en-US" dirty="0" err="1"/>
              <a:t>lúc</a:t>
            </a:r>
            <a:r>
              <a:rPr lang="en-US" dirty="0"/>
              <a:t> </a:t>
            </a:r>
            <a:r>
              <a:rPr lang="en-US" dirty="0" err="1"/>
              <a:t>mọi</a:t>
            </a:r>
            <a:r>
              <a:rPr lang="en-US" dirty="0"/>
              <a:t> </a:t>
            </a:r>
            <a:r>
              <a:rPr lang="en-US" dirty="0" err="1"/>
              <a:t>nơi</a:t>
            </a:r>
            <a:r>
              <a:rPr lang="en-US" dirty="0"/>
              <a:t> (</a:t>
            </a:r>
            <a:r>
              <a:rPr lang="en-US" dirty="0" err="1"/>
              <a:t>có</a:t>
            </a:r>
            <a:r>
              <a:rPr lang="en-US" dirty="0"/>
              <a:t> </a:t>
            </a:r>
            <a:r>
              <a:rPr lang="en-US" dirty="0" err="1"/>
              <a:t>phiên</a:t>
            </a:r>
            <a:r>
              <a:rPr lang="en-US" dirty="0"/>
              <a:t> </a:t>
            </a:r>
            <a:r>
              <a:rPr lang="en-US" dirty="0" err="1"/>
              <a:t>bản</a:t>
            </a:r>
            <a:r>
              <a:rPr lang="en-US" dirty="0"/>
              <a:t> mobile) </a:t>
            </a:r>
            <a:r>
              <a:rPr lang="en-US" dirty="0" err="1"/>
              <a:t>cho</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cấp</a:t>
            </a:r>
            <a:r>
              <a:rPr lang="en-US" dirty="0"/>
              <a:t> </a:t>
            </a:r>
            <a:r>
              <a:rPr lang="en-US" dirty="0" err="1"/>
              <a:t>quản</a:t>
            </a:r>
            <a:r>
              <a:rPr lang="en-US" dirty="0"/>
              <a:t> </a:t>
            </a:r>
            <a:r>
              <a:rPr lang="en-US" dirty="0" err="1"/>
              <a:t>lý</a:t>
            </a:r>
            <a:r>
              <a:rPr lang="en-US" dirty="0"/>
              <a:t>, </a:t>
            </a:r>
            <a:r>
              <a:rPr lang="en-US" dirty="0" err="1"/>
              <a:t>đảm</a:t>
            </a:r>
            <a:r>
              <a:rPr lang="en-US" dirty="0"/>
              <a:t> </a:t>
            </a:r>
            <a:r>
              <a:rPr lang="en-US" dirty="0" err="1"/>
              <a:t>bảo</a:t>
            </a:r>
            <a:r>
              <a:rPr lang="en-US" dirty="0"/>
              <a:t> </a:t>
            </a:r>
            <a:r>
              <a:rPr lang="en-US" dirty="0" err="1"/>
              <a:t>việc</a:t>
            </a:r>
            <a:r>
              <a:rPr lang="en-US" dirty="0"/>
              <a:t> </a:t>
            </a:r>
            <a:r>
              <a:rPr lang="en-US" dirty="0" err="1"/>
              <a:t>ra</a:t>
            </a:r>
            <a:r>
              <a:rPr lang="en-US" dirty="0"/>
              <a:t> </a:t>
            </a:r>
            <a:r>
              <a:rPr lang="en-US" dirty="0" err="1"/>
              <a:t>các</a:t>
            </a:r>
            <a:r>
              <a:rPr lang="en-US" dirty="0"/>
              <a:t> </a:t>
            </a:r>
            <a:r>
              <a:rPr lang="en-US" dirty="0" err="1"/>
              <a:t>quyết</a:t>
            </a:r>
            <a:r>
              <a:rPr lang="en-US" dirty="0"/>
              <a:t> </a:t>
            </a:r>
            <a:r>
              <a:rPr lang="en-US" dirty="0" err="1"/>
              <a:t>định</a:t>
            </a:r>
            <a:r>
              <a:rPr lang="en-US" dirty="0"/>
              <a:t> </a:t>
            </a:r>
            <a:r>
              <a:rPr lang="en-US" dirty="0" err="1"/>
              <a:t>dựa</a:t>
            </a:r>
            <a:r>
              <a:rPr lang="en-US" dirty="0"/>
              <a:t> </a:t>
            </a:r>
            <a:r>
              <a:rPr lang="en-US" dirty="0" err="1"/>
              <a:t>trên</a:t>
            </a:r>
            <a:r>
              <a:rPr lang="en-US" dirty="0"/>
              <a:t> </a:t>
            </a:r>
            <a:r>
              <a:rPr lang="en-US" dirty="0" err="1"/>
              <a:t>dữ</a:t>
            </a:r>
            <a:r>
              <a:rPr lang="en-US" dirty="0"/>
              <a:t> </a:t>
            </a:r>
            <a:r>
              <a:rPr lang="en-US" dirty="0" err="1"/>
              <a:t>liệu</a:t>
            </a:r>
            <a:r>
              <a:rPr lang="en-US" dirty="0"/>
              <a:t>, </a:t>
            </a:r>
            <a:r>
              <a:rPr lang="en-US" dirty="0" err="1"/>
              <a:t>tiếp</a:t>
            </a:r>
            <a:r>
              <a:rPr lang="en-US" dirty="0"/>
              <a:t> </a:t>
            </a:r>
            <a:r>
              <a:rPr lang="en-US" dirty="0" err="1"/>
              <a:t>nhận</a:t>
            </a:r>
            <a:r>
              <a:rPr lang="en-US" dirty="0"/>
              <a:t> </a:t>
            </a:r>
            <a:r>
              <a:rPr lang="en-US" dirty="0" err="1"/>
              <a:t>thông</a:t>
            </a:r>
            <a:r>
              <a:rPr lang="en-US" dirty="0"/>
              <a:t> tin </a:t>
            </a:r>
            <a:r>
              <a:rPr lang="en-US" dirty="0" err="1"/>
              <a:t>từ</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nguồn</a:t>
            </a:r>
            <a:r>
              <a:rPr lang="en-US" dirty="0"/>
              <a:t> </a:t>
            </a:r>
            <a:r>
              <a:rPr lang="en-US" dirty="0" err="1"/>
              <a:t>thuộc</a:t>
            </a:r>
            <a:r>
              <a:rPr lang="en-US" dirty="0"/>
              <a:t> </a:t>
            </a:r>
            <a:r>
              <a:rPr lang="en-US" dirty="0" err="1"/>
              <a:t>hạ</a:t>
            </a:r>
            <a:r>
              <a:rPr lang="en-US" dirty="0"/>
              <a:t> </a:t>
            </a:r>
            <a:r>
              <a:rPr lang="en-US" dirty="0" err="1"/>
              <a:t>tầng</a:t>
            </a:r>
            <a:r>
              <a:rPr lang="en-US" dirty="0"/>
              <a:t> </a:t>
            </a:r>
            <a:r>
              <a:rPr lang="en-US" dirty="0" err="1"/>
              <a:t>thông</a:t>
            </a:r>
            <a:r>
              <a:rPr lang="en-US" dirty="0"/>
              <a:t> tin </a:t>
            </a:r>
            <a:r>
              <a:rPr lang="en-US" dirty="0" err="1"/>
              <a:t>thành</a:t>
            </a:r>
            <a:r>
              <a:rPr lang="en-US" dirty="0"/>
              <a:t> </a:t>
            </a:r>
            <a:r>
              <a:rPr lang="en-US" dirty="0" err="1"/>
              <a:t>phố</a:t>
            </a:r>
            <a:r>
              <a:rPr lang="en-US" dirty="0"/>
              <a:t> </a:t>
            </a:r>
            <a:r>
              <a:rPr lang="en-US" dirty="0" err="1"/>
              <a:t>bao</a:t>
            </a:r>
            <a:r>
              <a:rPr lang="en-US" dirty="0"/>
              <a:t> </a:t>
            </a:r>
            <a:r>
              <a:rPr lang="en-US" dirty="0" err="1"/>
              <a:t>gồm</a:t>
            </a:r>
            <a:r>
              <a:rPr lang="en-US" dirty="0"/>
              <a:t> </a:t>
            </a:r>
            <a:r>
              <a:rPr lang="en-US" dirty="0" err="1"/>
              <a:t>các</a:t>
            </a:r>
            <a:r>
              <a:rPr lang="en-US" dirty="0"/>
              <a:t> </a:t>
            </a:r>
            <a:r>
              <a:rPr lang="en-US" dirty="0" err="1"/>
              <a:t>trung</a:t>
            </a:r>
            <a:r>
              <a:rPr lang="en-US" dirty="0"/>
              <a:t> </a:t>
            </a:r>
            <a:r>
              <a:rPr lang="en-US" dirty="0" err="1"/>
              <a:t>tâm</a:t>
            </a:r>
            <a:r>
              <a:rPr lang="en-US" dirty="0"/>
              <a:t> </a:t>
            </a:r>
            <a:r>
              <a:rPr lang="en-US" dirty="0" err="1"/>
              <a:t>điều</a:t>
            </a:r>
            <a:r>
              <a:rPr lang="en-US" dirty="0"/>
              <a:t> </a:t>
            </a:r>
            <a:r>
              <a:rPr lang="en-US" dirty="0" err="1"/>
              <a:t>hành</a:t>
            </a:r>
            <a:r>
              <a:rPr lang="en-US" dirty="0"/>
              <a:t> </a:t>
            </a:r>
            <a:r>
              <a:rPr lang="en-US" dirty="0" err="1"/>
              <a:t>chuyên</a:t>
            </a:r>
            <a:r>
              <a:rPr lang="en-US" dirty="0"/>
              <a:t> </a:t>
            </a:r>
            <a:r>
              <a:rPr lang="en-US" dirty="0" err="1"/>
              <a:t>ngành</a:t>
            </a:r>
            <a:r>
              <a:rPr lang="en-US" dirty="0"/>
              <a:t> (OC) </a:t>
            </a:r>
            <a:r>
              <a:rPr lang="en-US" dirty="0" err="1"/>
              <a:t>và</a:t>
            </a:r>
            <a:r>
              <a:rPr lang="en-US" dirty="0"/>
              <a:t> </a:t>
            </a:r>
            <a:r>
              <a:rPr lang="en-US" dirty="0" err="1"/>
              <a:t>các</a:t>
            </a:r>
            <a:r>
              <a:rPr lang="en-US" dirty="0"/>
              <a:t> </a:t>
            </a:r>
            <a:r>
              <a:rPr lang="en-US" dirty="0" err="1"/>
              <a:t>nguồn</a:t>
            </a:r>
            <a:r>
              <a:rPr lang="en-US" dirty="0"/>
              <a:t> </a:t>
            </a:r>
            <a:r>
              <a:rPr lang="en-US" dirty="0" err="1"/>
              <a:t>khả</a:t>
            </a:r>
            <a:r>
              <a:rPr lang="en-US" dirty="0"/>
              <a:t> </a:t>
            </a:r>
            <a:r>
              <a:rPr lang="en-US" dirty="0" err="1"/>
              <a:t>dụng</a:t>
            </a:r>
            <a:r>
              <a:rPr lang="en-US" dirty="0"/>
              <a:t> </a:t>
            </a:r>
            <a:r>
              <a:rPr lang="en-US" dirty="0" err="1"/>
              <a:t>bên</a:t>
            </a:r>
            <a:r>
              <a:rPr lang="en-US" dirty="0"/>
              <a:t> </a:t>
            </a:r>
            <a:r>
              <a:rPr lang="en-US" dirty="0" err="1"/>
              <a:t>ngoài</a:t>
            </a:r>
            <a:r>
              <a:rPr lang="en-US" dirty="0"/>
              <a:t>. </a:t>
            </a:r>
          </a:p>
          <a:p>
            <a:pPr>
              <a:buFont typeface="Wingdings" pitchFamily="2" charset="2"/>
              <a:buChar char="§"/>
            </a:pPr>
            <a:r>
              <a:rPr lang="en-US" dirty="0" err="1"/>
              <a:t>Không</a:t>
            </a:r>
            <a:r>
              <a:rPr lang="en-US" dirty="0"/>
              <a:t> </a:t>
            </a:r>
            <a:r>
              <a:rPr lang="en-US" dirty="0" err="1"/>
              <a:t>chỉ</a:t>
            </a:r>
            <a:r>
              <a:rPr lang="en-US" dirty="0"/>
              <a:t> </a:t>
            </a:r>
            <a:r>
              <a:rPr lang="en-US" dirty="0" err="1"/>
              <a:t>phục</a:t>
            </a:r>
            <a:r>
              <a:rPr lang="en-US" dirty="0"/>
              <a:t> </a:t>
            </a:r>
            <a:r>
              <a:rPr lang="en-US" dirty="0" err="1"/>
              <a:t>vụ</a:t>
            </a:r>
            <a:r>
              <a:rPr lang="en-US" dirty="0"/>
              <a:t> </a:t>
            </a:r>
            <a:r>
              <a:rPr lang="en-US" dirty="0" err="1"/>
              <a:t>cho</a:t>
            </a:r>
            <a:r>
              <a:rPr lang="en-US" dirty="0"/>
              <a:t> </a:t>
            </a:r>
            <a:r>
              <a:rPr lang="en-US" dirty="0" err="1"/>
              <a:t>các</a:t>
            </a:r>
            <a:r>
              <a:rPr lang="en-US" dirty="0"/>
              <a:t> </a:t>
            </a:r>
            <a:r>
              <a:rPr lang="en-US" dirty="0" err="1"/>
              <a:t>tác</a:t>
            </a:r>
            <a:r>
              <a:rPr lang="en-US" dirty="0"/>
              <a:t> </a:t>
            </a:r>
            <a:r>
              <a:rPr lang="en-US" dirty="0" err="1"/>
              <a:t>vụ</a:t>
            </a:r>
            <a:r>
              <a:rPr lang="en-US" dirty="0"/>
              <a:t> </a:t>
            </a:r>
            <a:r>
              <a:rPr lang="en-US" dirty="0" err="1"/>
              <a:t>đột</a:t>
            </a:r>
            <a:r>
              <a:rPr lang="en-US" dirty="0"/>
              <a:t> </a:t>
            </a:r>
            <a:r>
              <a:rPr lang="en-US" dirty="0" err="1"/>
              <a:t>xuất</a:t>
            </a:r>
            <a:r>
              <a:rPr lang="en-US" dirty="0"/>
              <a:t> </a:t>
            </a:r>
            <a:r>
              <a:rPr lang="en-US" dirty="0" err="1"/>
              <a:t>mà</a:t>
            </a:r>
            <a:r>
              <a:rPr lang="en-US" dirty="0"/>
              <a:t> </a:t>
            </a:r>
            <a:r>
              <a:rPr lang="en-US" dirty="0" err="1"/>
              <a:t>còn</a:t>
            </a:r>
            <a:r>
              <a:rPr lang="en-US" dirty="0"/>
              <a:t> </a:t>
            </a:r>
            <a:r>
              <a:rPr lang="en-US" dirty="0" err="1"/>
              <a:t>phải</a:t>
            </a:r>
            <a:r>
              <a:rPr lang="en-US" dirty="0"/>
              <a:t> </a:t>
            </a:r>
            <a:r>
              <a:rPr lang="en-US" dirty="0" err="1"/>
              <a:t>phục</a:t>
            </a:r>
            <a:r>
              <a:rPr lang="en-US" dirty="0"/>
              <a:t> </a:t>
            </a:r>
            <a:r>
              <a:rPr lang="en-US" dirty="0" err="1"/>
              <a:t>vụ</a:t>
            </a:r>
            <a:r>
              <a:rPr lang="en-US" dirty="0"/>
              <a:t> </a:t>
            </a:r>
            <a:r>
              <a:rPr lang="en-US" dirty="0" err="1"/>
              <a:t>cho</a:t>
            </a:r>
            <a:r>
              <a:rPr lang="en-US" dirty="0"/>
              <a:t> </a:t>
            </a:r>
            <a:r>
              <a:rPr lang="en-US" dirty="0" err="1"/>
              <a:t>công</a:t>
            </a:r>
            <a:r>
              <a:rPr lang="en-US" dirty="0"/>
              <a:t> </a:t>
            </a:r>
            <a:r>
              <a:rPr lang="en-US" dirty="0" err="1"/>
              <a:t>tác</a:t>
            </a:r>
            <a:r>
              <a:rPr lang="en-US" dirty="0"/>
              <a:t> </a:t>
            </a:r>
            <a:r>
              <a:rPr lang="en-US" dirty="0" err="1"/>
              <a:t>giao</a:t>
            </a:r>
            <a:r>
              <a:rPr lang="en-US" dirty="0"/>
              <a:t> ban, </a:t>
            </a:r>
            <a:r>
              <a:rPr lang="en-US" dirty="0" err="1"/>
              <a:t>các</a:t>
            </a:r>
            <a:r>
              <a:rPr lang="en-US" dirty="0"/>
              <a:t> </a:t>
            </a:r>
            <a:r>
              <a:rPr lang="en-US" dirty="0" err="1"/>
              <a:t>cuộc</a:t>
            </a:r>
            <a:r>
              <a:rPr lang="en-US" dirty="0"/>
              <a:t> </a:t>
            </a:r>
            <a:r>
              <a:rPr lang="en-US" dirty="0" err="1"/>
              <a:t>họp</a:t>
            </a:r>
            <a:r>
              <a:rPr lang="en-US" dirty="0"/>
              <a:t> </a:t>
            </a:r>
            <a:r>
              <a:rPr lang="en-US" dirty="0" err="1"/>
              <a:t>tập</a:t>
            </a:r>
            <a:r>
              <a:rPr lang="en-US" dirty="0"/>
              <a:t> </a:t>
            </a:r>
            <a:r>
              <a:rPr lang="en-US" dirty="0" err="1"/>
              <a:t>trung</a:t>
            </a:r>
            <a:r>
              <a:rPr lang="en-US" dirty="0"/>
              <a:t> hay online. </a:t>
            </a:r>
            <a:r>
              <a:rPr lang="en-US" dirty="0" err="1"/>
              <a:t>Có</a:t>
            </a:r>
            <a:r>
              <a:rPr lang="en-US" dirty="0"/>
              <a:t> </a:t>
            </a:r>
            <a:r>
              <a:rPr lang="en-US" dirty="0" err="1"/>
              <a:t>Hệ</a:t>
            </a:r>
            <a:r>
              <a:rPr lang="en-US" dirty="0"/>
              <a:t> </a:t>
            </a:r>
            <a:r>
              <a:rPr lang="en-US" dirty="0" err="1"/>
              <a:t>thống</a:t>
            </a:r>
            <a:r>
              <a:rPr lang="en-US" dirty="0"/>
              <a:t> </a:t>
            </a:r>
            <a:r>
              <a:rPr lang="en-US" dirty="0" err="1"/>
              <a:t>theo</a:t>
            </a:r>
            <a:r>
              <a:rPr lang="en-US" dirty="0"/>
              <a:t> </a:t>
            </a:r>
            <a:r>
              <a:rPr lang="en-US" dirty="0" err="1"/>
              <a:t>dõi</a:t>
            </a:r>
            <a:r>
              <a:rPr lang="en-US" dirty="0"/>
              <a:t> </a:t>
            </a:r>
            <a:r>
              <a:rPr lang="en-US" dirty="0" err="1"/>
              <a:t>các</a:t>
            </a:r>
            <a:r>
              <a:rPr lang="en-US" dirty="0"/>
              <a:t> </a:t>
            </a:r>
            <a:r>
              <a:rPr lang="en-US" dirty="0" err="1"/>
              <a:t>nhiệm</a:t>
            </a:r>
            <a:r>
              <a:rPr lang="en-US" dirty="0"/>
              <a:t> </a:t>
            </a:r>
            <a:r>
              <a:rPr lang="en-US" dirty="0" err="1"/>
              <a:t>vụ</a:t>
            </a:r>
            <a:r>
              <a:rPr lang="en-US" dirty="0"/>
              <a:t>, </a:t>
            </a:r>
            <a:r>
              <a:rPr lang="en-US" dirty="0" err="1"/>
              <a:t>đề</a:t>
            </a:r>
            <a:r>
              <a:rPr lang="en-US" dirty="0"/>
              <a:t> </a:t>
            </a:r>
            <a:r>
              <a:rPr lang="en-US" dirty="0" err="1"/>
              <a:t>án</a:t>
            </a:r>
            <a:r>
              <a:rPr lang="en-US" dirty="0"/>
              <a:t>, </a:t>
            </a:r>
            <a:r>
              <a:rPr lang="en-US" dirty="0" err="1"/>
              <a:t>dự</a:t>
            </a:r>
            <a:r>
              <a:rPr lang="en-US" dirty="0"/>
              <a:t> </a:t>
            </a:r>
            <a:r>
              <a:rPr lang="en-US" dirty="0" err="1"/>
              <a:t>án</a:t>
            </a:r>
            <a:r>
              <a:rPr lang="en-US" dirty="0"/>
              <a:t> </a:t>
            </a:r>
            <a:r>
              <a:rPr lang="en-US" dirty="0" err="1"/>
              <a:t>theo</a:t>
            </a:r>
            <a:r>
              <a:rPr lang="en-US" dirty="0"/>
              <a:t> </a:t>
            </a:r>
            <a:r>
              <a:rPr lang="en-US" dirty="0" err="1"/>
              <a:t>phân</a:t>
            </a:r>
            <a:r>
              <a:rPr lang="en-US" dirty="0"/>
              <a:t> </a:t>
            </a:r>
            <a:r>
              <a:rPr lang="en-US" dirty="0" err="1"/>
              <a:t>công</a:t>
            </a:r>
            <a:r>
              <a:rPr lang="en-US" dirty="0"/>
              <a:t>, </a:t>
            </a:r>
            <a:r>
              <a:rPr lang="en-US" dirty="0" err="1"/>
              <a:t>phân</a:t>
            </a:r>
            <a:r>
              <a:rPr lang="en-US" dirty="0"/>
              <a:t> </a:t>
            </a:r>
            <a:r>
              <a:rPr lang="en-US" dirty="0" err="1"/>
              <a:t>cấp</a:t>
            </a:r>
            <a:r>
              <a:rPr lang="en-US" dirty="0"/>
              <a:t>, </a:t>
            </a:r>
            <a:r>
              <a:rPr lang="en-US" dirty="0" err="1"/>
              <a:t>bao</a:t>
            </a:r>
            <a:r>
              <a:rPr lang="en-US" dirty="0"/>
              <a:t> </a:t>
            </a:r>
            <a:r>
              <a:rPr lang="en-US" dirty="0" err="1"/>
              <a:t>gồm</a:t>
            </a:r>
            <a:r>
              <a:rPr lang="en-US" dirty="0"/>
              <a:t> </a:t>
            </a:r>
            <a:r>
              <a:rPr lang="en-US" dirty="0" err="1"/>
              <a:t>các</a:t>
            </a:r>
            <a:r>
              <a:rPr lang="en-US" dirty="0"/>
              <a:t> </a:t>
            </a:r>
            <a:r>
              <a:rPr lang="en-US" dirty="0" err="1"/>
              <a:t>các</a:t>
            </a:r>
            <a:r>
              <a:rPr lang="en-US" dirty="0"/>
              <a:t> </a:t>
            </a:r>
            <a:r>
              <a:rPr lang="en-US" dirty="0" err="1"/>
              <a:t>tác</a:t>
            </a:r>
            <a:r>
              <a:rPr lang="en-US" dirty="0"/>
              <a:t> </a:t>
            </a:r>
            <a:r>
              <a:rPr lang="en-US" dirty="0" err="1"/>
              <a:t>vụ</a:t>
            </a:r>
            <a:r>
              <a:rPr lang="en-US" dirty="0"/>
              <a:t> </a:t>
            </a:r>
            <a:r>
              <a:rPr lang="en-US" dirty="0" err="1"/>
              <a:t>đột</a:t>
            </a:r>
            <a:r>
              <a:rPr lang="en-US" dirty="0"/>
              <a:t> </a:t>
            </a:r>
            <a:r>
              <a:rPr lang="en-US" dirty="0" err="1"/>
              <a:t>xuất</a:t>
            </a:r>
            <a:r>
              <a:rPr lang="en-US" dirty="0"/>
              <a:t> (</a:t>
            </a:r>
            <a:r>
              <a:rPr lang="en-US" dirty="0" err="1"/>
              <a:t>xử</a:t>
            </a:r>
            <a:r>
              <a:rPr lang="en-US" dirty="0"/>
              <a:t> </a:t>
            </a:r>
            <a:r>
              <a:rPr lang="en-US" dirty="0" err="1"/>
              <a:t>lý</a:t>
            </a:r>
            <a:r>
              <a:rPr lang="en-US" dirty="0"/>
              <a:t> </a:t>
            </a:r>
            <a:r>
              <a:rPr lang="en-US" dirty="0" err="1"/>
              <a:t>các</a:t>
            </a:r>
            <a:r>
              <a:rPr lang="en-US" dirty="0"/>
              <a:t> </a:t>
            </a:r>
            <a:r>
              <a:rPr lang="en-US" dirty="0" err="1"/>
              <a:t>sự</a:t>
            </a:r>
            <a:r>
              <a:rPr lang="en-US" dirty="0"/>
              <a:t> </a:t>
            </a:r>
            <a:r>
              <a:rPr lang="en-US" dirty="0" err="1"/>
              <a:t>cố</a:t>
            </a:r>
            <a:r>
              <a:rPr lang="en-US" dirty="0"/>
              <a:t>). IOC </a:t>
            </a:r>
            <a:r>
              <a:rPr lang="en-US" dirty="0" err="1"/>
              <a:t>bao</a:t>
            </a:r>
            <a:r>
              <a:rPr lang="en-US" dirty="0"/>
              <a:t> </a:t>
            </a:r>
            <a:r>
              <a:rPr lang="en-US" dirty="0" err="1"/>
              <a:t>gồm</a:t>
            </a:r>
            <a:r>
              <a:rPr lang="en-US" dirty="0"/>
              <a:t> </a:t>
            </a:r>
            <a:r>
              <a:rPr lang="en-US" dirty="0" err="1"/>
              <a:t>hệ</a:t>
            </a:r>
            <a:r>
              <a:rPr lang="en-US" dirty="0"/>
              <a:t> </a:t>
            </a:r>
            <a:r>
              <a:rPr lang="en-US" dirty="0" err="1"/>
              <a:t>thống</a:t>
            </a:r>
            <a:r>
              <a:rPr lang="en-US" dirty="0"/>
              <a:t> </a:t>
            </a:r>
            <a:r>
              <a:rPr lang="en-US" dirty="0" err="1"/>
              <a:t>báo</a:t>
            </a:r>
            <a:r>
              <a:rPr lang="en-US" dirty="0"/>
              <a:t> </a:t>
            </a:r>
            <a:r>
              <a:rPr lang="en-US" dirty="0" err="1"/>
              <a:t>cáo</a:t>
            </a:r>
            <a:r>
              <a:rPr lang="en-US" dirty="0"/>
              <a:t> </a:t>
            </a:r>
            <a:r>
              <a:rPr lang="en-US" dirty="0" err="1"/>
              <a:t>định</a:t>
            </a:r>
            <a:r>
              <a:rPr lang="en-US" dirty="0"/>
              <a:t> </a:t>
            </a:r>
            <a:r>
              <a:rPr lang="en-US" dirty="0" err="1"/>
              <a:t>kỳ</a:t>
            </a:r>
            <a:r>
              <a:rPr lang="en-US" dirty="0"/>
              <a:t> </a:t>
            </a:r>
            <a:r>
              <a:rPr lang="en-US" dirty="0" err="1"/>
              <a:t>và</a:t>
            </a:r>
            <a:r>
              <a:rPr lang="en-US" dirty="0"/>
              <a:t> </a:t>
            </a:r>
            <a:r>
              <a:rPr lang="en-US" dirty="0" err="1"/>
              <a:t>đột</a:t>
            </a:r>
            <a:r>
              <a:rPr lang="en-US" dirty="0"/>
              <a:t> </a:t>
            </a:r>
            <a:r>
              <a:rPr lang="en-US" dirty="0" err="1"/>
              <a:t>xuất</a:t>
            </a:r>
            <a:r>
              <a:rPr lang="en-US" dirty="0"/>
              <a:t> </a:t>
            </a:r>
            <a:r>
              <a:rPr lang="en-US" dirty="0" err="1"/>
              <a:t>theo</a:t>
            </a:r>
            <a:r>
              <a:rPr lang="en-US" dirty="0"/>
              <a:t> </a:t>
            </a:r>
            <a:r>
              <a:rPr lang="en-US" dirty="0" err="1"/>
              <a:t>yêu</a:t>
            </a:r>
            <a:r>
              <a:rPr lang="en-US" dirty="0"/>
              <a:t> </a:t>
            </a:r>
            <a:r>
              <a:rPr lang="en-US" dirty="0" err="1"/>
              <a:t>cầu</a:t>
            </a:r>
            <a:r>
              <a:rPr lang="en-US" dirty="0"/>
              <a:t> </a:t>
            </a:r>
            <a:r>
              <a:rPr lang="en-US" dirty="0" err="1"/>
              <a:t>của</a:t>
            </a:r>
            <a:r>
              <a:rPr lang="en-US" dirty="0"/>
              <a:t> </a:t>
            </a:r>
            <a:r>
              <a:rPr lang="en-US" dirty="0" err="1"/>
              <a:t>tình</a:t>
            </a:r>
            <a:r>
              <a:rPr lang="en-US" dirty="0"/>
              <a:t> </a:t>
            </a:r>
            <a:r>
              <a:rPr lang="en-US" dirty="0" err="1"/>
              <a:t>hình</a:t>
            </a:r>
            <a:r>
              <a:rPr lang="en-US" dirty="0"/>
              <a:t> </a:t>
            </a:r>
            <a:r>
              <a:rPr lang="en-US" dirty="0" err="1"/>
              <a:t>từ</a:t>
            </a:r>
            <a:r>
              <a:rPr lang="en-US" dirty="0"/>
              <a:t> </a:t>
            </a:r>
            <a:r>
              <a:rPr lang="en-US" dirty="0" err="1"/>
              <a:t>các</a:t>
            </a:r>
            <a:r>
              <a:rPr lang="en-US" dirty="0"/>
              <a:t> </a:t>
            </a:r>
            <a:r>
              <a:rPr lang="en-US" dirty="0" err="1"/>
              <a:t>cấp</a:t>
            </a:r>
            <a:r>
              <a:rPr lang="en-US" dirty="0"/>
              <a:t> </a:t>
            </a:r>
            <a:r>
              <a:rPr lang="en-US" dirty="0" err="1"/>
              <a:t>chính</a:t>
            </a:r>
            <a:r>
              <a:rPr lang="en-US" dirty="0"/>
              <a:t> </a:t>
            </a:r>
            <a:r>
              <a:rPr lang="en-US" dirty="0" err="1"/>
              <a:t>quyền</a:t>
            </a:r>
            <a:r>
              <a:rPr lang="en-US" dirty="0"/>
              <a:t> </a:t>
            </a:r>
            <a:r>
              <a:rPr lang="en-US" dirty="0" err="1"/>
              <a:t>cơ</a:t>
            </a:r>
            <a:r>
              <a:rPr lang="en-US" dirty="0"/>
              <a:t> </a:t>
            </a:r>
            <a:r>
              <a:rPr lang="en-US" dirty="0" err="1"/>
              <a:t>sở</a:t>
            </a:r>
            <a:r>
              <a:rPr lang="en-US" dirty="0"/>
              <a:t>, </a:t>
            </a:r>
            <a:r>
              <a:rPr lang="en-US" dirty="0" err="1"/>
              <a:t>từ</a:t>
            </a:r>
            <a:r>
              <a:rPr lang="en-US" dirty="0"/>
              <a:t> </a:t>
            </a:r>
            <a:r>
              <a:rPr lang="en-US" dirty="0" err="1"/>
              <a:t>các</a:t>
            </a:r>
            <a:r>
              <a:rPr lang="en-US" dirty="0"/>
              <a:t> </a:t>
            </a:r>
            <a:r>
              <a:rPr lang="en-US" dirty="0" err="1"/>
              <a:t>sở</a:t>
            </a:r>
            <a:r>
              <a:rPr lang="en-US" dirty="0"/>
              <a:t> </a:t>
            </a:r>
            <a:r>
              <a:rPr lang="en-US" dirty="0" err="1"/>
              <a:t>ngành</a:t>
            </a:r>
            <a:r>
              <a:rPr lang="en-US" dirty="0"/>
              <a:t>. </a:t>
            </a:r>
            <a:r>
              <a:rPr lang="en-US" dirty="0" err="1"/>
              <a:t>Hệ</a:t>
            </a:r>
            <a:r>
              <a:rPr lang="en-US" dirty="0"/>
              <a:t> </a:t>
            </a:r>
            <a:r>
              <a:rPr lang="en-US" dirty="0" err="1"/>
              <a:t>thống</a:t>
            </a:r>
            <a:r>
              <a:rPr lang="en-US" dirty="0"/>
              <a:t> </a:t>
            </a:r>
            <a:r>
              <a:rPr lang="en-US" dirty="0" err="1"/>
              <a:t>này</a:t>
            </a:r>
            <a:r>
              <a:rPr lang="en-US" dirty="0"/>
              <a:t> </a:t>
            </a:r>
            <a:r>
              <a:rPr lang="en-US" dirty="0" err="1"/>
              <a:t>bao</a:t>
            </a:r>
            <a:r>
              <a:rPr lang="en-US" dirty="0"/>
              <a:t> </a:t>
            </a:r>
            <a:r>
              <a:rPr lang="en-US" dirty="0" err="1"/>
              <a:t>gồm</a:t>
            </a:r>
            <a:r>
              <a:rPr lang="en-US" dirty="0"/>
              <a:t> </a:t>
            </a:r>
            <a:r>
              <a:rPr lang="en-US" dirty="0" err="1"/>
              <a:t>các</a:t>
            </a:r>
            <a:r>
              <a:rPr lang="en-US" dirty="0"/>
              <a:t> </a:t>
            </a:r>
            <a:r>
              <a:rPr lang="en-US" dirty="0" err="1"/>
              <a:t>chức</a:t>
            </a:r>
            <a:r>
              <a:rPr lang="en-US" dirty="0"/>
              <a:t> </a:t>
            </a:r>
            <a:r>
              <a:rPr lang="en-US" dirty="0" err="1"/>
              <a:t>năng</a:t>
            </a:r>
            <a:r>
              <a:rPr lang="en-US" dirty="0"/>
              <a:t> </a:t>
            </a:r>
            <a:r>
              <a:rPr lang="en-US" dirty="0" err="1"/>
              <a:t>đôn</a:t>
            </a:r>
            <a:r>
              <a:rPr lang="en-US" dirty="0"/>
              <a:t> </a:t>
            </a:r>
            <a:r>
              <a:rPr lang="en-US" dirty="0" err="1"/>
              <a:t>đốc</a:t>
            </a:r>
            <a:r>
              <a:rPr lang="en-US" dirty="0"/>
              <a:t> </a:t>
            </a:r>
            <a:r>
              <a:rPr lang="en-US" dirty="0" err="1"/>
              <a:t>báo</a:t>
            </a:r>
            <a:r>
              <a:rPr lang="en-US" dirty="0"/>
              <a:t> </a:t>
            </a:r>
            <a:r>
              <a:rPr lang="en-US" dirty="0" err="1"/>
              <a:t>cáo</a:t>
            </a:r>
            <a:r>
              <a:rPr lang="en-US" dirty="0"/>
              <a:t>, </a:t>
            </a:r>
            <a:r>
              <a:rPr lang="en-US" dirty="0" err="1"/>
              <a:t>đảm</a:t>
            </a:r>
            <a:r>
              <a:rPr lang="en-US" dirty="0"/>
              <a:t> </a:t>
            </a:r>
            <a:r>
              <a:rPr lang="en-US" dirty="0" err="1"/>
              <a:t>bảo</a:t>
            </a:r>
            <a:r>
              <a:rPr lang="en-US" dirty="0"/>
              <a:t> </a:t>
            </a:r>
            <a:r>
              <a:rPr lang="en-US" dirty="0" err="1"/>
              <a:t>dữ</a:t>
            </a:r>
            <a:r>
              <a:rPr lang="en-US" dirty="0"/>
              <a:t> </a:t>
            </a:r>
            <a:r>
              <a:rPr lang="en-US" dirty="0" err="1"/>
              <a:t>liệu</a:t>
            </a:r>
            <a:r>
              <a:rPr lang="en-US" dirty="0"/>
              <a:t> </a:t>
            </a:r>
            <a:r>
              <a:rPr lang="en-US" dirty="0" err="1"/>
              <a:t>định</a:t>
            </a:r>
            <a:r>
              <a:rPr lang="en-US" dirty="0"/>
              <a:t> </a:t>
            </a:r>
            <a:r>
              <a:rPr lang="en-US" dirty="0" err="1"/>
              <a:t>lượng</a:t>
            </a:r>
            <a:r>
              <a:rPr lang="en-US" dirty="0"/>
              <a:t> </a:t>
            </a:r>
            <a:r>
              <a:rPr lang="en-US" dirty="0" err="1"/>
              <a:t>được</a:t>
            </a:r>
            <a:r>
              <a:rPr lang="en-US" dirty="0"/>
              <a:t> </a:t>
            </a:r>
            <a:r>
              <a:rPr lang="en-US" dirty="0" err="1"/>
              <a:t>thu</a:t>
            </a:r>
            <a:r>
              <a:rPr lang="en-US" dirty="0"/>
              <a:t> </a:t>
            </a:r>
            <a:r>
              <a:rPr lang="en-US" dirty="0" err="1"/>
              <a:t>thập</a:t>
            </a:r>
            <a:r>
              <a:rPr lang="en-US" dirty="0"/>
              <a:t> </a:t>
            </a:r>
            <a:r>
              <a:rPr lang="en-US" dirty="0" err="1"/>
              <a:t>và</a:t>
            </a:r>
            <a:r>
              <a:rPr lang="en-US" dirty="0"/>
              <a:t> </a:t>
            </a:r>
            <a:r>
              <a:rPr lang="en-US" dirty="0" err="1"/>
              <a:t>tổng</a:t>
            </a:r>
            <a:r>
              <a:rPr lang="en-US" dirty="0"/>
              <a:t> </a:t>
            </a:r>
            <a:r>
              <a:rPr lang="en-US" dirty="0" err="1"/>
              <a:t>hợp</a:t>
            </a:r>
            <a:r>
              <a:rPr lang="en-US" dirty="0"/>
              <a:t>, </a:t>
            </a:r>
            <a:r>
              <a:rPr lang="en-US" dirty="0" err="1"/>
              <a:t>phân</a:t>
            </a:r>
            <a:r>
              <a:rPr lang="en-US" dirty="0"/>
              <a:t> </a:t>
            </a:r>
            <a:r>
              <a:rPr lang="en-US" dirty="0" err="1"/>
              <a:t>tích</a:t>
            </a:r>
            <a:r>
              <a:rPr lang="en-US" dirty="0"/>
              <a:t> </a:t>
            </a:r>
            <a:r>
              <a:rPr lang="en-US" dirty="0" err="1"/>
              <a:t>theo</a:t>
            </a:r>
            <a:r>
              <a:rPr lang="en-US" dirty="0"/>
              <a:t> </a:t>
            </a:r>
            <a:r>
              <a:rPr lang="en-US" dirty="0" err="1"/>
              <a:t>thời</a:t>
            </a:r>
            <a:r>
              <a:rPr lang="en-US" dirty="0"/>
              <a:t> </a:t>
            </a:r>
            <a:r>
              <a:rPr lang="en-US" dirty="0" err="1"/>
              <a:t>gian</a:t>
            </a:r>
            <a:r>
              <a:rPr lang="en-US" dirty="0"/>
              <a:t> </a:t>
            </a:r>
            <a:r>
              <a:rPr lang="en-US" dirty="0" err="1"/>
              <a:t>thực</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71" y="1600200"/>
            <a:ext cx="5036022" cy="4785414"/>
          </a:xfrm>
          <a:prstGeom prst="rect">
            <a:avLst/>
          </a:prstGeom>
        </p:spPr>
      </p:pic>
    </p:spTree>
    <p:extLst>
      <p:ext uri="{BB962C8B-B14F-4D97-AF65-F5344CB8AC3E}">
        <p14:creationId xmlns:p14="http://schemas.microsoft.com/office/powerpoint/2010/main" val="1230358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77" y="609600"/>
            <a:ext cx="9830932" cy="1143000"/>
          </a:xfrm>
        </p:spPr>
        <p:txBody>
          <a:bodyPr/>
          <a:lstStyle/>
          <a:p>
            <a:r>
              <a:rPr lang="en-US" dirty="0"/>
              <a:t>IOC – </a:t>
            </a:r>
            <a:r>
              <a:rPr lang="en-US" dirty="0" err="1"/>
              <a:t>Nội</a:t>
            </a:r>
            <a:r>
              <a:rPr lang="en-US" dirty="0"/>
              <a:t> dung </a:t>
            </a:r>
            <a:r>
              <a:rPr lang="en-US" dirty="0" err="1"/>
              <a:t>thông</a:t>
            </a:r>
            <a:r>
              <a:rPr lang="en-US" dirty="0"/>
              <a:t> tin </a:t>
            </a:r>
            <a:r>
              <a:rPr lang="en-US" dirty="0" err="1"/>
              <a:t>chủ</a:t>
            </a:r>
            <a:r>
              <a:rPr lang="en-US" dirty="0"/>
              <a:t> </a:t>
            </a:r>
            <a:r>
              <a:rPr lang="en-US" dirty="0" err="1"/>
              <a:t>yếu</a:t>
            </a:r>
            <a:endParaRPr lang="en-US" dirty="0"/>
          </a:p>
        </p:txBody>
      </p:sp>
      <p:sp>
        <p:nvSpPr>
          <p:cNvPr id="3" name="Content Placeholder 2"/>
          <p:cNvSpPr>
            <a:spLocks noGrp="1"/>
          </p:cNvSpPr>
          <p:nvPr>
            <p:ph idx="13"/>
          </p:nvPr>
        </p:nvSpPr>
        <p:spPr>
          <a:xfrm>
            <a:off x="4495382" y="1600203"/>
            <a:ext cx="7087018" cy="4508498"/>
          </a:xfrm>
        </p:spPr>
        <p:txBody>
          <a:bodyPr>
            <a:normAutofit/>
          </a:bodyPr>
          <a:lstStyle/>
          <a:p>
            <a:pPr algn="just">
              <a:buFont typeface="Wingdings" pitchFamily="2" charset="2"/>
              <a:buChar char="§"/>
            </a:pPr>
            <a:r>
              <a:rPr lang="en-US" dirty="0" err="1"/>
              <a:t>Bản</a:t>
            </a:r>
            <a:r>
              <a:rPr lang="en-US" dirty="0"/>
              <a:t> </a:t>
            </a:r>
            <a:r>
              <a:rPr lang="en-US" dirty="0" err="1"/>
              <a:t>đồ</a:t>
            </a:r>
            <a:r>
              <a:rPr lang="en-US" dirty="0"/>
              <a:t> </a:t>
            </a:r>
            <a:r>
              <a:rPr lang="en-US" dirty="0" err="1"/>
              <a:t>nền</a:t>
            </a:r>
            <a:r>
              <a:rPr lang="en-US" dirty="0"/>
              <a:t> </a:t>
            </a:r>
            <a:r>
              <a:rPr lang="en-US" dirty="0" err="1"/>
              <a:t>toàn</a:t>
            </a:r>
            <a:r>
              <a:rPr lang="en-US" dirty="0"/>
              <a:t> </a:t>
            </a:r>
            <a:r>
              <a:rPr lang="en-US" dirty="0" err="1"/>
              <a:t>thành</a:t>
            </a:r>
            <a:r>
              <a:rPr lang="en-US" dirty="0"/>
              <a:t> </a:t>
            </a:r>
            <a:r>
              <a:rPr lang="en-US" dirty="0" err="1"/>
              <a:t>phố</a:t>
            </a:r>
            <a:r>
              <a:rPr lang="en-US" dirty="0"/>
              <a:t> </a:t>
            </a:r>
            <a:r>
              <a:rPr lang="en-US" dirty="0" err="1"/>
              <a:t>và</a:t>
            </a:r>
            <a:r>
              <a:rPr lang="en-US" dirty="0"/>
              <a:t> </a:t>
            </a:r>
            <a:r>
              <a:rPr lang="en-US" dirty="0" err="1"/>
              <a:t>vùng</a:t>
            </a:r>
            <a:r>
              <a:rPr lang="en-US" dirty="0"/>
              <a:t> </a:t>
            </a:r>
            <a:r>
              <a:rPr lang="en-US" dirty="0" err="1"/>
              <a:t>phụ</a:t>
            </a:r>
            <a:r>
              <a:rPr lang="en-US" dirty="0"/>
              <a:t> </a:t>
            </a:r>
            <a:r>
              <a:rPr lang="en-US" dirty="0" err="1"/>
              <a:t>cận</a:t>
            </a:r>
            <a:r>
              <a:rPr lang="en-US" dirty="0"/>
              <a:t>, </a:t>
            </a:r>
            <a:r>
              <a:rPr lang="en-US" dirty="0" err="1"/>
              <a:t>hệ</a:t>
            </a:r>
            <a:r>
              <a:rPr lang="en-US" dirty="0"/>
              <a:t> </a:t>
            </a:r>
            <a:r>
              <a:rPr lang="en-US" dirty="0" err="1"/>
              <a:t>quy</a:t>
            </a:r>
            <a:r>
              <a:rPr lang="en-US" dirty="0"/>
              <a:t> </a:t>
            </a:r>
            <a:r>
              <a:rPr lang="en-US" dirty="0" err="1"/>
              <a:t>chiếu</a:t>
            </a:r>
            <a:r>
              <a:rPr lang="en-US" dirty="0"/>
              <a:t> </a:t>
            </a:r>
            <a:r>
              <a:rPr lang="en-US" dirty="0" err="1"/>
              <a:t>WGS</a:t>
            </a:r>
            <a:r>
              <a:rPr lang="en-US" dirty="0"/>
              <a:t>-84 </a:t>
            </a:r>
            <a:r>
              <a:rPr lang="en-US" dirty="0" err="1"/>
              <a:t>để</a:t>
            </a:r>
            <a:r>
              <a:rPr lang="en-US" dirty="0"/>
              <a:t> </a:t>
            </a:r>
            <a:r>
              <a:rPr lang="en-US" dirty="0" err="1"/>
              <a:t>thuận</a:t>
            </a:r>
            <a:r>
              <a:rPr lang="en-US" dirty="0"/>
              <a:t> </a:t>
            </a:r>
            <a:r>
              <a:rPr lang="en-US" dirty="0" err="1"/>
              <a:t>tiện</a:t>
            </a:r>
            <a:r>
              <a:rPr lang="en-US" dirty="0"/>
              <a:t> </a:t>
            </a:r>
            <a:r>
              <a:rPr lang="en-US" dirty="0" err="1"/>
              <a:t>định</a:t>
            </a:r>
            <a:r>
              <a:rPr lang="en-US" dirty="0"/>
              <a:t> </a:t>
            </a:r>
            <a:r>
              <a:rPr lang="en-US" dirty="0" err="1"/>
              <a:t>vị</a:t>
            </a:r>
            <a:r>
              <a:rPr lang="en-US" dirty="0"/>
              <a:t>. </a:t>
            </a:r>
            <a:r>
              <a:rPr lang="en-US" dirty="0" err="1"/>
              <a:t>Cập</a:t>
            </a:r>
            <a:r>
              <a:rPr lang="en-US" dirty="0"/>
              <a:t> </a:t>
            </a:r>
            <a:r>
              <a:rPr lang="en-US" dirty="0" err="1"/>
              <a:t>nhật</a:t>
            </a:r>
            <a:r>
              <a:rPr lang="en-US" dirty="0"/>
              <a:t> </a:t>
            </a:r>
            <a:r>
              <a:rPr lang="en-US" dirty="0" err="1"/>
              <a:t>định</a:t>
            </a:r>
            <a:r>
              <a:rPr lang="en-US" dirty="0"/>
              <a:t> </a:t>
            </a:r>
            <a:r>
              <a:rPr lang="en-US" dirty="0" err="1"/>
              <a:t>kỳ</a:t>
            </a:r>
            <a:r>
              <a:rPr lang="en-US" dirty="0"/>
              <a:t> </a:t>
            </a:r>
            <a:r>
              <a:rPr lang="en-US" dirty="0" err="1"/>
              <a:t>từ</a:t>
            </a:r>
            <a:r>
              <a:rPr lang="en-US" dirty="0"/>
              <a:t> </a:t>
            </a:r>
            <a:r>
              <a:rPr lang="en-US" dirty="0" err="1"/>
              <a:t>nguồn</a:t>
            </a:r>
            <a:r>
              <a:rPr lang="en-US" dirty="0"/>
              <a:t> </a:t>
            </a:r>
            <a:r>
              <a:rPr lang="en-US" dirty="0" err="1"/>
              <a:t>dữ</a:t>
            </a:r>
            <a:r>
              <a:rPr lang="en-US" dirty="0"/>
              <a:t> </a:t>
            </a:r>
            <a:r>
              <a:rPr lang="en-US" dirty="0" err="1"/>
              <a:t>liệu</a:t>
            </a:r>
            <a:r>
              <a:rPr lang="en-US" dirty="0"/>
              <a:t> </a:t>
            </a:r>
            <a:r>
              <a:rPr lang="en-US" dirty="0" err="1"/>
              <a:t>bản</a:t>
            </a:r>
            <a:r>
              <a:rPr lang="en-US" dirty="0"/>
              <a:t> </a:t>
            </a:r>
            <a:r>
              <a:rPr lang="en-US" dirty="0" err="1"/>
              <a:t>đồ</a:t>
            </a:r>
            <a:r>
              <a:rPr lang="en-US" dirty="0"/>
              <a:t> </a:t>
            </a:r>
            <a:r>
              <a:rPr lang="en-US" dirty="0" err="1"/>
              <a:t>chung</a:t>
            </a:r>
            <a:r>
              <a:rPr lang="en-US" dirty="0"/>
              <a:t> </a:t>
            </a:r>
            <a:r>
              <a:rPr lang="en-US" dirty="0" err="1"/>
              <a:t>của</a:t>
            </a:r>
            <a:r>
              <a:rPr lang="en-US" dirty="0"/>
              <a:t> TP. </a:t>
            </a:r>
            <a:r>
              <a:rPr lang="en-US" dirty="0" err="1"/>
              <a:t>Dùng</a:t>
            </a:r>
            <a:r>
              <a:rPr lang="en-US" dirty="0"/>
              <a:t> </a:t>
            </a:r>
            <a:r>
              <a:rPr lang="en-US" dirty="0" err="1"/>
              <a:t>chung</a:t>
            </a:r>
            <a:r>
              <a:rPr lang="en-US" dirty="0"/>
              <a:t> </a:t>
            </a:r>
            <a:r>
              <a:rPr lang="en-US" dirty="0" err="1"/>
              <a:t>cho</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ứng</a:t>
            </a:r>
            <a:r>
              <a:rPr lang="en-US" dirty="0"/>
              <a:t> </a:t>
            </a:r>
            <a:r>
              <a:rPr lang="en-US" dirty="0" err="1"/>
              <a:t>dụng</a:t>
            </a:r>
            <a:r>
              <a:rPr lang="en-US" dirty="0"/>
              <a:t> </a:t>
            </a:r>
            <a:r>
              <a:rPr lang="en-US" dirty="0" err="1"/>
              <a:t>cần</a:t>
            </a:r>
            <a:r>
              <a:rPr lang="en-US" dirty="0"/>
              <a:t> </a:t>
            </a:r>
            <a:r>
              <a:rPr lang="en-US" dirty="0" err="1"/>
              <a:t>định</a:t>
            </a:r>
            <a:r>
              <a:rPr lang="en-US" dirty="0"/>
              <a:t> </a:t>
            </a:r>
            <a:r>
              <a:rPr lang="en-US" dirty="0" err="1"/>
              <a:t>vị</a:t>
            </a:r>
            <a:r>
              <a:rPr lang="en-US" dirty="0"/>
              <a:t> </a:t>
            </a:r>
            <a:r>
              <a:rPr lang="en-US" dirty="0" err="1"/>
              <a:t>trên</a:t>
            </a:r>
            <a:r>
              <a:rPr lang="en-US" dirty="0"/>
              <a:t> </a:t>
            </a:r>
            <a:r>
              <a:rPr lang="en-US" dirty="0" err="1"/>
              <a:t>bản</a:t>
            </a:r>
            <a:r>
              <a:rPr lang="en-US" dirty="0"/>
              <a:t> </a:t>
            </a:r>
            <a:r>
              <a:rPr lang="en-US" dirty="0" err="1"/>
              <a:t>đồ</a:t>
            </a:r>
            <a:r>
              <a:rPr lang="en-US" dirty="0"/>
              <a:t>. </a:t>
            </a:r>
            <a:r>
              <a:rPr lang="en-US" dirty="0" err="1"/>
              <a:t>Lĩnh</a:t>
            </a:r>
            <a:r>
              <a:rPr lang="en-US" dirty="0"/>
              <a:t> </a:t>
            </a:r>
            <a:r>
              <a:rPr lang="en-US" dirty="0" err="1"/>
              <a:t>vực</a:t>
            </a:r>
            <a:r>
              <a:rPr lang="en-US" dirty="0"/>
              <a:t> </a:t>
            </a:r>
            <a:r>
              <a:rPr lang="en-US" dirty="0" err="1"/>
              <a:t>đất</a:t>
            </a:r>
            <a:r>
              <a:rPr lang="en-US" dirty="0"/>
              <a:t> </a:t>
            </a:r>
            <a:r>
              <a:rPr lang="en-US" dirty="0" err="1"/>
              <a:t>đai</a:t>
            </a:r>
            <a:r>
              <a:rPr lang="en-US" dirty="0"/>
              <a:t> </a:t>
            </a:r>
            <a:r>
              <a:rPr lang="en-US" dirty="0" err="1"/>
              <a:t>và</a:t>
            </a:r>
            <a:r>
              <a:rPr lang="en-US" dirty="0"/>
              <a:t> </a:t>
            </a:r>
            <a:r>
              <a:rPr lang="en-US" dirty="0" err="1"/>
              <a:t>xây</a:t>
            </a:r>
            <a:r>
              <a:rPr lang="en-US" dirty="0"/>
              <a:t> </a:t>
            </a:r>
            <a:r>
              <a:rPr lang="en-US" dirty="0" err="1"/>
              <a:t>dựng</a:t>
            </a:r>
            <a:r>
              <a:rPr lang="en-US" dirty="0"/>
              <a:t> </a:t>
            </a:r>
            <a:r>
              <a:rPr lang="en-US" dirty="0" err="1"/>
              <a:t>sử</a:t>
            </a:r>
            <a:r>
              <a:rPr lang="en-US" dirty="0"/>
              <a:t> </a:t>
            </a:r>
            <a:r>
              <a:rPr lang="en-US" dirty="0" err="1"/>
              <a:t>dụng</a:t>
            </a:r>
            <a:r>
              <a:rPr lang="en-US" dirty="0"/>
              <a:t> </a:t>
            </a:r>
            <a:r>
              <a:rPr lang="en-US" dirty="0" err="1"/>
              <a:t>hệ</a:t>
            </a:r>
            <a:r>
              <a:rPr lang="en-US" dirty="0"/>
              <a:t> </a:t>
            </a:r>
            <a:r>
              <a:rPr lang="en-US" dirty="0" err="1"/>
              <a:t>thống</a:t>
            </a:r>
            <a:r>
              <a:rPr lang="en-US" dirty="0"/>
              <a:t> </a:t>
            </a:r>
            <a:r>
              <a:rPr lang="en-US" dirty="0" err="1"/>
              <a:t>3D</a:t>
            </a:r>
            <a:r>
              <a:rPr lang="en-US" dirty="0"/>
              <a:t> GIS/ BIM </a:t>
            </a:r>
            <a:r>
              <a:rPr lang="en-US" dirty="0" err="1"/>
              <a:t>riêng</a:t>
            </a:r>
            <a:r>
              <a:rPr lang="en-US" dirty="0"/>
              <a:t> </a:t>
            </a:r>
            <a:r>
              <a:rPr lang="en-US" dirty="0" err="1"/>
              <a:t>theo</a:t>
            </a:r>
            <a:r>
              <a:rPr lang="en-US" dirty="0"/>
              <a:t> </a:t>
            </a:r>
            <a:r>
              <a:rPr lang="en-US" dirty="0" err="1"/>
              <a:t>Vn2000</a:t>
            </a:r>
            <a:endParaRPr lang="en-US" dirty="0"/>
          </a:p>
          <a:p>
            <a:pPr algn="just">
              <a:buFont typeface="Wingdings" pitchFamily="2" charset="2"/>
              <a:buChar char="§"/>
            </a:pPr>
            <a:r>
              <a:rPr lang="en-US" dirty="0" err="1"/>
              <a:t>Hệ</a:t>
            </a:r>
            <a:r>
              <a:rPr lang="en-US" dirty="0"/>
              <a:t> </a:t>
            </a:r>
            <a:r>
              <a:rPr lang="en-US" dirty="0" err="1"/>
              <a:t>thống</a:t>
            </a:r>
            <a:r>
              <a:rPr lang="en-US" dirty="0"/>
              <a:t> </a:t>
            </a:r>
            <a:r>
              <a:rPr lang="en-US" dirty="0" err="1"/>
              <a:t>báo</a:t>
            </a:r>
            <a:r>
              <a:rPr lang="en-US" dirty="0"/>
              <a:t> </a:t>
            </a:r>
            <a:r>
              <a:rPr lang="en-US" dirty="0" err="1"/>
              <a:t>cáo</a:t>
            </a:r>
            <a:r>
              <a:rPr lang="en-US" dirty="0"/>
              <a:t> </a:t>
            </a:r>
            <a:r>
              <a:rPr lang="en-US" dirty="0" err="1"/>
              <a:t>số</a:t>
            </a:r>
            <a:r>
              <a:rPr lang="en-US" dirty="0"/>
              <a:t> </a:t>
            </a:r>
            <a:r>
              <a:rPr lang="en-US" dirty="0" err="1"/>
              <a:t>liệu</a:t>
            </a:r>
            <a:r>
              <a:rPr lang="en-US" dirty="0"/>
              <a:t> </a:t>
            </a:r>
            <a:r>
              <a:rPr lang="en-US" dirty="0" err="1"/>
              <a:t>tổng</a:t>
            </a:r>
            <a:r>
              <a:rPr lang="en-US" dirty="0"/>
              <a:t> </a:t>
            </a:r>
            <a:r>
              <a:rPr lang="en-US" dirty="0" err="1"/>
              <a:t>hợp</a:t>
            </a:r>
            <a:r>
              <a:rPr lang="en-US" dirty="0"/>
              <a:t> </a:t>
            </a:r>
            <a:r>
              <a:rPr lang="en-US" dirty="0" err="1"/>
              <a:t>từ</a:t>
            </a:r>
            <a:r>
              <a:rPr lang="en-US" dirty="0"/>
              <a:t> </a:t>
            </a:r>
            <a:r>
              <a:rPr lang="en-US" dirty="0" err="1"/>
              <a:t>các</a:t>
            </a:r>
            <a:r>
              <a:rPr lang="en-US" dirty="0"/>
              <a:t> </a:t>
            </a:r>
            <a:r>
              <a:rPr lang="en-US" dirty="0" err="1"/>
              <a:t>cấp</a:t>
            </a:r>
            <a:r>
              <a:rPr lang="en-US" dirty="0"/>
              <a:t> </a:t>
            </a:r>
            <a:r>
              <a:rPr lang="en-US" dirty="0" err="1"/>
              <a:t>các</a:t>
            </a:r>
            <a:r>
              <a:rPr lang="en-US" dirty="0"/>
              <a:t> </a:t>
            </a:r>
            <a:r>
              <a:rPr lang="en-US" dirty="0" err="1"/>
              <a:t>ngành</a:t>
            </a:r>
            <a:r>
              <a:rPr lang="en-US" dirty="0"/>
              <a:t> (</a:t>
            </a:r>
            <a:r>
              <a:rPr lang="en-US" dirty="0" err="1"/>
              <a:t>gốc</a:t>
            </a:r>
            <a:r>
              <a:rPr lang="en-US" dirty="0"/>
              <a:t> </a:t>
            </a:r>
            <a:r>
              <a:rPr lang="en-US" dirty="0" err="1"/>
              <a:t>từ</a:t>
            </a:r>
            <a:r>
              <a:rPr lang="en-US" dirty="0"/>
              <a:t> </a:t>
            </a:r>
            <a:r>
              <a:rPr lang="en-US" dirty="0" err="1"/>
              <a:t>phường</a:t>
            </a:r>
            <a:r>
              <a:rPr lang="en-US" dirty="0"/>
              <a:t> </a:t>
            </a:r>
            <a:r>
              <a:rPr lang="en-US" dirty="0" err="1"/>
              <a:t>xã</a:t>
            </a:r>
            <a:r>
              <a:rPr lang="en-US" dirty="0"/>
              <a:t>). Theo </a:t>
            </a:r>
            <a:r>
              <a:rPr lang="en-US" dirty="0" err="1"/>
              <a:t>dõi</a:t>
            </a:r>
            <a:r>
              <a:rPr lang="en-US" dirty="0"/>
              <a:t> </a:t>
            </a:r>
            <a:r>
              <a:rPr lang="en-US" dirty="0" err="1"/>
              <a:t>việc</a:t>
            </a:r>
            <a:r>
              <a:rPr lang="en-US" dirty="0"/>
              <a:t> </a:t>
            </a:r>
            <a:r>
              <a:rPr lang="en-US" dirty="0" err="1"/>
              <a:t>tực</a:t>
            </a:r>
            <a:r>
              <a:rPr lang="en-US" dirty="0"/>
              <a:t> </a:t>
            </a:r>
            <a:r>
              <a:rPr lang="en-US" dirty="0" err="1"/>
              <a:t>hiện</a:t>
            </a:r>
            <a:r>
              <a:rPr lang="en-US" dirty="0"/>
              <a:t> </a:t>
            </a:r>
            <a:r>
              <a:rPr lang="en-US" dirty="0" err="1"/>
              <a:t>các</a:t>
            </a:r>
            <a:r>
              <a:rPr lang="en-US" dirty="0"/>
              <a:t> </a:t>
            </a:r>
            <a:r>
              <a:rPr lang="en-US" dirty="0" err="1"/>
              <a:t>chỉ</a:t>
            </a:r>
            <a:r>
              <a:rPr lang="en-US" dirty="0"/>
              <a:t> </a:t>
            </a:r>
            <a:r>
              <a:rPr lang="en-US" dirty="0" err="1"/>
              <a:t>tiêu</a:t>
            </a:r>
            <a:r>
              <a:rPr lang="en-US" dirty="0"/>
              <a:t> </a:t>
            </a:r>
            <a:r>
              <a:rPr lang="en-US" dirty="0" err="1"/>
              <a:t>chiến</a:t>
            </a:r>
            <a:r>
              <a:rPr lang="en-US" dirty="0"/>
              <a:t> </a:t>
            </a:r>
            <a:r>
              <a:rPr lang="en-US" dirty="0" err="1"/>
              <a:t>lược</a:t>
            </a:r>
            <a:r>
              <a:rPr lang="en-US" dirty="0"/>
              <a:t>, </a:t>
            </a:r>
            <a:r>
              <a:rPr lang="en-US" dirty="0" err="1"/>
              <a:t>các</a:t>
            </a:r>
            <a:r>
              <a:rPr lang="en-US" dirty="0"/>
              <a:t> </a:t>
            </a:r>
            <a:r>
              <a:rPr lang="en-US" dirty="0" err="1"/>
              <a:t>mục</a:t>
            </a:r>
            <a:r>
              <a:rPr lang="en-US" dirty="0"/>
              <a:t> </a:t>
            </a:r>
            <a:r>
              <a:rPr lang="en-US" dirty="0" err="1"/>
              <a:t>tiêu</a:t>
            </a:r>
            <a:r>
              <a:rPr lang="en-US" dirty="0"/>
              <a:t> </a:t>
            </a:r>
            <a:r>
              <a:rPr lang="en-US" dirty="0" err="1"/>
              <a:t>được</a:t>
            </a:r>
            <a:r>
              <a:rPr lang="en-US" dirty="0"/>
              <a:t> </a:t>
            </a:r>
            <a:r>
              <a:rPr lang="en-US" dirty="0" err="1"/>
              <a:t>Đại</a:t>
            </a:r>
            <a:r>
              <a:rPr lang="en-US" dirty="0"/>
              <a:t> </a:t>
            </a:r>
            <a:r>
              <a:rPr lang="en-US" dirty="0" err="1"/>
              <a:t>hội</a:t>
            </a:r>
            <a:r>
              <a:rPr lang="en-US" dirty="0"/>
              <a:t> </a:t>
            </a:r>
            <a:r>
              <a:rPr lang="en-US" dirty="0" err="1"/>
              <a:t>Đảng</a:t>
            </a:r>
            <a:r>
              <a:rPr lang="en-US" dirty="0"/>
              <a:t> </a:t>
            </a:r>
            <a:r>
              <a:rPr lang="en-US" dirty="0" err="1"/>
              <a:t>bộ</a:t>
            </a:r>
            <a:r>
              <a:rPr lang="en-US" dirty="0"/>
              <a:t>, </a:t>
            </a:r>
            <a:r>
              <a:rPr lang="en-US" dirty="0" err="1"/>
              <a:t>HĐND</a:t>
            </a:r>
            <a:r>
              <a:rPr lang="en-US" dirty="0"/>
              <a:t> </a:t>
            </a:r>
            <a:r>
              <a:rPr lang="en-US" dirty="0" err="1"/>
              <a:t>các</a:t>
            </a:r>
            <a:r>
              <a:rPr lang="en-US" dirty="0"/>
              <a:t> </a:t>
            </a:r>
            <a:r>
              <a:rPr lang="en-US" dirty="0" err="1"/>
              <a:t>cấp</a:t>
            </a:r>
            <a:r>
              <a:rPr lang="en-US" dirty="0"/>
              <a:t> </a:t>
            </a:r>
            <a:r>
              <a:rPr lang="en-US" dirty="0" err="1"/>
              <a:t>thông</a:t>
            </a:r>
            <a:r>
              <a:rPr lang="en-US" dirty="0"/>
              <a:t> qua. </a:t>
            </a:r>
            <a:r>
              <a:rPr lang="en-US" dirty="0" err="1"/>
              <a:t>Thể</a:t>
            </a:r>
            <a:r>
              <a:rPr lang="en-US" dirty="0"/>
              <a:t> </a:t>
            </a:r>
            <a:r>
              <a:rPr lang="en-US" dirty="0" err="1"/>
              <a:t>hiện</a:t>
            </a:r>
            <a:r>
              <a:rPr lang="en-US" dirty="0"/>
              <a:t> </a:t>
            </a:r>
            <a:r>
              <a:rPr lang="en-US" dirty="0" err="1"/>
              <a:t>dưới</a:t>
            </a:r>
            <a:r>
              <a:rPr lang="en-US" dirty="0"/>
              <a:t> </a:t>
            </a:r>
            <a:r>
              <a:rPr lang="en-US" dirty="0" err="1"/>
              <a:t>dạng</a:t>
            </a:r>
            <a:r>
              <a:rPr lang="en-US" dirty="0"/>
              <a:t> </a:t>
            </a:r>
            <a:r>
              <a:rPr lang="en-US" dirty="0" err="1"/>
              <a:t>số</a:t>
            </a:r>
            <a:r>
              <a:rPr lang="en-US" dirty="0"/>
              <a:t> </a:t>
            </a:r>
            <a:r>
              <a:rPr lang="en-US" dirty="0" err="1"/>
              <a:t>liệu</a:t>
            </a:r>
            <a:r>
              <a:rPr lang="en-US" dirty="0"/>
              <a:t>, </a:t>
            </a:r>
            <a:r>
              <a:rPr lang="en-US" dirty="0" err="1"/>
              <a:t>biểu</a:t>
            </a:r>
            <a:r>
              <a:rPr lang="en-US" dirty="0"/>
              <a:t> </a:t>
            </a:r>
            <a:r>
              <a:rPr lang="en-US" dirty="0" err="1"/>
              <a:t>đồ</a:t>
            </a:r>
            <a:r>
              <a:rPr lang="en-US" dirty="0"/>
              <a:t>, </a:t>
            </a:r>
            <a:r>
              <a:rPr lang="en-US" dirty="0" err="1"/>
              <a:t>bản</a:t>
            </a:r>
            <a:r>
              <a:rPr lang="en-US" dirty="0"/>
              <a:t> </a:t>
            </a:r>
            <a:r>
              <a:rPr lang="en-US" dirty="0" err="1"/>
              <a:t>đồ</a:t>
            </a:r>
            <a:r>
              <a:rPr lang="en-US" dirty="0"/>
              <a:t> </a:t>
            </a:r>
            <a:r>
              <a:rPr lang="en-US" dirty="0" err="1"/>
              <a:t>chuyên</a:t>
            </a:r>
            <a:r>
              <a:rPr lang="en-US" dirty="0"/>
              <a:t> </a:t>
            </a:r>
            <a:r>
              <a:rPr lang="en-US" dirty="0" err="1"/>
              <a:t>đề</a:t>
            </a:r>
            <a:endParaRPr lang="en-US" dirty="0"/>
          </a:p>
          <a:p>
            <a:pPr algn="just">
              <a:buFont typeface="Wingdings" pitchFamily="2" charset="2"/>
              <a:buChar char="§"/>
            </a:pPr>
            <a:r>
              <a:rPr lang="en-US" dirty="0" err="1"/>
              <a:t>Hệ</a:t>
            </a:r>
            <a:r>
              <a:rPr lang="en-US" dirty="0"/>
              <a:t> </a:t>
            </a:r>
            <a:r>
              <a:rPr lang="en-US" dirty="0" err="1"/>
              <a:t>thống</a:t>
            </a:r>
            <a:r>
              <a:rPr lang="en-US" dirty="0"/>
              <a:t> </a:t>
            </a:r>
            <a:r>
              <a:rPr lang="en-US" dirty="0" err="1"/>
              <a:t>quan</a:t>
            </a:r>
            <a:r>
              <a:rPr lang="en-US" dirty="0"/>
              <a:t> </a:t>
            </a:r>
            <a:r>
              <a:rPr lang="en-US" dirty="0" err="1"/>
              <a:t>trắc</a:t>
            </a:r>
            <a:r>
              <a:rPr lang="en-US" dirty="0"/>
              <a:t> (</a:t>
            </a:r>
            <a:r>
              <a:rPr lang="en-US" dirty="0" err="1"/>
              <a:t>bao</a:t>
            </a:r>
            <a:r>
              <a:rPr lang="en-US" dirty="0"/>
              <a:t> </a:t>
            </a:r>
            <a:r>
              <a:rPr lang="en-US" dirty="0" err="1"/>
              <a:t>gồm</a:t>
            </a:r>
            <a:r>
              <a:rPr lang="en-US" dirty="0"/>
              <a:t> camera) </a:t>
            </a:r>
            <a:r>
              <a:rPr lang="en-US" dirty="0" err="1"/>
              <a:t>trên</a:t>
            </a:r>
            <a:r>
              <a:rPr lang="en-US" dirty="0"/>
              <a:t> </a:t>
            </a:r>
            <a:r>
              <a:rPr lang="en-US" dirty="0" err="1"/>
              <a:t>toàn</a:t>
            </a:r>
            <a:r>
              <a:rPr lang="en-US" dirty="0"/>
              <a:t> </a:t>
            </a:r>
            <a:r>
              <a:rPr lang="en-US" dirty="0" err="1"/>
              <a:t>địa</a:t>
            </a:r>
            <a:r>
              <a:rPr lang="en-US" dirty="0"/>
              <a:t> </a:t>
            </a:r>
            <a:r>
              <a:rPr lang="en-US" dirty="0" err="1"/>
              <a:t>bàn</a:t>
            </a:r>
            <a:r>
              <a:rPr lang="en-US" dirty="0"/>
              <a:t> </a:t>
            </a:r>
            <a:r>
              <a:rPr lang="en-US" dirty="0" err="1"/>
              <a:t>thành</a:t>
            </a:r>
            <a:r>
              <a:rPr lang="en-US" dirty="0"/>
              <a:t> </a:t>
            </a:r>
            <a:r>
              <a:rPr lang="en-US" dirty="0" err="1"/>
              <a:t>phố</a:t>
            </a:r>
            <a:r>
              <a:rPr lang="en-US" dirty="0"/>
              <a:t>, </a:t>
            </a:r>
            <a:r>
              <a:rPr lang="en-US" dirty="0" err="1"/>
              <a:t>điều</a:t>
            </a:r>
            <a:r>
              <a:rPr lang="en-US" dirty="0"/>
              <a:t> </a:t>
            </a:r>
            <a:r>
              <a:rPr lang="en-US" dirty="0" err="1"/>
              <a:t>hướng</a:t>
            </a:r>
            <a:r>
              <a:rPr lang="en-US" dirty="0"/>
              <a:t> </a:t>
            </a:r>
            <a:r>
              <a:rPr lang="en-US" dirty="0" err="1"/>
              <a:t>từ</a:t>
            </a:r>
            <a:r>
              <a:rPr lang="en-US" dirty="0"/>
              <a:t> </a:t>
            </a:r>
            <a:r>
              <a:rPr lang="en-US" dirty="0" err="1"/>
              <a:t>các</a:t>
            </a:r>
            <a:r>
              <a:rPr lang="en-US" dirty="0"/>
              <a:t> OC </a:t>
            </a:r>
            <a:r>
              <a:rPr lang="en-US" dirty="0" err="1"/>
              <a:t>chuyên</a:t>
            </a:r>
            <a:r>
              <a:rPr lang="en-US" dirty="0"/>
              <a:t> </a:t>
            </a:r>
            <a:r>
              <a:rPr lang="en-US" dirty="0" err="1"/>
              <a:t>ngành</a:t>
            </a:r>
            <a:r>
              <a:rPr lang="en-US" dirty="0"/>
              <a:t> (</a:t>
            </a:r>
            <a:r>
              <a:rPr lang="en-US" dirty="0" err="1"/>
              <a:t>giao</a:t>
            </a:r>
            <a:r>
              <a:rPr lang="en-US" dirty="0"/>
              <a:t> </a:t>
            </a:r>
            <a:r>
              <a:rPr lang="en-US" dirty="0" err="1"/>
              <a:t>thông</a:t>
            </a:r>
            <a:r>
              <a:rPr lang="en-US" dirty="0"/>
              <a:t>, </a:t>
            </a:r>
            <a:r>
              <a:rPr lang="en-US" dirty="0" err="1"/>
              <a:t>phòng</a:t>
            </a:r>
            <a:r>
              <a:rPr lang="en-US" dirty="0"/>
              <a:t> </a:t>
            </a:r>
            <a:r>
              <a:rPr lang="en-US" dirty="0" err="1"/>
              <a:t>dịch</a:t>
            </a:r>
            <a:r>
              <a:rPr lang="en-US" dirty="0"/>
              <a:t>, </a:t>
            </a:r>
            <a:r>
              <a:rPr lang="en-US" dirty="0" err="1"/>
              <a:t>phòng</a:t>
            </a:r>
            <a:r>
              <a:rPr lang="en-US" dirty="0"/>
              <a:t> </a:t>
            </a:r>
            <a:r>
              <a:rPr lang="en-US" dirty="0" err="1"/>
              <a:t>cháy</a:t>
            </a:r>
            <a:r>
              <a:rPr lang="en-US" dirty="0"/>
              <a:t> </a:t>
            </a:r>
            <a:r>
              <a:rPr lang="en-US" dirty="0" err="1"/>
              <a:t>chữa</a:t>
            </a:r>
            <a:r>
              <a:rPr lang="en-US" dirty="0"/>
              <a:t> </a:t>
            </a:r>
            <a:r>
              <a:rPr lang="en-US" dirty="0" err="1"/>
              <a:t>cháy</a:t>
            </a:r>
            <a:r>
              <a:rPr lang="en-US" dirty="0"/>
              <a:t>, </a:t>
            </a:r>
            <a:r>
              <a:rPr lang="en-US" dirty="0" err="1"/>
              <a:t>cấp</a:t>
            </a:r>
            <a:r>
              <a:rPr lang="en-US" dirty="0"/>
              <a:t> </a:t>
            </a:r>
            <a:r>
              <a:rPr lang="en-US" dirty="0" err="1"/>
              <a:t>cứu</a:t>
            </a:r>
            <a:r>
              <a:rPr lang="en-US" dirty="0"/>
              <a:t>…) </a:t>
            </a:r>
            <a:r>
              <a:rPr lang="en-US" dirty="0" err="1"/>
              <a:t>theo</a:t>
            </a:r>
            <a:r>
              <a:rPr lang="en-US" dirty="0"/>
              <a:t> </a:t>
            </a:r>
            <a:r>
              <a:rPr lang="en-US" dirty="0" err="1"/>
              <a:t>trọng</a:t>
            </a:r>
            <a:r>
              <a:rPr lang="en-US" dirty="0"/>
              <a:t> </a:t>
            </a:r>
            <a:r>
              <a:rPr lang="en-US" dirty="0" err="1"/>
              <a:t>điểm</a:t>
            </a:r>
            <a:r>
              <a:rPr lang="en-US" dirty="0"/>
              <a:t> </a:t>
            </a:r>
            <a:r>
              <a:rPr lang="en-US" dirty="0" err="1"/>
              <a:t>và</a:t>
            </a:r>
            <a:r>
              <a:rPr lang="en-US" dirty="0"/>
              <a:t> </a:t>
            </a:r>
            <a:r>
              <a:rPr lang="en-US" dirty="0" err="1"/>
              <a:t>theo</a:t>
            </a:r>
            <a:r>
              <a:rPr lang="en-US" dirty="0"/>
              <a:t> </a:t>
            </a:r>
            <a:r>
              <a:rPr lang="en-US" dirty="0" err="1"/>
              <a:t>phân</a:t>
            </a:r>
            <a:r>
              <a:rPr lang="en-US" dirty="0"/>
              <a:t> </a:t>
            </a:r>
            <a:r>
              <a:rPr lang="en-US" dirty="0" err="1"/>
              <a:t>cấp</a:t>
            </a:r>
            <a:r>
              <a:rPr lang="en-US" dirty="0"/>
              <a:t>. </a:t>
            </a:r>
            <a:r>
              <a:rPr lang="en-US" dirty="0" err="1"/>
              <a:t>Có</a:t>
            </a:r>
            <a:r>
              <a:rPr lang="en-US" dirty="0"/>
              <a:t> </a:t>
            </a:r>
            <a:r>
              <a:rPr lang="en-US" dirty="0" err="1"/>
              <a:t>thể</a:t>
            </a:r>
            <a:r>
              <a:rPr lang="en-US" dirty="0"/>
              <a:t> </a:t>
            </a:r>
            <a:r>
              <a:rPr lang="en-US" dirty="0" err="1"/>
              <a:t>tích</a:t>
            </a:r>
            <a:r>
              <a:rPr lang="en-US" dirty="0"/>
              <a:t> </a:t>
            </a:r>
            <a:r>
              <a:rPr lang="en-US" dirty="0" err="1"/>
              <a:t>hợp</a:t>
            </a:r>
            <a:r>
              <a:rPr lang="en-US" dirty="0"/>
              <a:t> </a:t>
            </a:r>
            <a:r>
              <a:rPr lang="en-US" dirty="0" err="1"/>
              <a:t>dữ</a:t>
            </a:r>
            <a:r>
              <a:rPr lang="en-US" dirty="0"/>
              <a:t> </a:t>
            </a:r>
            <a:r>
              <a:rPr lang="en-US" dirty="0" err="1"/>
              <a:t>liệu</a:t>
            </a:r>
            <a:r>
              <a:rPr lang="en-US" dirty="0"/>
              <a:t> </a:t>
            </a:r>
            <a:r>
              <a:rPr lang="en-US" dirty="0" err="1"/>
              <a:t>từ</a:t>
            </a:r>
            <a:r>
              <a:rPr lang="en-US" dirty="0"/>
              <a:t> </a:t>
            </a:r>
            <a:r>
              <a:rPr lang="en-US" dirty="0" err="1"/>
              <a:t>thiết</a:t>
            </a:r>
            <a:r>
              <a:rPr lang="en-US" dirty="0"/>
              <a:t> </a:t>
            </a:r>
            <a:r>
              <a:rPr lang="en-US" dirty="0" err="1"/>
              <a:t>bị</a:t>
            </a:r>
            <a:r>
              <a:rPr lang="en-US" dirty="0"/>
              <a:t> di </a:t>
            </a:r>
            <a:r>
              <a:rPr lang="en-US" dirty="0" err="1"/>
              <a:t>động</a:t>
            </a:r>
            <a:r>
              <a:rPr lang="en-US" dirty="0"/>
              <a:t>, </a:t>
            </a:r>
            <a:r>
              <a:rPr lang="en-US" dirty="0" err="1"/>
              <a:t>từ</a:t>
            </a:r>
            <a:r>
              <a:rPr lang="en-US" dirty="0"/>
              <a:t> </a:t>
            </a:r>
            <a:r>
              <a:rPr lang="en-US" dirty="0" err="1"/>
              <a:t>các</a:t>
            </a:r>
            <a:r>
              <a:rPr lang="en-US" dirty="0"/>
              <a:t> </a:t>
            </a:r>
            <a:r>
              <a:rPr lang="en-US" dirty="0" err="1"/>
              <a:t>thiết</a:t>
            </a:r>
            <a:r>
              <a:rPr lang="en-US" dirty="0"/>
              <a:t> </a:t>
            </a:r>
            <a:r>
              <a:rPr lang="en-US" dirty="0" err="1"/>
              <a:t>bị</a:t>
            </a:r>
            <a:r>
              <a:rPr lang="en-US" dirty="0"/>
              <a:t> bay </a:t>
            </a:r>
            <a:r>
              <a:rPr lang="en-US" dirty="0" err="1"/>
              <a:t>không</a:t>
            </a:r>
            <a:r>
              <a:rPr lang="en-US" dirty="0"/>
              <a:t> </a:t>
            </a:r>
            <a:r>
              <a:rPr lang="en-US" dirty="0" err="1"/>
              <a:t>người</a:t>
            </a:r>
            <a:r>
              <a:rPr lang="en-US" dirty="0"/>
              <a:t> </a:t>
            </a:r>
            <a:r>
              <a:rPr lang="en-US" dirty="0" err="1"/>
              <a:t>lái</a:t>
            </a:r>
            <a:r>
              <a:rPr lang="en-US" dirty="0"/>
              <a:t> </a:t>
            </a:r>
            <a:r>
              <a:rPr lang="en-US" dirty="0" err="1"/>
              <a:t>và</a:t>
            </a:r>
            <a:r>
              <a:rPr lang="en-US" dirty="0"/>
              <a:t> </a:t>
            </a:r>
            <a:r>
              <a:rPr lang="en-US" dirty="0" err="1"/>
              <a:t>các</a:t>
            </a:r>
            <a:r>
              <a:rPr lang="en-US" dirty="0"/>
              <a:t> </a:t>
            </a:r>
            <a:r>
              <a:rPr lang="en-US" dirty="0" err="1"/>
              <a:t>phương</a:t>
            </a:r>
            <a:r>
              <a:rPr lang="en-US" dirty="0"/>
              <a:t> </a:t>
            </a:r>
            <a:r>
              <a:rPr lang="en-US" dirty="0" err="1"/>
              <a:t>tiện</a:t>
            </a:r>
            <a:r>
              <a:rPr lang="en-US" dirty="0"/>
              <a:t> </a:t>
            </a:r>
            <a:r>
              <a:rPr lang="en-US" dirty="0" err="1"/>
              <a:t>quan</a:t>
            </a:r>
            <a:r>
              <a:rPr lang="en-US" dirty="0"/>
              <a:t> </a:t>
            </a:r>
            <a:r>
              <a:rPr lang="en-US" dirty="0" err="1"/>
              <a:t>trắc</a:t>
            </a:r>
            <a:r>
              <a:rPr lang="en-US" dirty="0"/>
              <a:t> </a:t>
            </a:r>
            <a:r>
              <a:rPr lang="en-US" dirty="0" err="1"/>
              <a:t>khác</a:t>
            </a:r>
            <a:r>
              <a:rPr lang="en-US" dirty="0"/>
              <a:t> </a:t>
            </a:r>
          </a:p>
          <a:p>
            <a:pPr algn="just">
              <a:buFont typeface="Wingdings" pitchFamily="2" charset="2"/>
              <a:buChar char="§"/>
            </a:pPr>
            <a:r>
              <a:rPr lang="en-US" dirty="0" err="1"/>
              <a:t>Tình</a:t>
            </a:r>
            <a:r>
              <a:rPr lang="en-US" dirty="0"/>
              <a:t> </a:t>
            </a:r>
            <a:r>
              <a:rPr lang="en-US" dirty="0" err="1"/>
              <a:t>hình</a:t>
            </a:r>
            <a:r>
              <a:rPr lang="en-US" dirty="0"/>
              <a:t> </a:t>
            </a:r>
            <a:r>
              <a:rPr lang="en-US" dirty="0" err="1"/>
              <a:t>thực</a:t>
            </a:r>
            <a:r>
              <a:rPr lang="en-US" dirty="0"/>
              <a:t> </a:t>
            </a:r>
            <a:r>
              <a:rPr lang="en-US" dirty="0" err="1"/>
              <a:t>hiện</a:t>
            </a:r>
            <a:r>
              <a:rPr lang="en-US" dirty="0"/>
              <a:t> </a:t>
            </a:r>
            <a:r>
              <a:rPr lang="en-US" dirty="0" err="1"/>
              <a:t>các</a:t>
            </a:r>
            <a:r>
              <a:rPr lang="en-US" dirty="0"/>
              <a:t> </a:t>
            </a:r>
            <a:r>
              <a:rPr lang="en-US" dirty="0" err="1"/>
              <a:t>nhiệm</a:t>
            </a:r>
            <a:r>
              <a:rPr lang="en-US" dirty="0"/>
              <a:t> </a:t>
            </a:r>
            <a:r>
              <a:rPr lang="en-US" dirty="0" err="1"/>
              <a:t>vụ</a:t>
            </a:r>
            <a:r>
              <a:rPr lang="en-US" dirty="0"/>
              <a:t>, </a:t>
            </a:r>
            <a:r>
              <a:rPr lang="en-US" dirty="0" err="1"/>
              <a:t>dự</a:t>
            </a:r>
            <a:r>
              <a:rPr lang="en-US" dirty="0"/>
              <a:t> </a:t>
            </a:r>
            <a:r>
              <a:rPr lang="en-US" dirty="0" err="1"/>
              <a:t>án</a:t>
            </a:r>
            <a:r>
              <a:rPr lang="en-US" dirty="0"/>
              <a:t>, </a:t>
            </a:r>
            <a:r>
              <a:rPr lang="en-US" dirty="0" err="1"/>
              <a:t>đề</a:t>
            </a:r>
            <a:r>
              <a:rPr lang="en-US" dirty="0"/>
              <a:t> </a:t>
            </a:r>
            <a:r>
              <a:rPr lang="en-US" dirty="0" err="1"/>
              <a:t>án</a:t>
            </a:r>
            <a:r>
              <a:rPr lang="en-US" dirty="0"/>
              <a:t> </a:t>
            </a:r>
            <a:r>
              <a:rPr lang="en-US" dirty="0" err="1"/>
              <a:t>được</a:t>
            </a:r>
            <a:r>
              <a:rPr lang="en-US" dirty="0"/>
              <a:t> </a:t>
            </a:r>
            <a:r>
              <a:rPr lang="en-US" dirty="0" err="1"/>
              <a:t>phân</a:t>
            </a:r>
            <a:r>
              <a:rPr lang="en-US" dirty="0"/>
              <a:t> </a:t>
            </a:r>
            <a:r>
              <a:rPr lang="en-US" dirty="0" err="1"/>
              <a:t>công</a:t>
            </a:r>
            <a:r>
              <a:rPr lang="en-US" dirty="0"/>
              <a:t>, </a:t>
            </a:r>
            <a:r>
              <a:rPr lang="en-US" dirty="0" err="1"/>
              <a:t>phân</a:t>
            </a:r>
            <a:r>
              <a:rPr lang="en-US" dirty="0"/>
              <a:t> </a:t>
            </a:r>
            <a:r>
              <a:rPr lang="en-US" dirty="0" err="1"/>
              <a:t>cấp</a:t>
            </a:r>
            <a:r>
              <a:rPr lang="en-US" dirty="0"/>
              <a:t>. </a:t>
            </a:r>
            <a:r>
              <a:rPr lang="en-US" dirty="0" err="1"/>
              <a:t>Thể</a:t>
            </a:r>
            <a:r>
              <a:rPr lang="en-US" dirty="0"/>
              <a:t> </a:t>
            </a:r>
            <a:r>
              <a:rPr lang="en-US" dirty="0" err="1"/>
              <a:t>hiện</a:t>
            </a:r>
            <a:r>
              <a:rPr lang="en-US" dirty="0"/>
              <a:t> </a:t>
            </a:r>
            <a:r>
              <a:rPr lang="en-US" dirty="0" err="1"/>
              <a:t>dưới</a:t>
            </a:r>
            <a:r>
              <a:rPr lang="en-US" dirty="0"/>
              <a:t> </a:t>
            </a:r>
            <a:r>
              <a:rPr lang="en-US" dirty="0" err="1"/>
              <a:t>dạng</a:t>
            </a:r>
            <a:r>
              <a:rPr lang="en-US" dirty="0"/>
              <a:t> </a:t>
            </a:r>
            <a:r>
              <a:rPr lang="en-US" dirty="0" err="1"/>
              <a:t>số</a:t>
            </a:r>
            <a:r>
              <a:rPr lang="en-US" dirty="0"/>
              <a:t> </a:t>
            </a:r>
            <a:r>
              <a:rPr lang="en-US" dirty="0" err="1"/>
              <a:t>liệu</a:t>
            </a:r>
            <a:r>
              <a:rPr lang="en-US" dirty="0"/>
              <a:t>, </a:t>
            </a:r>
            <a:r>
              <a:rPr lang="en-US" dirty="0" err="1"/>
              <a:t>tài</a:t>
            </a:r>
            <a:r>
              <a:rPr lang="en-US" dirty="0"/>
              <a:t> </a:t>
            </a:r>
            <a:r>
              <a:rPr lang="en-US" dirty="0" err="1"/>
              <a:t>liệu</a:t>
            </a:r>
            <a:r>
              <a:rPr lang="en-US" dirty="0"/>
              <a:t>, </a:t>
            </a:r>
            <a:r>
              <a:rPr lang="en-US" dirty="0" err="1"/>
              <a:t>biểu</a:t>
            </a:r>
            <a:r>
              <a:rPr lang="en-US" dirty="0"/>
              <a:t> </a:t>
            </a:r>
            <a:r>
              <a:rPr lang="en-US" dirty="0" err="1"/>
              <a:t>đồ</a:t>
            </a:r>
            <a:r>
              <a:rPr lang="en-US" dirty="0"/>
              <a:t> </a:t>
            </a:r>
            <a:r>
              <a:rPr lang="en-US" dirty="0" err="1"/>
              <a:t>phù</a:t>
            </a:r>
            <a:r>
              <a:rPr lang="en-US" dirty="0"/>
              <a:t> </a:t>
            </a:r>
            <a:r>
              <a:rPr lang="en-US" dirty="0" err="1"/>
              <a:t>hợp</a:t>
            </a:r>
            <a:r>
              <a:rPr lang="en-US" dirty="0"/>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92" y="1752600"/>
            <a:ext cx="4001927" cy="3505200"/>
          </a:xfrm>
          <a:prstGeom prst="rect">
            <a:avLst/>
          </a:prstGeom>
        </p:spPr>
      </p:pic>
    </p:spTree>
    <p:extLst>
      <p:ext uri="{BB962C8B-B14F-4D97-AF65-F5344CB8AC3E}">
        <p14:creationId xmlns:p14="http://schemas.microsoft.com/office/powerpoint/2010/main" val="2300794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890" y="546100"/>
            <a:ext cx="9830932" cy="1143000"/>
          </a:xfrm>
        </p:spPr>
        <p:txBody>
          <a:bodyPr/>
          <a:lstStyle/>
          <a:p>
            <a:r>
              <a:rPr lang="en-US" dirty="0"/>
              <a:t>IOC – </a:t>
            </a:r>
            <a:r>
              <a:rPr lang="en-US" dirty="0" err="1"/>
              <a:t>Thông</a:t>
            </a:r>
            <a:r>
              <a:rPr lang="en-US" dirty="0"/>
              <a:t> tin </a:t>
            </a:r>
            <a:r>
              <a:rPr lang="en-US" dirty="0" err="1"/>
              <a:t>cho</a:t>
            </a:r>
            <a:r>
              <a:rPr lang="en-US" dirty="0"/>
              <a:t> </a:t>
            </a:r>
            <a:r>
              <a:rPr lang="en-US" dirty="0" err="1"/>
              <a:t>mọi</a:t>
            </a:r>
            <a:r>
              <a:rPr lang="en-US" dirty="0"/>
              <a:t> </a:t>
            </a:r>
            <a:r>
              <a:rPr lang="en-US" dirty="0" err="1"/>
              <a:t>cấp</a:t>
            </a:r>
            <a:r>
              <a:rPr lang="en-US" dirty="0"/>
              <a:t> </a:t>
            </a:r>
            <a:r>
              <a:rPr lang="en-US" dirty="0" err="1"/>
              <a:t>ra</a:t>
            </a:r>
            <a:r>
              <a:rPr lang="en-US" dirty="0"/>
              <a:t> </a:t>
            </a:r>
            <a:r>
              <a:rPr lang="en-US" dirty="0" err="1"/>
              <a:t>quyết</a:t>
            </a:r>
            <a:r>
              <a:rPr lang="en-US" dirty="0"/>
              <a:t> </a:t>
            </a:r>
            <a:r>
              <a:rPr lang="en-US" dirty="0" err="1"/>
              <a:t>định</a:t>
            </a:r>
            <a:endParaRPr lang="en-US" dirty="0"/>
          </a:p>
        </p:txBody>
      </p:sp>
      <p:sp>
        <p:nvSpPr>
          <p:cNvPr id="3" name="Content Placeholder 2"/>
          <p:cNvSpPr>
            <a:spLocks noGrp="1"/>
          </p:cNvSpPr>
          <p:nvPr>
            <p:ph idx="13"/>
          </p:nvPr>
        </p:nvSpPr>
        <p:spPr>
          <a:xfrm>
            <a:off x="5410021" y="1600202"/>
            <a:ext cx="6172379" cy="5029199"/>
          </a:xfrm>
        </p:spPr>
        <p:txBody>
          <a:bodyPr>
            <a:normAutofit/>
          </a:bodyPr>
          <a:lstStyle/>
          <a:p>
            <a:pPr>
              <a:buFont typeface="Wingdings" pitchFamily="2" charset="2"/>
              <a:buChar char="§"/>
            </a:pPr>
            <a:r>
              <a:rPr lang="en-US" dirty="0"/>
              <a:t>IOC </a:t>
            </a:r>
            <a:r>
              <a:rPr lang="en-US" dirty="0" err="1"/>
              <a:t>không</a:t>
            </a:r>
            <a:r>
              <a:rPr lang="en-US" dirty="0"/>
              <a:t> </a:t>
            </a:r>
            <a:r>
              <a:rPr lang="en-US" dirty="0" err="1"/>
              <a:t>phải</a:t>
            </a:r>
            <a:r>
              <a:rPr lang="en-US" dirty="0"/>
              <a:t> </a:t>
            </a:r>
            <a:r>
              <a:rPr lang="en-US" dirty="0" err="1"/>
              <a:t>là</a:t>
            </a:r>
            <a:r>
              <a:rPr lang="en-US" dirty="0"/>
              <a:t> </a:t>
            </a:r>
            <a:r>
              <a:rPr lang="en-US" dirty="0" err="1"/>
              <a:t>trung</a:t>
            </a:r>
            <a:r>
              <a:rPr lang="en-US" dirty="0"/>
              <a:t> </a:t>
            </a:r>
            <a:r>
              <a:rPr lang="en-US" dirty="0" err="1"/>
              <a:t>tâm</a:t>
            </a:r>
            <a:r>
              <a:rPr lang="en-US" dirty="0"/>
              <a:t> </a:t>
            </a:r>
            <a:r>
              <a:rPr lang="en-US" dirty="0" err="1"/>
              <a:t>chỉ</a:t>
            </a:r>
            <a:r>
              <a:rPr lang="en-US" dirty="0"/>
              <a:t> </a:t>
            </a:r>
            <a:r>
              <a:rPr lang="en-US" dirty="0" err="1"/>
              <a:t>huy</a:t>
            </a:r>
            <a:r>
              <a:rPr lang="en-US" dirty="0"/>
              <a:t> </a:t>
            </a:r>
            <a:r>
              <a:rPr lang="en-US" dirty="0" err="1"/>
              <a:t>tập</a:t>
            </a:r>
            <a:r>
              <a:rPr lang="en-US" dirty="0"/>
              <a:t> </a:t>
            </a:r>
            <a:r>
              <a:rPr lang="en-US" dirty="0" err="1"/>
              <a:t>trung</a:t>
            </a:r>
            <a:r>
              <a:rPr lang="en-US" dirty="0"/>
              <a:t> </a:t>
            </a:r>
            <a:r>
              <a:rPr lang="en-US" dirty="0" err="1"/>
              <a:t>chỉ</a:t>
            </a:r>
            <a:r>
              <a:rPr lang="en-US" dirty="0"/>
              <a:t> </a:t>
            </a:r>
            <a:r>
              <a:rPr lang="en-US" dirty="0" err="1"/>
              <a:t>phục</a:t>
            </a:r>
            <a:r>
              <a:rPr lang="en-US" dirty="0"/>
              <a:t> </a:t>
            </a:r>
            <a:r>
              <a:rPr lang="en-US" dirty="0" err="1"/>
              <a:t>vụ</a:t>
            </a:r>
            <a:r>
              <a:rPr lang="en-US" dirty="0"/>
              <a:t> </a:t>
            </a:r>
            <a:r>
              <a:rPr lang="en-US" dirty="0" err="1"/>
              <a:t>cho</a:t>
            </a:r>
            <a:r>
              <a:rPr lang="en-US" dirty="0"/>
              <a:t> 1 </a:t>
            </a:r>
            <a:r>
              <a:rPr lang="en-US" dirty="0" err="1"/>
              <a:t>cấp</a:t>
            </a:r>
            <a:r>
              <a:rPr lang="en-US" dirty="0"/>
              <a:t>, </a:t>
            </a:r>
            <a:r>
              <a:rPr lang="en-US" dirty="0" err="1"/>
              <a:t>khi</a:t>
            </a:r>
            <a:r>
              <a:rPr lang="en-US" dirty="0"/>
              <a:t> </a:t>
            </a:r>
            <a:r>
              <a:rPr lang="en-US" dirty="0" err="1"/>
              <a:t>có</a:t>
            </a:r>
            <a:r>
              <a:rPr lang="en-US" dirty="0"/>
              <a:t> </a:t>
            </a:r>
            <a:r>
              <a:rPr lang="en-US" dirty="0" err="1"/>
              <a:t>tác</a:t>
            </a:r>
            <a:r>
              <a:rPr lang="en-US" dirty="0"/>
              <a:t> </a:t>
            </a:r>
            <a:r>
              <a:rPr lang="en-US" dirty="0" err="1"/>
              <a:t>vụ</a:t>
            </a:r>
            <a:r>
              <a:rPr lang="en-US" dirty="0"/>
              <a:t> </a:t>
            </a:r>
            <a:r>
              <a:rPr lang="en-US" dirty="0" err="1"/>
              <a:t>thì</a:t>
            </a:r>
            <a:r>
              <a:rPr lang="en-US" dirty="0"/>
              <a:t> </a:t>
            </a:r>
            <a:r>
              <a:rPr lang="en-US" dirty="0" err="1"/>
              <a:t>tập</a:t>
            </a:r>
            <a:r>
              <a:rPr lang="en-US" dirty="0"/>
              <a:t> </a:t>
            </a:r>
            <a:r>
              <a:rPr lang="en-US" dirty="0" err="1"/>
              <a:t>hợp</a:t>
            </a:r>
            <a:r>
              <a:rPr lang="en-US" dirty="0"/>
              <a:t> </a:t>
            </a:r>
            <a:r>
              <a:rPr lang="en-US" dirty="0" err="1"/>
              <a:t>các</a:t>
            </a:r>
            <a:r>
              <a:rPr lang="en-US" dirty="0"/>
              <a:t> </a:t>
            </a:r>
            <a:r>
              <a:rPr lang="en-US" dirty="0" err="1"/>
              <a:t>cá</a:t>
            </a:r>
            <a:r>
              <a:rPr lang="en-US" dirty="0"/>
              <a:t> </a:t>
            </a:r>
            <a:r>
              <a:rPr lang="en-US" dirty="0" err="1"/>
              <a:t>nhân</a:t>
            </a:r>
            <a:r>
              <a:rPr lang="en-US" dirty="0"/>
              <a:t> </a:t>
            </a:r>
            <a:r>
              <a:rPr lang="en-US" dirty="0" err="1"/>
              <a:t>liên</a:t>
            </a:r>
            <a:r>
              <a:rPr lang="en-US" dirty="0"/>
              <a:t> </a:t>
            </a:r>
            <a:r>
              <a:rPr lang="en-US" dirty="0" err="1"/>
              <a:t>quan</a:t>
            </a:r>
            <a:r>
              <a:rPr lang="en-US" dirty="0"/>
              <a:t> </a:t>
            </a:r>
            <a:r>
              <a:rPr lang="en-US" dirty="0" err="1"/>
              <a:t>đến</a:t>
            </a:r>
            <a:r>
              <a:rPr lang="en-US" dirty="0"/>
              <a:t> </a:t>
            </a:r>
            <a:r>
              <a:rPr lang="en-US" dirty="0" err="1"/>
              <a:t>để</a:t>
            </a:r>
            <a:r>
              <a:rPr lang="en-US" dirty="0"/>
              <a:t> </a:t>
            </a:r>
            <a:r>
              <a:rPr lang="en-US" dirty="0" err="1"/>
              <a:t>làm</a:t>
            </a:r>
            <a:r>
              <a:rPr lang="en-US" dirty="0"/>
              <a:t> </a:t>
            </a:r>
            <a:r>
              <a:rPr lang="en-US" dirty="0" err="1"/>
              <a:t>việc</a:t>
            </a:r>
            <a:r>
              <a:rPr lang="en-US" dirty="0"/>
              <a:t> </a:t>
            </a:r>
            <a:r>
              <a:rPr lang="en-US" dirty="0" err="1"/>
              <a:t>cùng</a:t>
            </a:r>
            <a:r>
              <a:rPr lang="en-US" dirty="0"/>
              <a:t> </a:t>
            </a:r>
            <a:r>
              <a:rPr lang="en-US" dirty="0" err="1"/>
              <a:t>nhau</a:t>
            </a:r>
            <a:r>
              <a:rPr lang="en-US" dirty="0"/>
              <a:t> </a:t>
            </a:r>
            <a:r>
              <a:rPr lang="en-US" dirty="0" err="1"/>
              <a:t>xử</a:t>
            </a:r>
            <a:r>
              <a:rPr lang="en-US" dirty="0"/>
              <a:t> </a:t>
            </a:r>
            <a:r>
              <a:rPr lang="en-US" dirty="0" err="1"/>
              <a:t>lý</a:t>
            </a:r>
            <a:r>
              <a:rPr lang="en-US" dirty="0"/>
              <a:t> </a:t>
            </a:r>
            <a:r>
              <a:rPr lang="en-US" dirty="0" err="1"/>
              <a:t>sự</a:t>
            </a:r>
            <a:r>
              <a:rPr lang="en-US" dirty="0"/>
              <a:t> </a:t>
            </a:r>
            <a:r>
              <a:rPr lang="en-US" dirty="0" err="1"/>
              <a:t>cố</a:t>
            </a:r>
            <a:r>
              <a:rPr lang="en-US" dirty="0"/>
              <a:t> </a:t>
            </a:r>
            <a:r>
              <a:rPr lang="en-US" dirty="0" err="1"/>
              <a:t>mà</a:t>
            </a:r>
            <a:r>
              <a:rPr lang="en-US" dirty="0"/>
              <a:t> </a:t>
            </a:r>
            <a:r>
              <a:rPr lang="en-US" dirty="0" err="1"/>
              <a:t>phải</a:t>
            </a:r>
            <a:r>
              <a:rPr lang="en-US" dirty="0"/>
              <a:t> </a:t>
            </a:r>
            <a:r>
              <a:rPr lang="en-US" dirty="0" err="1"/>
              <a:t>phục</a:t>
            </a:r>
            <a:r>
              <a:rPr lang="en-US" dirty="0"/>
              <a:t> </a:t>
            </a:r>
            <a:r>
              <a:rPr lang="en-US" dirty="0" err="1"/>
              <a:t>vụ</a:t>
            </a:r>
            <a:r>
              <a:rPr lang="en-US" dirty="0"/>
              <a:t> </a:t>
            </a:r>
            <a:r>
              <a:rPr lang="en-US" dirty="0" err="1"/>
              <a:t>công</a:t>
            </a:r>
            <a:r>
              <a:rPr lang="en-US" dirty="0"/>
              <a:t> </a:t>
            </a:r>
            <a:r>
              <a:rPr lang="en-US" dirty="0" err="1"/>
              <a:t>tác</a:t>
            </a:r>
            <a:r>
              <a:rPr lang="en-US" dirty="0"/>
              <a:t> </a:t>
            </a:r>
            <a:r>
              <a:rPr lang="en-US" dirty="0" err="1"/>
              <a:t>điều</a:t>
            </a:r>
            <a:r>
              <a:rPr lang="en-US" dirty="0"/>
              <a:t> </a:t>
            </a:r>
            <a:r>
              <a:rPr lang="en-US" dirty="0" err="1"/>
              <a:t>hành</a:t>
            </a:r>
            <a:r>
              <a:rPr lang="en-US" dirty="0"/>
              <a:t> </a:t>
            </a:r>
            <a:r>
              <a:rPr lang="en-US" dirty="0" err="1"/>
              <a:t>của</a:t>
            </a:r>
            <a:r>
              <a:rPr lang="en-US" dirty="0"/>
              <a:t> </a:t>
            </a:r>
            <a:r>
              <a:rPr lang="en-US" dirty="0" err="1"/>
              <a:t>các</a:t>
            </a:r>
            <a:r>
              <a:rPr lang="en-US" dirty="0"/>
              <a:t> </a:t>
            </a:r>
            <a:r>
              <a:rPr lang="en-US" dirty="0" err="1"/>
              <a:t>cấp</a:t>
            </a:r>
            <a:r>
              <a:rPr lang="en-US" dirty="0"/>
              <a:t> </a:t>
            </a:r>
            <a:r>
              <a:rPr lang="en-US" dirty="0" err="1"/>
              <a:t>các</a:t>
            </a:r>
            <a:r>
              <a:rPr lang="en-US" dirty="0"/>
              <a:t> </a:t>
            </a:r>
            <a:r>
              <a:rPr lang="en-US" dirty="0" err="1"/>
              <a:t>ngành</a:t>
            </a:r>
            <a:r>
              <a:rPr lang="en-US" dirty="0"/>
              <a:t>, </a:t>
            </a:r>
            <a:r>
              <a:rPr lang="en-US" dirty="0" err="1"/>
              <a:t>không</a:t>
            </a:r>
            <a:r>
              <a:rPr lang="en-US" dirty="0"/>
              <a:t> </a:t>
            </a:r>
            <a:r>
              <a:rPr lang="en-US" dirty="0" err="1"/>
              <a:t>chỉ</a:t>
            </a:r>
            <a:r>
              <a:rPr lang="en-US" dirty="0"/>
              <a:t> </a:t>
            </a:r>
            <a:r>
              <a:rPr lang="en-US" dirty="0" err="1"/>
              <a:t>phục</a:t>
            </a:r>
            <a:r>
              <a:rPr lang="en-US" dirty="0"/>
              <a:t> </a:t>
            </a:r>
            <a:r>
              <a:rPr lang="en-US" dirty="0" err="1"/>
              <a:t>vụ</a:t>
            </a:r>
            <a:r>
              <a:rPr lang="en-US" dirty="0"/>
              <a:t> </a:t>
            </a:r>
            <a:r>
              <a:rPr lang="en-US" dirty="0" err="1"/>
              <a:t>họp</a:t>
            </a:r>
            <a:r>
              <a:rPr lang="en-US" dirty="0"/>
              <a:t> </a:t>
            </a:r>
            <a:r>
              <a:rPr lang="en-US" dirty="0" err="1"/>
              <a:t>trực</a:t>
            </a:r>
            <a:r>
              <a:rPr lang="en-US" dirty="0"/>
              <a:t> </a:t>
            </a:r>
            <a:r>
              <a:rPr lang="en-US" dirty="0" err="1"/>
              <a:t>tiếp</a:t>
            </a:r>
            <a:r>
              <a:rPr lang="en-US" dirty="0"/>
              <a:t> </a:t>
            </a:r>
            <a:r>
              <a:rPr lang="en-US" dirty="0" err="1"/>
              <a:t>mà</a:t>
            </a:r>
            <a:r>
              <a:rPr lang="en-US" dirty="0"/>
              <a:t> </a:t>
            </a:r>
            <a:r>
              <a:rPr lang="en-US" dirty="0" err="1"/>
              <a:t>cả</a:t>
            </a:r>
            <a:r>
              <a:rPr lang="en-US" dirty="0"/>
              <a:t> </a:t>
            </a:r>
            <a:r>
              <a:rPr lang="en-US" dirty="0" err="1"/>
              <a:t>họp</a:t>
            </a:r>
            <a:r>
              <a:rPr lang="en-US" dirty="0"/>
              <a:t> </a:t>
            </a:r>
            <a:r>
              <a:rPr lang="en-US" dirty="0" err="1"/>
              <a:t>trực</a:t>
            </a:r>
            <a:r>
              <a:rPr lang="en-US" dirty="0"/>
              <a:t> </a:t>
            </a:r>
            <a:r>
              <a:rPr lang="en-US" dirty="0" err="1"/>
              <a:t>tuyến</a:t>
            </a:r>
            <a:r>
              <a:rPr lang="en-US" dirty="0"/>
              <a:t>. </a:t>
            </a:r>
            <a:r>
              <a:rPr lang="en-US" dirty="0" err="1"/>
              <a:t>Ngoài</a:t>
            </a:r>
            <a:r>
              <a:rPr lang="en-US" dirty="0"/>
              <a:t> </a:t>
            </a:r>
            <a:r>
              <a:rPr lang="en-US" dirty="0" err="1"/>
              <a:t>nhiệm</a:t>
            </a:r>
            <a:r>
              <a:rPr lang="en-US" dirty="0"/>
              <a:t> </a:t>
            </a:r>
            <a:r>
              <a:rPr lang="en-US" dirty="0" err="1"/>
              <a:t>vụ</a:t>
            </a:r>
            <a:r>
              <a:rPr lang="en-US" dirty="0"/>
              <a:t> </a:t>
            </a:r>
            <a:r>
              <a:rPr lang="en-US" dirty="0" err="1"/>
              <a:t>tích</a:t>
            </a:r>
            <a:r>
              <a:rPr lang="en-US" dirty="0"/>
              <a:t> </a:t>
            </a:r>
            <a:r>
              <a:rPr lang="en-US" dirty="0" err="1"/>
              <a:t>hợp</a:t>
            </a:r>
            <a:r>
              <a:rPr lang="en-US" dirty="0"/>
              <a:t> </a:t>
            </a:r>
            <a:r>
              <a:rPr lang="en-US" dirty="0" err="1"/>
              <a:t>thì</a:t>
            </a:r>
            <a:r>
              <a:rPr lang="en-US" dirty="0"/>
              <a:t> </a:t>
            </a:r>
            <a:r>
              <a:rPr lang="en-US" dirty="0" err="1"/>
              <a:t>phân</a:t>
            </a:r>
            <a:r>
              <a:rPr lang="en-US" dirty="0"/>
              <a:t> </a:t>
            </a:r>
            <a:r>
              <a:rPr lang="en-US" dirty="0" err="1"/>
              <a:t>phối</a:t>
            </a:r>
            <a:r>
              <a:rPr lang="en-US" dirty="0"/>
              <a:t> </a:t>
            </a:r>
            <a:r>
              <a:rPr lang="en-US" dirty="0" err="1"/>
              <a:t>thông</a:t>
            </a:r>
            <a:r>
              <a:rPr lang="en-US" dirty="0"/>
              <a:t> tin </a:t>
            </a:r>
            <a:r>
              <a:rPr lang="en-US" dirty="0" err="1"/>
              <a:t>có</a:t>
            </a:r>
            <a:r>
              <a:rPr lang="en-US" dirty="0"/>
              <a:t> </a:t>
            </a:r>
            <a:r>
              <a:rPr lang="en-US" dirty="0" err="1"/>
              <a:t>vai</a:t>
            </a:r>
            <a:r>
              <a:rPr lang="en-US" dirty="0"/>
              <a:t> </a:t>
            </a:r>
            <a:r>
              <a:rPr lang="en-US" dirty="0" err="1"/>
              <a:t>trò</a:t>
            </a:r>
            <a:r>
              <a:rPr lang="en-US" dirty="0"/>
              <a:t> </a:t>
            </a:r>
            <a:r>
              <a:rPr lang="en-US" dirty="0" err="1"/>
              <a:t>quan</a:t>
            </a:r>
            <a:r>
              <a:rPr lang="en-US" dirty="0"/>
              <a:t> </a:t>
            </a:r>
            <a:r>
              <a:rPr lang="en-US" dirty="0" err="1"/>
              <a:t>trọng</a:t>
            </a:r>
            <a:r>
              <a:rPr lang="en-US" dirty="0"/>
              <a:t> </a:t>
            </a:r>
            <a:r>
              <a:rPr lang="en-US" dirty="0" err="1"/>
              <a:t>không</a:t>
            </a:r>
            <a:r>
              <a:rPr lang="en-US" dirty="0"/>
              <a:t> </a:t>
            </a:r>
            <a:r>
              <a:rPr lang="en-US" dirty="0" err="1"/>
              <a:t>kém</a:t>
            </a:r>
            <a:endParaRPr lang="en-US" dirty="0"/>
          </a:p>
          <a:p>
            <a:pPr>
              <a:buFont typeface="Wingdings" pitchFamily="2" charset="2"/>
              <a:buChar char="§"/>
            </a:pPr>
            <a:r>
              <a:rPr lang="en-US" dirty="0" err="1"/>
              <a:t>Hệ</a:t>
            </a:r>
            <a:r>
              <a:rPr lang="en-US" dirty="0"/>
              <a:t> </a:t>
            </a:r>
            <a:r>
              <a:rPr lang="en-US" dirty="0" err="1"/>
              <a:t>thống</a:t>
            </a:r>
            <a:r>
              <a:rPr lang="en-US" dirty="0"/>
              <a:t> </a:t>
            </a:r>
            <a:r>
              <a:rPr lang="en-US" dirty="0" err="1"/>
              <a:t>hiển</a:t>
            </a:r>
            <a:r>
              <a:rPr lang="en-US" dirty="0"/>
              <a:t> </a:t>
            </a:r>
            <a:r>
              <a:rPr lang="en-US" dirty="0" err="1"/>
              <a:t>thị</a:t>
            </a:r>
            <a:r>
              <a:rPr lang="en-US" dirty="0"/>
              <a:t> </a:t>
            </a:r>
            <a:r>
              <a:rPr lang="en-US" dirty="0" err="1"/>
              <a:t>thông</a:t>
            </a:r>
            <a:r>
              <a:rPr lang="en-US" dirty="0"/>
              <a:t> tin </a:t>
            </a:r>
            <a:r>
              <a:rPr lang="en-US" dirty="0" err="1"/>
              <a:t>cần</a:t>
            </a:r>
            <a:r>
              <a:rPr lang="en-US" dirty="0"/>
              <a:t> </a:t>
            </a:r>
            <a:r>
              <a:rPr lang="en-US" dirty="0" err="1"/>
              <a:t>phải</a:t>
            </a:r>
            <a:r>
              <a:rPr lang="en-US" dirty="0"/>
              <a:t> </a:t>
            </a:r>
            <a:r>
              <a:rPr lang="en-US" dirty="0" err="1"/>
              <a:t>phân</a:t>
            </a:r>
            <a:r>
              <a:rPr lang="en-US" dirty="0"/>
              <a:t> </a:t>
            </a:r>
            <a:r>
              <a:rPr lang="en-US" dirty="0" err="1"/>
              <a:t>tán</a:t>
            </a:r>
            <a:r>
              <a:rPr lang="en-US" dirty="0"/>
              <a:t> </a:t>
            </a:r>
            <a:r>
              <a:rPr lang="en-US" dirty="0" err="1"/>
              <a:t>đến</a:t>
            </a:r>
            <a:r>
              <a:rPr lang="en-US" dirty="0"/>
              <a:t> </a:t>
            </a:r>
            <a:r>
              <a:rPr lang="en-US" dirty="0" err="1"/>
              <a:t>các</a:t>
            </a:r>
            <a:r>
              <a:rPr lang="en-US" dirty="0"/>
              <a:t> </a:t>
            </a:r>
            <a:r>
              <a:rPr lang="en-US" dirty="0" err="1"/>
              <a:t>chủ</a:t>
            </a:r>
            <a:r>
              <a:rPr lang="en-US" dirty="0"/>
              <a:t> </a:t>
            </a:r>
            <a:r>
              <a:rPr lang="en-US" dirty="0" err="1"/>
              <a:t>thể</a:t>
            </a:r>
            <a:r>
              <a:rPr lang="en-US" dirty="0"/>
              <a:t> </a:t>
            </a:r>
            <a:r>
              <a:rPr lang="en-US" dirty="0" err="1"/>
              <a:t>cần</a:t>
            </a:r>
            <a:r>
              <a:rPr lang="en-US" dirty="0"/>
              <a:t> </a:t>
            </a:r>
            <a:r>
              <a:rPr lang="en-US" dirty="0" err="1"/>
              <a:t>thông</a:t>
            </a:r>
            <a:r>
              <a:rPr lang="en-US" dirty="0"/>
              <a:t> tin </a:t>
            </a:r>
            <a:r>
              <a:rPr lang="en-US" dirty="0" err="1"/>
              <a:t>để</a:t>
            </a:r>
            <a:r>
              <a:rPr lang="en-US" dirty="0"/>
              <a:t> </a:t>
            </a:r>
            <a:r>
              <a:rPr lang="en-US" dirty="0" err="1"/>
              <a:t>ra</a:t>
            </a:r>
            <a:r>
              <a:rPr lang="en-US" dirty="0"/>
              <a:t> </a:t>
            </a:r>
            <a:r>
              <a:rPr lang="en-US" dirty="0" err="1"/>
              <a:t>quyết</a:t>
            </a:r>
            <a:r>
              <a:rPr lang="en-US" dirty="0"/>
              <a:t> </a:t>
            </a:r>
            <a:r>
              <a:rPr lang="en-US" dirty="0" err="1"/>
              <a:t>định</a:t>
            </a:r>
            <a:r>
              <a:rPr lang="en-US" dirty="0"/>
              <a:t> </a:t>
            </a:r>
            <a:r>
              <a:rPr lang="en-US" dirty="0" err="1"/>
              <a:t>hoặc</a:t>
            </a:r>
            <a:r>
              <a:rPr lang="en-US" dirty="0"/>
              <a:t> </a:t>
            </a:r>
            <a:r>
              <a:rPr lang="en-US" dirty="0" err="1"/>
              <a:t>xây</a:t>
            </a:r>
            <a:r>
              <a:rPr lang="en-US" dirty="0"/>
              <a:t> </a:t>
            </a:r>
            <a:r>
              <a:rPr lang="en-US" dirty="0" err="1"/>
              <a:t>dựng</a:t>
            </a:r>
            <a:r>
              <a:rPr lang="en-US" dirty="0"/>
              <a:t> </a:t>
            </a:r>
            <a:r>
              <a:rPr lang="en-US" dirty="0" err="1"/>
              <a:t>phương</a:t>
            </a:r>
            <a:r>
              <a:rPr lang="en-US" dirty="0"/>
              <a:t> </a:t>
            </a:r>
            <a:r>
              <a:rPr lang="en-US" dirty="0" err="1"/>
              <a:t>án</a:t>
            </a:r>
            <a:r>
              <a:rPr lang="en-US" dirty="0"/>
              <a:t> </a:t>
            </a:r>
            <a:r>
              <a:rPr lang="en-US" dirty="0" err="1"/>
              <a:t>tham</a:t>
            </a:r>
            <a:r>
              <a:rPr lang="en-US" dirty="0"/>
              <a:t> </a:t>
            </a:r>
            <a:r>
              <a:rPr lang="en-US" dirty="0" err="1"/>
              <a:t>mưu</a:t>
            </a:r>
            <a:r>
              <a:rPr lang="en-US" dirty="0"/>
              <a:t> </a:t>
            </a:r>
            <a:r>
              <a:rPr lang="en-US" dirty="0" err="1"/>
              <a:t>nhưng</a:t>
            </a:r>
            <a:r>
              <a:rPr lang="en-US" dirty="0"/>
              <a:t> </a:t>
            </a:r>
            <a:r>
              <a:rPr lang="en-US" dirty="0" err="1"/>
              <a:t>quản</a:t>
            </a:r>
            <a:r>
              <a:rPr lang="en-US" dirty="0"/>
              <a:t> </a:t>
            </a:r>
            <a:r>
              <a:rPr lang="en-US" dirty="0" err="1"/>
              <a:t>lý</a:t>
            </a:r>
            <a:r>
              <a:rPr lang="en-US" dirty="0"/>
              <a:t> </a:t>
            </a:r>
            <a:r>
              <a:rPr lang="en-US" dirty="0" err="1"/>
              <a:t>thông</a:t>
            </a:r>
            <a:r>
              <a:rPr lang="en-US" dirty="0"/>
              <a:t> tin </a:t>
            </a:r>
            <a:r>
              <a:rPr lang="en-US" dirty="0" err="1"/>
              <a:t>phải</a:t>
            </a:r>
            <a:r>
              <a:rPr lang="en-US" dirty="0"/>
              <a:t> </a:t>
            </a:r>
            <a:r>
              <a:rPr lang="en-US" dirty="0" err="1"/>
              <a:t>tập</a:t>
            </a:r>
            <a:r>
              <a:rPr lang="en-US" dirty="0"/>
              <a:t> </a:t>
            </a:r>
            <a:r>
              <a:rPr lang="en-US" dirty="0" err="1"/>
              <a:t>trung</a:t>
            </a:r>
            <a:r>
              <a:rPr lang="en-US" dirty="0"/>
              <a:t> </a:t>
            </a:r>
            <a:r>
              <a:rPr lang="en-US" dirty="0" err="1"/>
              <a:t>tại</a:t>
            </a:r>
            <a:r>
              <a:rPr lang="en-US" dirty="0"/>
              <a:t> “</a:t>
            </a:r>
            <a:r>
              <a:rPr lang="en-US" dirty="0" err="1"/>
              <a:t>Trung</a:t>
            </a:r>
            <a:r>
              <a:rPr lang="en-US" dirty="0"/>
              <a:t> </a:t>
            </a:r>
            <a:r>
              <a:rPr lang="en-US" dirty="0" err="1"/>
              <a:t>tâm</a:t>
            </a:r>
            <a:r>
              <a:rPr lang="en-US" dirty="0"/>
              <a:t> </a:t>
            </a:r>
            <a:r>
              <a:rPr lang="en-US" dirty="0" err="1"/>
              <a:t>thông</a:t>
            </a:r>
            <a:r>
              <a:rPr lang="en-US" dirty="0"/>
              <a:t> tin </a:t>
            </a:r>
            <a:r>
              <a:rPr lang="en-US" dirty="0" err="1"/>
              <a:t>điều</a:t>
            </a:r>
            <a:r>
              <a:rPr lang="en-US" dirty="0"/>
              <a:t> </a:t>
            </a:r>
            <a:r>
              <a:rPr lang="en-US" dirty="0" err="1"/>
              <a:t>hành</a:t>
            </a:r>
            <a:r>
              <a:rPr lang="en-US" dirty="0"/>
              <a:t>”</a:t>
            </a:r>
          </a:p>
          <a:p>
            <a:pPr>
              <a:buFont typeface="Wingdings" pitchFamily="2" charset="2"/>
              <a:buChar char="§"/>
            </a:pPr>
            <a:r>
              <a:rPr lang="en-US" dirty="0" err="1"/>
              <a:t>Mục</a:t>
            </a:r>
            <a:r>
              <a:rPr lang="en-US" dirty="0"/>
              <a:t> </a:t>
            </a:r>
            <a:r>
              <a:rPr lang="en-US" dirty="0" err="1"/>
              <a:t>tiêu</a:t>
            </a:r>
            <a:r>
              <a:rPr lang="en-US" dirty="0"/>
              <a:t> </a:t>
            </a:r>
            <a:r>
              <a:rPr lang="en-US" dirty="0" err="1"/>
              <a:t>phân</a:t>
            </a:r>
            <a:r>
              <a:rPr lang="en-US" dirty="0"/>
              <a:t> </a:t>
            </a:r>
            <a:r>
              <a:rPr lang="en-US" dirty="0" err="1"/>
              <a:t>phối</a:t>
            </a:r>
            <a:r>
              <a:rPr lang="en-US" dirty="0"/>
              <a:t> </a:t>
            </a:r>
            <a:r>
              <a:rPr lang="en-US" dirty="0" err="1"/>
              <a:t>thông</a:t>
            </a:r>
            <a:r>
              <a:rPr lang="en-US" dirty="0"/>
              <a:t> tin </a:t>
            </a:r>
            <a:r>
              <a:rPr lang="en-US" dirty="0" err="1"/>
              <a:t>không</a:t>
            </a:r>
            <a:r>
              <a:rPr lang="en-US" dirty="0"/>
              <a:t> </a:t>
            </a:r>
            <a:r>
              <a:rPr lang="en-US" dirty="0" err="1"/>
              <a:t>chỉ</a:t>
            </a:r>
            <a:r>
              <a:rPr lang="en-US" dirty="0"/>
              <a:t> </a:t>
            </a:r>
            <a:r>
              <a:rPr lang="en-US" dirty="0" err="1"/>
              <a:t>là</a:t>
            </a:r>
            <a:r>
              <a:rPr lang="en-US" dirty="0"/>
              <a:t> </a:t>
            </a:r>
            <a:r>
              <a:rPr lang="en-US" dirty="0" err="1"/>
              <a:t>các</a:t>
            </a:r>
            <a:r>
              <a:rPr lang="en-US" dirty="0"/>
              <a:t> </a:t>
            </a:r>
            <a:r>
              <a:rPr lang="en-US" dirty="0" err="1"/>
              <a:t>cấp</a:t>
            </a:r>
            <a:r>
              <a:rPr lang="en-US" dirty="0"/>
              <a:t> </a:t>
            </a:r>
            <a:r>
              <a:rPr lang="en-US" dirty="0" err="1"/>
              <a:t>chính</a:t>
            </a:r>
            <a:r>
              <a:rPr lang="en-US" dirty="0"/>
              <a:t> </a:t>
            </a:r>
            <a:r>
              <a:rPr lang="en-US" dirty="0" err="1"/>
              <a:t>quyền</a:t>
            </a:r>
            <a:r>
              <a:rPr lang="en-US" dirty="0"/>
              <a:t> </a:t>
            </a:r>
            <a:r>
              <a:rPr lang="en-US" dirty="0" err="1"/>
              <a:t>mà</a:t>
            </a:r>
            <a:r>
              <a:rPr lang="en-US" dirty="0"/>
              <a:t> </a:t>
            </a:r>
            <a:r>
              <a:rPr lang="en-US" dirty="0" err="1"/>
              <a:t>bao</a:t>
            </a:r>
            <a:r>
              <a:rPr lang="en-US" dirty="0"/>
              <a:t> </a:t>
            </a:r>
            <a:r>
              <a:rPr lang="en-US" dirty="0" err="1"/>
              <a:t>gồm</a:t>
            </a:r>
            <a:r>
              <a:rPr lang="en-US" dirty="0"/>
              <a:t> </a:t>
            </a:r>
            <a:r>
              <a:rPr lang="en-US" dirty="0" err="1"/>
              <a:t>cả</a:t>
            </a:r>
            <a:r>
              <a:rPr lang="en-US" dirty="0"/>
              <a:t> </a:t>
            </a:r>
            <a:r>
              <a:rPr lang="en-US" dirty="0" err="1"/>
              <a:t>nhiệm</a:t>
            </a:r>
            <a:r>
              <a:rPr lang="en-US" dirty="0"/>
              <a:t> </a:t>
            </a:r>
            <a:r>
              <a:rPr lang="en-US" dirty="0" err="1"/>
              <a:t>vụ</a:t>
            </a:r>
            <a:r>
              <a:rPr lang="en-US" dirty="0"/>
              <a:t> </a:t>
            </a:r>
            <a:r>
              <a:rPr lang="en-US" dirty="0" err="1"/>
              <a:t>thông</a:t>
            </a:r>
            <a:r>
              <a:rPr lang="en-US" dirty="0"/>
              <a:t> </a:t>
            </a:r>
            <a:r>
              <a:rPr lang="en-US" dirty="0" err="1"/>
              <a:t>báo</a:t>
            </a:r>
            <a:r>
              <a:rPr lang="en-US" dirty="0"/>
              <a:t> </a:t>
            </a:r>
            <a:r>
              <a:rPr lang="en-US" dirty="0" err="1"/>
              <a:t>một</a:t>
            </a:r>
            <a:r>
              <a:rPr lang="en-US" dirty="0"/>
              <a:t> </a:t>
            </a:r>
            <a:r>
              <a:rPr lang="en-US" dirty="0" err="1"/>
              <a:t>cách</a:t>
            </a:r>
            <a:r>
              <a:rPr lang="en-US" dirty="0"/>
              <a:t> </a:t>
            </a:r>
            <a:r>
              <a:rPr lang="en-US" dirty="0" err="1"/>
              <a:t>chính</a:t>
            </a:r>
            <a:r>
              <a:rPr lang="en-US" dirty="0"/>
              <a:t> </a:t>
            </a:r>
            <a:r>
              <a:rPr lang="en-US" dirty="0" err="1"/>
              <a:t>thống</a:t>
            </a:r>
            <a:r>
              <a:rPr lang="en-US" dirty="0"/>
              <a:t> </a:t>
            </a:r>
            <a:r>
              <a:rPr lang="en-US" dirty="0" err="1"/>
              <a:t>thông</a:t>
            </a:r>
            <a:r>
              <a:rPr lang="en-US" dirty="0"/>
              <a:t> tin </a:t>
            </a:r>
            <a:r>
              <a:rPr lang="en-US" dirty="0" err="1"/>
              <a:t>về</a:t>
            </a:r>
            <a:r>
              <a:rPr lang="en-US" dirty="0"/>
              <a:t> </a:t>
            </a:r>
            <a:r>
              <a:rPr lang="en-US" dirty="0" err="1"/>
              <a:t>các</a:t>
            </a:r>
            <a:r>
              <a:rPr lang="en-US" dirty="0"/>
              <a:t> </a:t>
            </a:r>
            <a:r>
              <a:rPr lang="en-US" dirty="0" err="1"/>
              <a:t>đề</a:t>
            </a:r>
            <a:r>
              <a:rPr lang="en-US" dirty="0"/>
              <a:t> </a:t>
            </a:r>
            <a:r>
              <a:rPr lang="en-US" dirty="0" err="1"/>
              <a:t>án</a:t>
            </a:r>
            <a:r>
              <a:rPr lang="en-US" dirty="0"/>
              <a:t>, </a:t>
            </a:r>
            <a:r>
              <a:rPr lang="en-US" dirty="0" err="1"/>
              <a:t>dự</a:t>
            </a:r>
            <a:r>
              <a:rPr lang="en-US" dirty="0"/>
              <a:t> </a:t>
            </a:r>
            <a:r>
              <a:rPr lang="en-US" dirty="0" err="1"/>
              <a:t>án</a:t>
            </a:r>
            <a:r>
              <a:rPr lang="en-US" dirty="0"/>
              <a:t>, </a:t>
            </a:r>
            <a:r>
              <a:rPr lang="en-US" dirty="0" err="1"/>
              <a:t>các</a:t>
            </a:r>
            <a:r>
              <a:rPr lang="en-US" dirty="0"/>
              <a:t> </a:t>
            </a:r>
            <a:r>
              <a:rPr lang="en-US" dirty="0" err="1"/>
              <a:t>vụ</a:t>
            </a:r>
            <a:r>
              <a:rPr lang="en-US" dirty="0"/>
              <a:t> </a:t>
            </a:r>
            <a:r>
              <a:rPr lang="en-US" dirty="0" err="1"/>
              <a:t>việc</a:t>
            </a:r>
            <a:r>
              <a:rPr lang="en-US" dirty="0"/>
              <a:t>, </a:t>
            </a:r>
            <a:r>
              <a:rPr lang="en-US" dirty="0" err="1"/>
              <a:t>sự</a:t>
            </a:r>
            <a:r>
              <a:rPr lang="en-US" dirty="0"/>
              <a:t> </a:t>
            </a:r>
            <a:r>
              <a:rPr lang="en-US" dirty="0" err="1"/>
              <a:t>cố</a:t>
            </a:r>
            <a:r>
              <a:rPr lang="en-US" dirty="0"/>
              <a:t> </a:t>
            </a:r>
            <a:r>
              <a:rPr lang="en-US" dirty="0" err="1"/>
              <a:t>tới</a:t>
            </a:r>
            <a:r>
              <a:rPr lang="en-US" dirty="0"/>
              <a:t> </a:t>
            </a:r>
            <a:r>
              <a:rPr lang="en-US" dirty="0" err="1"/>
              <a:t>các</a:t>
            </a:r>
            <a:r>
              <a:rPr lang="en-US" dirty="0"/>
              <a:t> </a:t>
            </a:r>
            <a:r>
              <a:rPr lang="en-US" dirty="0" err="1"/>
              <a:t>tầng</a:t>
            </a:r>
            <a:r>
              <a:rPr lang="en-US" dirty="0"/>
              <a:t> </a:t>
            </a:r>
            <a:r>
              <a:rPr lang="en-US" dirty="0" err="1"/>
              <a:t>lớp</a:t>
            </a:r>
            <a:r>
              <a:rPr lang="en-US" dirty="0"/>
              <a:t> </a:t>
            </a:r>
            <a:r>
              <a:rPr lang="en-US" dirty="0" err="1"/>
              <a:t>cư</a:t>
            </a:r>
            <a:r>
              <a:rPr lang="en-US" dirty="0"/>
              <a:t> </a:t>
            </a:r>
            <a:r>
              <a:rPr lang="en-US" dirty="0" err="1"/>
              <a:t>dân</a:t>
            </a:r>
            <a:r>
              <a:rPr lang="en-US" dirty="0"/>
              <a:t> </a:t>
            </a:r>
            <a:r>
              <a:rPr lang="en-US" dirty="0" err="1"/>
              <a:t>để</a:t>
            </a:r>
            <a:r>
              <a:rPr lang="en-US" dirty="0"/>
              <a:t> </a:t>
            </a:r>
            <a:r>
              <a:rPr lang="en-US" dirty="0" err="1"/>
              <a:t>người</a:t>
            </a:r>
            <a:r>
              <a:rPr lang="en-US" dirty="0"/>
              <a:t> </a:t>
            </a:r>
            <a:r>
              <a:rPr lang="en-US" dirty="0" err="1"/>
              <a:t>dân</a:t>
            </a:r>
            <a:r>
              <a:rPr lang="en-US" dirty="0"/>
              <a:t> </a:t>
            </a:r>
            <a:r>
              <a:rPr lang="en-US" dirty="0" err="1"/>
              <a:t>có</a:t>
            </a:r>
            <a:r>
              <a:rPr lang="en-US" dirty="0"/>
              <a:t> </a:t>
            </a:r>
            <a:r>
              <a:rPr lang="en-US" dirty="0" err="1"/>
              <a:t>thể</a:t>
            </a:r>
            <a:r>
              <a:rPr lang="en-US" dirty="0"/>
              <a:t> </a:t>
            </a:r>
            <a:r>
              <a:rPr lang="en-US" dirty="0" err="1"/>
              <a:t>phối</a:t>
            </a:r>
            <a:r>
              <a:rPr lang="en-US" dirty="0"/>
              <a:t> </a:t>
            </a:r>
            <a:r>
              <a:rPr lang="en-US" dirty="0" err="1"/>
              <a:t>hợp</a:t>
            </a:r>
            <a:r>
              <a:rPr lang="en-US" dirty="0"/>
              <a:t> </a:t>
            </a:r>
            <a:r>
              <a:rPr lang="en-US" dirty="0" err="1"/>
              <a:t>hiệu</a:t>
            </a:r>
            <a:r>
              <a:rPr lang="en-US" dirty="0"/>
              <a:t> </a:t>
            </a:r>
            <a:r>
              <a:rPr lang="en-US" dirty="0" err="1"/>
              <a:t>quả</a:t>
            </a:r>
            <a:r>
              <a:rPr lang="en-US" dirty="0"/>
              <a:t> </a:t>
            </a:r>
            <a:r>
              <a:rPr lang="en-US" dirty="0" err="1"/>
              <a:t>với</a:t>
            </a:r>
            <a:r>
              <a:rPr lang="en-US" dirty="0"/>
              <a:t> </a:t>
            </a:r>
            <a:r>
              <a:rPr lang="en-US" dirty="0" err="1"/>
              <a:t>các</a:t>
            </a:r>
            <a:r>
              <a:rPr lang="en-US" dirty="0"/>
              <a:t> </a:t>
            </a:r>
            <a:r>
              <a:rPr lang="en-US" dirty="0" err="1"/>
              <a:t>lực</a:t>
            </a:r>
            <a:r>
              <a:rPr lang="en-US" dirty="0"/>
              <a:t> </a:t>
            </a:r>
            <a:r>
              <a:rPr lang="en-US" dirty="0" err="1"/>
              <a:t>lượng</a:t>
            </a:r>
            <a:r>
              <a:rPr lang="en-US" dirty="0"/>
              <a:t> </a:t>
            </a:r>
            <a:r>
              <a:rPr lang="en-US" dirty="0" err="1"/>
              <a:t>chức</a:t>
            </a:r>
            <a:r>
              <a:rPr lang="en-US" dirty="0"/>
              <a:t> </a:t>
            </a:r>
            <a:r>
              <a:rPr lang="en-US" dirty="0" err="1"/>
              <a:t>năng</a:t>
            </a:r>
            <a:r>
              <a:rPr lang="en-US" dirty="0"/>
              <a:t> </a:t>
            </a:r>
            <a:r>
              <a:rPr lang="en-US" dirty="0" err="1"/>
              <a:t>trong</a:t>
            </a:r>
            <a:r>
              <a:rPr lang="en-US" dirty="0"/>
              <a:t> </a:t>
            </a:r>
            <a:r>
              <a:rPr lang="en-US" dirty="0" err="1"/>
              <a:t>công</a:t>
            </a:r>
            <a:r>
              <a:rPr lang="en-US" dirty="0"/>
              <a:t> </a:t>
            </a:r>
            <a:r>
              <a:rPr lang="en-US" dirty="0" err="1"/>
              <a:t>tác</a:t>
            </a:r>
            <a:r>
              <a:rPr lang="en-US" dirty="0"/>
              <a:t> </a:t>
            </a:r>
            <a:r>
              <a:rPr lang="en-US" dirty="0" err="1"/>
              <a:t>xử</a:t>
            </a:r>
            <a:r>
              <a:rPr lang="en-US" dirty="0"/>
              <a:t> </a:t>
            </a:r>
            <a:r>
              <a:rPr lang="en-US" dirty="0" err="1"/>
              <a:t>lý</a:t>
            </a:r>
            <a:r>
              <a:rPr lang="en-US" dirty="0"/>
              <a:t> </a:t>
            </a:r>
            <a:r>
              <a:rPr lang="en-US" dirty="0" err="1"/>
              <a:t>sự</a:t>
            </a:r>
            <a:r>
              <a:rPr lang="en-US" dirty="0"/>
              <a:t> </a:t>
            </a:r>
            <a:r>
              <a:rPr lang="en-US" dirty="0" err="1"/>
              <a:t>cố</a:t>
            </a:r>
            <a:r>
              <a:rPr lang="en-US" dirty="0"/>
              <a:t> </a:t>
            </a:r>
            <a:r>
              <a:rPr lang="en-US" dirty="0" err="1"/>
              <a:t>và</a:t>
            </a:r>
            <a:r>
              <a:rPr lang="en-US" dirty="0"/>
              <a:t> </a:t>
            </a:r>
            <a:r>
              <a:rPr lang="en-US" dirty="0" err="1"/>
              <a:t>tham</a:t>
            </a:r>
            <a:r>
              <a:rPr lang="en-US" dirty="0"/>
              <a:t> </a:t>
            </a:r>
            <a:r>
              <a:rPr lang="en-US" dirty="0" err="1"/>
              <a:t>gia</a:t>
            </a:r>
            <a:r>
              <a:rPr lang="en-US" dirty="0"/>
              <a:t> </a:t>
            </a:r>
            <a:r>
              <a:rPr lang="en-US" dirty="0" err="1"/>
              <a:t>một</a:t>
            </a:r>
            <a:r>
              <a:rPr lang="en-US" dirty="0"/>
              <a:t> </a:t>
            </a:r>
            <a:r>
              <a:rPr lang="en-US" dirty="0" err="1"/>
              <a:t>cách</a:t>
            </a:r>
            <a:r>
              <a:rPr lang="en-US" dirty="0"/>
              <a:t> </a:t>
            </a:r>
            <a:r>
              <a:rPr lang="en-US" dirty="0" err="1"/>
              <a:t>thực</a:t>
            </a:r>
            <a:r>
              <a:rPr lang="en-US" dirty="0"/>
              <a:t> </a:t>
            </a:r>
            <a:r>
              <a:rPr lang="en-US" dirty="0" err="1"/>
              <a:t>chất</a:t>
            </a:r>
            <a:r>
              <a:rPr lang="en-US" dirty="0"/>
              <a:t> </a:t>
            </a:r>
            <a:r>
              <a:rPr lang="en-US" dirty="0" err="1"/>
              <a:t>vào</a:t>
            </a:r>
            <a:r>
              <a:rPr lang="en-US" dirty="0"/>
              <a:t> </a:t>
            </a:r>
            <a:r>
              <a:rPr lang="en-US" dirty="0" err="1"/>
              <a:t>công</a:t>
            </a:r>
            <a:r>
              <a:rPr lang="en-US" dirty="0"/>
              <a:t> </a:t>
            </a:r>
            <a:r>
              <a:rPr lang="en-US" dirty="0" err="1"/>
              <a:t>tác</a:t>
            </a:r>
            <a:r>
              <a:rPr lang="en-US" dirty="0"/>
              <a:t> </a:t>
            </a:r>
            <a:r>
              <a:rPr lang="en-US" dirty="0" err="1"/>
              <a:t>quản</a:t>
            </a:r>
            <a:r>
              <a:rPr lang="en-US" dirty="0"/>
              <a:t> </a:t>
            </a:r>
            <a:r>
              <a:rPr lang="en-US" dirty="0" err="1"/>
              <a:t>trị</a:t>
            </a:r>
            <a:r>
              <a:rPr lang="en-US" dirty="0"/>
              <a:t> </a:t>
            </a:r>
            <a:r>
              <a:rPr lang="en-US" dirty="0" err="1"/>
              <a:t>THÀNH</a:t>
            </a:r>
            <a:r>
              <a:rPr lang="en-US" dirty="0"/>
              <a:t> </a:t>
            </a:r>
            <a:r>
              <a:rPr lang="en-US" dirty="0" err="1"/>
              <a:t>PHỐ</a:t>
            </a:r>
            <a:endParaRPr lang="en-US" dirty="0"/>
          </a:p>
          <a:p>
            <a:pPr>
              <a:buFont typeface="Wingdings" pitchFamily="2" charset="2"/>
              <a:buChar char="§"/>
            </a:pPr>
            <a:endParaRPr lang="en-US" dirty="0"/>
          </a:p>
          <a:p>
            <a:pPr>
              <a:buFont typeface="Wingdings" pitchFamily="2" charset="2"/>
              <a:buChar char="§"/>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511" y="1689100"/>
            <a:ext cx="4908622" cy="3800886"/>
          </a:xfrm>
          <a:prstGeom prst="rect">
            <a:avLst/>
          </a:prstGeom>
        </p:spPr>
      </p:pic>
    </p:spTree>
    <p:extLst>
      <p:ext uri="{BB962C8B-B14F-4D97-AF65-F5344CB8AC3E}">
        <p14:creationId xmlns:p14="http://schemas.microsoft.com/office/powerpoint/2010/main" val="1131661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xmlns="" id="{CCD7AAF8-C72B-4643-B09D-16BBF7CEFA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53" t="7540" r="2048" b="5089"/>
          <a:stretch/>
        </p:blipFill>
        <p:spPr bwMode="auto">
          <a:xfrm>
            <a:off x="7709824" y="829000"/>
            <a:ext cx="2777286" cy="160761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ản đồ hành chính các quận TP Hà Nội khổ lớn năm 2022">
            <a:extLst>
              <a:ext uri="{FF2B5EF4-FFF2-40B4-BE49-F238E27FC236}">
                <a16:creationId xmlns:a16="http://schemas.microsoft.com/office/drawing/2014/main" xmlns="" id="{EDB34916-6047-B54B-AF8F-56F9C2AF38E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8000"/>
                    </a14:imgEffect>
                    <a14:imgEffect>
                      <a14:colorTemperature colorTemp="6468"/>
                    </a14:imgEffect>
                    <a14:imgEffect>
                      <a14:saturation sat="108000"/>
                    </a14:imgEffect>
                    <a14:imgEffect>
                      <a14:brightnessContrast bright="-29000" contrast="60000"/>
                    </a14:imgEffect>
                  </a14:imgLayer>
                </a14:imgProps>
              </a:ext>
              <a:ext uri="{28A0092B-C50C-407E-A947-70E740481C1C}">
                <a14:useLocalDpi xmlns:a14="http://schemas.microsoft.com/office/drawing/2010/main" val="0"/>
              </a:ext>
            </a:extLst>
          </a:blip>
          <a:srcRect/>
          <a:stretch>
            <a:fillRect/>
          </a:stretch>
        </p:blipFill>
        <p:spPr bwMode="auto">
          <a:xfrm>
            <a:off x="6612222" y="3911516"/>
            <a:ext cx="4346871" cy="2797094"/>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1033" name="Picture 8" descr="Map of the city of Hanoi, Vietnam Stock Vector Image by ©tish11 #298121776">
            <a:extLst>
              <a:ext uri="{FF2B5EF4-FFF2-40B4-BE49-F238E27FC236}">
                <a16:creationId xmlns:a16="http://schemas.microsoft.com/office/drawing/2014/main" xmlns="" id="{039376FF-E3E6-1745-BCF9-9DF2958CE46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466"/>
          <a:stretch/>
        </p:blipFill>
        <p:spPr bwMode="auto">
          <a:xfrm>
            <a:off x="6864599" y="3562964"/>
            <a:ext cx="3990955" cy="1919879"/>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1036" name="Picture 12" descr="Real-Time Traffic Data | TomTom">
            <a:extLst>
              <a:ext uri="{FF2B5EF4-FFF2-40B4-BE49-F238E27FC236}">
                <a16:creationId xmlns:a16="http://schemas.microsoft.com/office/drawing/2014/main" xmlns="" id="{5337D41E-8F8C-7641-8262-B87A4F5AA3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241"/>
          <a:stretch/>
        </p:blipFill>
        <p:spPr bwMode="auto">
          <a:xfrm>
            <a:off x="6864599" y="2709951"/>
            <a:ext cx="4368850" cy="2334769"/>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1038" name="Picture 14" descr="Sustainability | Free Full-Text | Price Determinants and GIS Analysis of  the Housing Market in Vietnam: The Cases of Ho Chi Minh City and Hanoi">
            <a:extLst>
              <a:ext uri="{FF2B5EF4-FFF2-40B4-BE49-F238E27FC236}">
                <a16:creationId xmlns:a16="http://schemas.microsoft.com/office/drawing/2014/main" xmlns="" id="{23F07E45-1CA0-3E4B-B8C4-30103C3C2D4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37" t="2244" r="15058" b="2690"/>
          <a:stretch/>
        </p:blipFill>
        <p:spPr bwMode="auto">
          <a:xfrm>
            <a:off x="6830394" y="2228210"/>
            <a:ext cx="4062423" cy="1978086"/>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sp>
        <p:nvSpPr>
          <p:cNvPr id="119" name="Rounded Rectangle 118">
            <a:extLst>
              <a:ext uri="{FF2B5EF4-FFF2-40B4-BE49-F238E27FC236}">
                <a16:creationId xmlns:a16="http://schemas.microsoft.com/office/drawing/2014/main" xmlns="" id="{A16447D1-4C97-FE4E-B296-A47B33DD2BBA}"/>
              </a:ext>
            </a:extLst>
          </p:cNvPr>
          <p:cNvSpPr/>
          <p:nvPr/>
        </p:nvSpPr>
        <p:spPr>
          <a:xfrm>
            <a:off x="2856049" y="3710424"/>
            <a:ext cx="2387655" cy="1728064"/>
          </a:xfrm>
          <a:prstGeom prst="roundRect">
            <a:avLst>
              <a:gd name="adj" fmla="val 4691"/>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grpSp>
        <p:nvGrpSpPr>
          <p:cNvPr id="11" name="Group 10">
            <a:extLst>
              <a:ext uri="{FF2B5EF4-FFF2-40B4-BE49-F238E27FC236}">
                <a16:creationId xmlns:a16="http://schemas.microsoft.com/office/drawing/2014/main" xmlns="" id="{67D3ACD8-E4A0-AA46-837E-E9E6A2B2DEDD}"/>
              </a:ext>
            </a:extLst>
          </p:cNvPr>
          <p:cNvGrpSpPr/>
          <p:nvPr/>
        </p:nvGrpSpPr>
        <p:grpSpPr>
          <a:xfrm>
            <a:off x="304200" y="1519648"/>
            <a:ext cx="886835" cy="720493"/>
            <a:chOff x="1903412" y="4953000"/>
            <a:chExt cx="886604" cy="720493"/>
          </a:xfrm>
        </p:grpSpPr>
        <p:sp>
          <p:nvSpPr>
            <p:cNvPr id="9" name="Can 8">
              <a:extLst>
                <a:ext uri="{FF2B5EF4-FFF2-40B4-BE49-F238E27FC236}">
                  <a16:creationId xmlns:a16="http://schemas.microsoft.com/office/drawing/2014/main" xmlns="" id="{14FBD3E7-DD79-2547-A9C6-E9C1ABE43547}"/>
                </a:ext>
              </a:extLst>
            </p:cNvPr>
            <p:cNvSpPr/>
            <p:nvPr/>
          </p:nvSpPr>
          <p:spPr>
            <a:xfrm>
              <a:off x="1903412" y="4953000"/>
              <a:ext cx="886604" cy="720493"/>
            </a:xfrm>
            <a:prstGeom prst="can">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10" name="TextBox 9">
              <a:extLst>
                <a:ext uri="{FF2B5EF4-FFF2-40B4-BE49-F238E27FC236}">
                  <a16:creationId xmlns:a16="http://schemas.microsoft.com/office/drawing/2014/main" xmlns="" id="{66846157-AC54-7042-9144-8017914FB644}"/>
                </a:ext>
              </a:extLst>
            </p:cNvPr>
            <p:cNvSpPr txBox="1"/>
            <p:nvPr/>
          </p:nvSpPr>
          <p:spPr>
            <a:xfrm>
              <a:off x="2010822" y="5163234"/>
              <a:ext cx="632674" cy="400110"/>
            </a:xfrm>
            <a:prstGeom prst="rect">
              <a:avLst/>
            </a:prstGeom>
            <a:noFill/>
          </p:spPr>
          <p:txBody>
            <a:bodyPr wrap="none" rtlCol="0">
              <a:spAutoFit/>
            </a:bodyPr>
            <a:lstStyle/>
            <a:p>
              <a:r>
                <a:rPr lang="x-none" sz="1000" b="1">
                  <a:solidFill>
                    <a:srgbClr val="002060"/>
                  </a:solidFill>
                  <a:latin typeface="Arial" pitchFamily="34" charset="0"/>
                  <a:ea typeface="Roboto" panose="02000000000000000000" pitchFamily="2" charset="0"/>
                  <a:cs typeface="Arial" pitchFamily="34" charset="0"/>
                </a:rPr>
                <a:t>Dữ liệu</a:t>
              </a:r>
            </a:p>
            <a:p>
              <a:pPr algn="ctr"/>
              <a:r>
                <a:rPr lang="x-none" sz="1000" b="1">
                  <a:solidFill>
                    <a:srgbClr val="002060"/>
                  </a:solidFill>
                  <a:latin typeface="Arial" pitchFamily="34" charset="0"/>
                  <a:ea typeface="Roboto" panose="02000000000000000000" pitchFamily="2" charset="0"/>
                  <a:cs typeface="Arial" pitchFamily="34" charset="0"/>
                </a:rPr>
                <a:t>TNMT</a:t>
              </a:r>
            </a:p>
          </p:txBody>
        </p:sp>
      </p:grpSp>
      <p:sp>
        <p:nvSpPr>
          <p:cNvPr id="24" name="Rounded Rectangle 23">
            <a:extLst>
              <a:ext uri="{FF2B5EF4-FFF2-40B4-BE49-F238E27FC236}">
                <a16:creationId xmlns:a16="http://schemas.microsoft.com/office/drawing/2014/main" xmlns="" id="{9380C85D-6BCE-8E4D-AD7E-C25C4777190C}"/>
              </a:ext>
            </a:extLst>
          </p:cNvPr>
          <p:cNvSpPr/>
          <p:nvPr/>
        </p:nvSpPr>
        <p:spPr>
          <a:xfrm rot="5400000">
            <a:off x="-490382" y="3639314"/>
            <a:ext cx="5135820" cy="1002771"/>
          </a:xfrm>
          <a:prstGeom prst="roundRect">
            <a:avLst>
              <a:gd name="adj" fmla="val 5992"/>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28" name="Rounded Rectangle 27">
            <a:extLst>
              <a:ext uri="{FF2B5EF4-FFF2-40B4-BE49-F238E27FC236}">
                <a16:creationId xmlns:a16="http://schemas.microsoft.com/office/drawing/2014/main" xmlns="" id="{40CCFBA9-5F3D-BA4E-8A52-6CD5B78F42EF}"/>
              </a:ext>
            </a:extLst>
          </p:cNvPr>
          <p:cNvSpPr/>
          <p:nvPr/>
        </p:nvSpPr>
        <p:spPr>
          <a:xfrm>
            <a:off x="2842985" y="6122278"/>
            <a:ext cx="9203988" cy="608634"/>
          </a:xfrm>
          <a:prstGeom prst="roundRect">
            <a:avLst>
              <a:gd name="adj" fmla="val 7715"/>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29" name="TextBox 28">
            <a:extLst>
              <a:ext uri="{FF2B5EF4-FFF2-40B4-BE49-F238E27FC236}">
                <a16:creationId xmlns:a16="http://schemas.microsoft.com/office/drawing/2014/main" xmlns="" id="{0313DE7A-D021-B946-9672-1223C5735146}"/>
              </a:ext>
            </a:extLst>
          </p:cNvPr>
          <p:cNvSpPr txBox="1"/>
          <p:nvPr/>
        </p:nvSpPr>
        <p:spPr>
          <a:xfrm>
            <a:off x="3879389" y="5823033"/>
            <a:ext cx="1813444" cy="2483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defPPr>
              <a:defRPr lang="en-US"/>
            </a:defPPr>
            <a:lvl1pPr algn="ctr">
              <a:lnSpc>
                <a:spcPct val="93000"/>
              </a:lnSpc>
              <a:defRPr sz="1090" b="1" spc="-1">
                <a:solidFill>
                  <a:srgbClr val="899196"/>
                </a:solidFill>
                <a:latin typeface="Roboto Black" panose="02000000000000000000" pitchFamily="2" charset="0"/>
                <a:ea typeface="Roboto Black"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x-none" sz="1000">
                <a:latin typeface="Arial" pitchFamily="34" charset="0"/>
                <a:cs typeface="Arial" pitchFamily="34" charset="0"/>
              </a:rPr>
              <a:t>QUẢN TRỊ DỮ LIỆU</a:t>
            </a:r>
          </a:p>
        </p:txBody>
      </p:sp>
      <p:sp>
        <p:nvSpPr>
          <p:cNvPr id="31" name="Rounded Rectangle 30">
            <a:extLst>
              <a:ext uri="{FF2B5EF4-FFF2-40B4-BE49-F238E27FC236}">
                <a16:creationId xmlns:a16="http://schemas.microsoft.com/office/drawing/2014/main" xmlns="" id="{FF7A0627-D5C3-E14E-B442-4759ACDAF5A3}"/>
              </a:ext>
            </a:extLst>
          </p:cNvPr>
          <p:cNvSpPr/>
          <p:nvPr/>
        </p:nvSpPr>
        <p:spPr>
          <a:xfrm>
            <a:off x="2937976" y="3840858"/>
            <a:ext cx="2124048" cy="333995"/>
          </a:xfrm>
          <a:prstGeom prst="roundRect">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32" name="TextBox 31">
            <a:extLst>
              <a:ext uri="{FF2B5EF4-FFF2-40B4-BE49-F238E27FC236}">
                <a16:creationId xmlns:a16="http://schemas.microsoft.com/office/drawing/2014/main" xmlns="" id="{68541767-582D-0744-B626-F64C401EF6B8}"/>
              </a:ext>
            </a:extLst>
          </p:cNvPr>
          <p:cNvSpPr txBox="1"/>
          <p:nvPr/>
        </p:nvSpPr>
        <p:spPr>
          <a:xfrm>
            <a:off x="2891610" y="3878416"/>
            <a:ext cx="2124048" cy="246221"/>
          </a:xfrm>
          <a:prstGeom prst="rect">
            <a:avLst/>
          </a:prstGeom>
          <a:noFill/>
        </p:spPr>
        <p:txBody>
          <a:bodyPr wrap="square" rtlCol="0">
            <a:spAutoFit/>
          </a:bodyPr>
          <a:lstStyle/>
          <a:p>
            <a:pPr algn="ctr"/>
            <a:r>
              <a:rPr lang="x-none" sz="1000" b="1">
                <a:solidFill>
                  <a:srgbClr val="002060"/>
                </a:solidFill>
                <a:latin typeface="Arial" pitchFamily="34" charset="0"/>
                <a:ea typeface="Roboto Black" panose="02000000000000000000" pitchFamily="2" charset="0"/>
                <a:cs typeface="Arial" pitchFamily="34" charset="0"/>
              </a:rPr>
              <a:t>Paradata engine</a:t>
            </a:r>
          </a:p>
        </p:txBody>
      </p:sp>
      <p:grpSp>
        <p:nvGrpSpPr>
          <p:cNvPr id="40" name="Group 39">
            <a:extLst>
              <a:ext uri="{FF2B5EF4-FFF2-40B4-BE49-F238E27FC236}">
                <a16:creationId xmlns:a16="http://schemas.microsoft.com/office/drawing/2014/main" xmlns="" id="{DA601AE8-F621-374D-9155-192EC365B5B3}"/>
              </a:ext>
            </a:extLst>
          </p:cNvPr>
          <p:cNvGrpSpPr/>
          <p:nvPr/>
        </p:nvGrpSpPr>
        <p:grpSpPr>
          <a:xfrm>
            <a:off x="271696" y="2304273"/>
            <a:ext cx="974307" cy="720493"/>
            <a:chOff x="1870916" y="4953000"/>
            <a:chExt cx="974053" cy="720493"/>
          </a:xfrm>
        </p:grpSpPr>
        <p:sp>
          <p:nvSpPr>
            <p:cNvPr id="41" name="Can 40">
              <a:extLst>
                <a:ext uri="{FF2B5EF4-FFF2-40B4-BE49-F238E27FC236}">
                  <a16:creationId xmlns:a16="http://schemas.microsoft.com/office/drawing/2014/main" xmlns="" id="{678402DE-13E2-D94A-9000-42063693C872}"/>
                </a:ext>
              </a:extLst>
            </p:cNvPr>
            <p:cNvSpPr/>
            <p:nvPr/>
          </p:nvSpPr>
          <p:spPr>
            <a:xfrm>
              <a:off x="1903412" y="4953000"/>
              <a:ext cx="886604" cy="720493"/>
            </a:xfrm>
            <a:prstGeom prst="can">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42" name="TextBox 41">
              <a:extLst>
                <a:ext uri="{FF2B5EF4-FFF2-40B4-BE49-F238E27FC236}">
                  <a16:creationId xmlns:a16="http://schemas.microsoft.com/office/drawing/2014/main" xmlns="" id="{FC5040C1-90BD-AC42-A3F9-961CDAAEF886}"/>
                </a:ext>
              </a:extLst>
            </p:cNvPr>
            <p:cNvSpPr txBox="1"/>
            <p:nvPr/>
          </p:nvSpPr>
          <p:spPr>
            <a:xfrm>
              <a:off x="1870916" y="5183832"/>
              <a:ext cx="974053" cy="400110"/>
            </a:xfrm>
            <a:prstGeom prst="rect">
              <a:avLst/>
            </a:prstGeom>
            <a:noFill/>
          </p:spPr>
          <p:txBody>
            <a:bodyPr wrap="square" rtlCol="0">
              <a:spAutoFit/>
            </a:bodyPr>
            <a:lstStyle>
              <a:defPPr>
                <a:defRPr lang="en-US"/>
              </a:defPPr>
              <a:lvl1pPr>
                <a:defRPr sz="1200" b="1">
                  <a:solidFill>
                    <a:srgbClr val="002060"/>
                  </a:solidFill>
                  <a:latin typeface="Roboto" panose="02000000000000000000" pitchFamily="2" charset="0"/>
                  <a:ea typeface="Roboto" panose="02000000000000000000" pitchFamily="2" charset="0"/>
                </a:defRPr>
              </a:lvl1pPr>
            </a:lstStyle>
            <a:p>
              <a:pPr algn="ctr"/>
              <a:r>
                <a:rPr lang="x-none" sz="1000">
                  <a:latin typeface="Arial" pitchFamily="34" charset="0"/>
                  <a:cs typeface="Arial" pitchFamily="34" charset="0"/>
                </a:rPr>
                <a:t>Dữ liệu Giao thông</a:t>
              </a:r>
            </a:p>
          </p:txBody>
        </p:sp>
      </p:grpSp>
      <p:grpSp>
        <p:nvGrpSpPr>
          <p:cNvPr id="43" name="Group 42">
            <a:extLst>
              <a:ext uri="{FF2B5EF4-FFF2-40B4-BE49-F238E27FC236}">
                <a16:creationId xmlns:a16="http://schemas.microsoft.com/office/drawing/2014/main" xmlns="" id="{12E86F26-444E-1149-973A-F84C0B0F826C}"/>
              </a:ext>
            </a:extLst>
          </p:cNvPr>
          <p:cNvGrpSpPr/>
          <p:nvPr/>
        </p:nvGrpSpPr>
        <p:grpSpPr>
          <a:xfrm>
            <a:off x="304200" y="3088898"/>
            <a:ext cx="886835" cy="720493"/>
            <a:chOff x="1903412" y="4953000"/>
            <a:chExt cx="886604" cy="720493"/>
          </a:xfrm>
        </p:grpSpPr>
        <p:sp>
          <p:nvSpPr>
            <p:cNvPr id="44" name="Can 43">
              <a:extLst>
                <a:ext uri="{FF2B5EF4-FFF2-40B4-BE49-F238E27FC236}">
                  <a16:creationId xmlns:a16="http://schemas.microsoft.com/office/drawing/2014/main" xmlns="" id="{E8AB60A5-2391-F44C-ABFB-5803277B9FED}"/>
                </a:ext>
              </a:extLst>
            </p:cNvPr>
            <p:cNvSpPr/>
            <p:nvPr/>
          </p:nvSpPr>
          <p:spPr>
            <a:xfrm>
              <a:off x="1903412" y="4953000"/>
              <a:ext cx="886604" cy="720493"/>
            </a:xfrm>
            <a:prstGeom prst="can">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45" name="TextBox 44">
              <a:extLst>
                <a:ext uri="{FF2B5EF4-FFF2-40B4-BE49-F238E27FC236}">
                  <a16:creationId xmlns:a16="http://schemas.microsoft.com/office/drawing/2014/main" xmlns="" id="{AF5F4FD3-F919-7348-B6A7-1DDD5C4C465A}"/>
                </a:ext>
              </a:extLst>
            </p:cNvPr>
            <p:cNvSpPr txBox="1"/>
            <p:nvPr/>
          </p:nvSpPr>
          <p:spPr>
            <a:xfrm>
              <a:off x="2047505" y="5163234"/>
              <a:ext cx="625492" cy="400110"/>
            </a:xfrm>
            <a:prstGeom prst="rect">
              <a:avLst/>
            </a:prstGeom>
            <a:noFill/>
          </p:spPr>
          <p:txBody>
            <a:bodyPr wrap="none" rtlCol="0">
              <a:spAutoFit/>
            </a:bodyPr>
            <a:lstStyle>
              <a:defPPr>
                <a:defRPr lang="en-US"/>
              </a:defPPr>
              <a:lvl1pPr algn="ctr">
                <a:defRPr sz="1200" b="1">
                  <a:solidFill>
                    <a:srgbClr val="002060"/>
                  </a:solidFill>
                  <a:latin typeface="Roboto" panose="02000000000000000000" pitchFamily="2" charset="0"/>
                  <a:ea typeface="Roboto" panose="02000000000000000000" pitchFamily="2" charset="0"/>
                </a:defRPr>
              </a:lvl1pPr>
            </a:lstStyle>
            <a:p>
              <a:r>
                <a:rPr lang="x-none" sz="1000">
                  <a:latin typeface="Arial" pitchFamily="34" charset="0"/>
                  <a:cs typeface="Arial" pitchFamily="34" charset="0"/>
                </a:rPr>
                <a:t>Dữ liệu</a:t>
              </a:r>
            </a:p>
            <a:p>
              <a:r>
                <a:rPr lang="x-none" sz="1000">
                  <a:latin typeface="Arial" pitchFamily="34" charset="0"/>
                  <a:cs typeface="Arial" pitchFamily="34" charset="0"/>
                </a:rPr>
                <a:t>Thuế</a:t>
              </a:r>
            </a:p>
          </p:txBody>
        </p:sp>
      </p:grpSp>
      <p:grpSp>
        <p:nvGrpSpPr>
          <p:cNvPr id="46" name="Group 45">
            <a:extLst>
              <a:ext uri="{FF2B5EF4-FFF2-40B4-BE49-F238E27FC236}">
                <a16:creationId xmlns:a16="http://schemas.microsoft.com/office/drawing/2014/main" xmlns="" id="{895F6410-87FE-F14A-92C7-CAE3143A57C5}"/>
              </a:ext>
            </a:extLst>
          </p:cNvPr>
          <p:cNvGrpSpPr/>
          <p:nvPr/>
        </p:nvGrpSpPr>
        <p:grpSpPr>
          <a:xfrm>
            <a:off x="304200" y="4115102"/>
            <a:ext cx="886835" cy="720493"/>
            <a:chOff x="1903412" y="4953000"/>
            <a:chExt cx="886604" cy="720493"/>
          </a:xfrm>
        </p:grpSpPr>
        <p:sp>
          <p:nvSpPr>
            <p:cNvPr id="47" name="Can 46">
              <a:extLst>
                <a:ext uri="{FF2B5EF4-FFF2-40B4-BE49-F238E27FC236}">
                  <a16:creationId xmlns:a16="http://schemas.microsoft.com/office/drawing/2014/main" xmlns="" id="{40563EAB-0D09-1B44-A415-FC535DA81E0F}"/>
                </a:ext>
              </a:extLst>
            </p:cNvPr>
            <p:cNvSpPr/>
            <p:nvPr/>
          </p:nvSpPr>
          <p:spPr>
            <a:xfrm>
              <a:off x="1903412" y="4953000"/>
              <a:ext cx="886604" cy="720493"/>
            </a:xfrm>
            <a:prstGeom prst="can">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48" name="TextBox 47">
              <a:extLst>
                <a:ext uri="{FF2B5EF4-FFF2-40B4-BE49-F238E27FC236}">
                  <a16:creationId xmlns:a16="http://schemas.microsoft.com/office/drawing/2014/main" xmlns="" id="{2793C3D6-94EB-A84C-A521-CC2DD156D5DF}"/>
                </a:ext>
              </a:extLst>
            </p:cNvPr>
            <p:cNvSpPr txBox="1"/>
            <p:nvPr/>
          </p:nvSpPr>
          <p:spPr>
            <a:xfrm>
              <a:off x="1980179" y="5163234"/>
              <a:ext cx="760143" cy="400110"/>
            </a:xfrm>
            <a:prstGeom prst="rect">
              <a:avLst/>
            </a:prstGeom>
            <a:noFill/>
          </p:spPr>
          <p:txBody>
            <a:bodyPr wrap="none" rtlCol="0">
              <a:spAutoFit/>
            </a:bodyPr>
            <a:lstStyle>
              <a:defPPr>
                <a:defRPr lang="en-US"/>
              </a:defPPr>
              <a:lvl1pPr algn="ctr">
                <a:defRPr sz="1200" b="1">
                  <a:solidFill>
                    <a:srgbClr val="002060"/>
                  </a:solidFill>
                  <a:latin typeface="Roboto" panose="02000000000000000000" pitchFamily="2" charset="0"/>
                  <a:ea typeface="Roboto" panose="02000000000000000000" pitchFamily="2" charset="0"/>
                </a:defRPr>
              </a:lvl1pPr>
            </a:lstStyle>
            <a:p>
              <a:r>
                <a:rPr lang="x-none" sz="1000">
                  <a:latin typeface="Arial" pitchFamily="34" charset="0"/>
                  <a:cs typeface="Arial" pitchFamily="34" charset="0"/>
                </a:rPr>
                <a:t>Dữ liệu </a:t>
              </a:r>
            </a:p>
            <a:p>
              <a:r>
                <a:rPr lang="x-none" sz="1000">
                  <a:latin typeface="Arial" pitchFamily="34" charset="0"/>
                  <a:cs typeface="Arial" pitchFamily="34" charset="0"/>
                </a:rPr>
                <a:t>Bảo hiểm</a:t>
              </a:r>
            </a:p>
          </p:txBody>
        </p:sp>
      </p:grpSp>
      <p:grpSp>
        <p:nvGrpSpPr>
          <p:cNvPr id="49" name="Group 48">
            <a:extLst>
              <a:ext uri="{FF2B5EF4-FFF2-40B4-BE49-F238E27FC236}">
                <a16:creationId xmlns:a16="http://schemas.microsoft.com/office/drawing/2014/main" xmlns="" id="{311057D9-1414-E14C-BCF4-7C2D93B5E335}"/>
              </a:ext>
            </a:extLst>
          </p:cNvPr>
          <p:cNvGrpSpPr/>
          <p:nvPr/>
        </p:nvGrpSpPr>
        <p:grpSpPr>
          <a:xfrm>
            <a:off x="240916" y="4878644"/>
            <a:ext cx="1063746" cy="720493"/>
            <a:chOff x="1842451" y="4953000"/>
            <a:chExt cx="1063469" cy="720493"/>
          </a:xfrm>
        </p:grpSpPr>
        <p:sp>
          <p:nvSpPr>
            <p:cNvPr id="50" name="Can 49">
              <a:extLst>
                <a:ext uri="{FF2B5EF4-FFF2-40B4-BE49-F238E27FC236}">
                  <a16:creationId xmlns:a16="http://schemas.microsoft.com/office/drawing/2014/main" xmlns="" id="{77778983-9525-754C-8B27-D87C7146623D}"/>
                </a:ext>
              </a:extLst>
            </p:cNvPr>
            <p:cNvSpPr/>
            <p:nvPr/>
          </p:nvSpPr>
          <p:spPr>
            <a:xfrm>
              <a:off x="1903412" y="4953000"/>
              <a:ext cx="886604" cy="720493"/>
            </a:xfrm>
            <a:prstGeom prst="can">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51" name="TextBox 50">
              <a:extLst>
                <a:ext uri="{FF2B5EF4-FFF2-40B4-BE49-F238E27FC236}">
                  <a16:creationId xmlns:a16="http://schemas.microsoft.com/office/drawing/2014/main" xmlns="" id="{94E3CF2E-F54E-C74F-A89C-C6A2F33BBCED}"/>
                </a:ext>
              </a:extLst>
            </p:cNvPr>
            <p:cNvSpPr txBox="1"/>
            <p:nvPr/>
          </p:nvSpPr>
          <p:spPr>
            <a:xfrm>
              <a:off x="1842451" y="5181802"/>
              <a:ext cx="1063469" cy="400110"/>
            </a:xfrm>
            <a:prstGeom prst="rect">
              <a:avLst/>
            </a:prstGeom>
            <a:noFill/>
          </p:spPr>
          <p:txBody>
            <a:bodyPr wrap="square" rtlCol="0">
              <a:spAutoFit/>
            </a:bodyPr>
            <a:lstStyle>
              <a:defPPr>
                <a:defRPr lang="en-US"/>
              </a:defPPr>
              <a:lvl1pPr algn="ctr">
                <a:defRPr sz="1200" b="1">
                  <a:solidFill>
                    <a:srgbClr val="002060"/>
                  </a:solidFill>
                  <a:latin typeface="Roboto" panose="02000000000000000000" pitchFamily="2" charset="0"/>
                  <a:ea typeface="Roboto" panose="02000000000000000000" pitchFamily="2" charset="0"/>
                </a:defRPr>
              </a:lvl1pPr>
            </a:lstStyle>
            <a:p>
              <a:r>
                <a:rPr lang="x-none" sz="1000">
                  <a:latin typeface="Arial" pitchFamily="34" charset="0"/>
                  <a:cs typeface="Arial" pitchFamily="34" charset="0"/>
                </a:rPr>
                <a:t>Dữ liệu Công thương</a:t>
              </a:r>
            </a:p>
          </p:txBody>
        </p:sp>
      </p:grpSp>
      <p:grpSp>
        <p:nvGrpSpPr>
          <p:cNvPr id="54" name="Group 53">
            <a:extLst>
              <a:ext uri="{FF2B5EF4-FFF2-40B4-BE49-F238E27FC236}">
                <a16:creationId xmlns:a16="http://schemas.microsoft.com/office/drawing/2014/main" xmlns="" id="{348E4A8D-019F-224A-8D80-DF25FE99FFBE}"/>
              </a:ext>
            </a:extLst>
          </p:cNvPr>
          <p:cNvGrpSpPr/>
          <p:nvPr/>
        </p:nvGrpSpPr>
        <p:grpSpPr>
          <a:xfrm>
            <a:off x="261356" y="5718394"/>
            <a:ext cx="1002770" cy="720493"/>
            <a:chOff x="1862886" y="4953000"/>
            <a:chExt cx="1002509" cy="720493"/>
          </a:xfrm>
        </p:grpSpPr>
        <p:sp>
          <p:nvSpPr>
            <p:cNvPr id="55" name="Can 54">
              <a:extLst>
                <a:ext uri="{FF2B5EF4-FFF2-40B4-BE49-F238E27FC236}">
                  <a16:creationId xmlns:a16="http://schemas.microsoft.com/office/drawing/2014/main" xmlns="" id="{06BD5D3C-D6F3-6746-9747-CA4D91529550}"/>
                </a:ext>
              </a:extLst>
            </p:cNvPr>
            <p:cNvSpPr/>
            <p:nvPr/>
          </p:nvSpPr>
          <p:spPr>
            <a:xfrm>
              <a:off x="1903412" y="4953000"/>
              <a:ext cx="886604" cy="720493"/>
            </a:xfrm>
            <a:prstGeom prst="can">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56" name="TextBox 55">
              <a:extLst>
                <a:ext uri="{FF2B5EF4-FFF2-40B4-BE49-F238E27FC236}">
                  <a16:creationId xmlns:a16="http://schemas.microsoft.com/office/drawing/2014/main" xmlns="" id="{EED645C7-0CB5-4B46-9496-1BB9A0D69D34}"/>
                </a:ext>
              </a:extLst>
            </p:cNvPr>
            <p:cNvSpPr txBox="1"/>
            <p:nvPr/>
          </p:nvSpPr>
          <p:spPr>
            <a:xfrm>
              <a:off x="1862886" y="5181229"/>
              <a:ext cx="1002509" cy="400110"/>
            </a:xfrm>
            <a:prstGeom prst="rect">
              <a:avLst/>
            </a:prstGeom>
            <a:noFill/>
          </p:spPr>
          <p:txBody>
            <a:bodyPr wrap="square" rtlCol="0">
              <a:spAutoFit/>
            </a:bodyPr>
            <a:lstStyle>
              <a:defPPr>
                <a:defRPr lang="en-US"/>
              </a:defPPr>
              <a:lvl1pPr algn="ctr">
                <a:defRPr sz="1200" b="1">
                  <a:solidFill>
                    <a:srgbClr val="002060"/>
                  </a:solidFill>
                  <a:latin typeface="Roboto" panose="02000000000000000000" pitchFamily="2" charset="0"/>
                  <a:ea typeface="Roboto" panose="02000000000000000000" pitchFamily="2" charset="0"/>
                </a:defRPr>
              </a:lvl1pPr>
            </a:lstStyle>
            <a:p>
              <a:r>
                <a:rPr lang="x-none" sz="1000">
                  <a:latin typeface="Arial" pitchFamily="34" charset="0"/>
                  <a:cs typeface="Arial" pitchFamily="34" charset="0"/>
                </a:rPr>
                <a:t>Dữ liệu Y tế, Giáo dục</a:t>
              </a:r>
            </a:p>
          </p:txBody>
        </p:sp>
      </p:grpSp>
      <p:sp>
        <p:nvSpPr>
          <p:cNvPr id="57" name="CustomShape 2">
            <a:extLst>
              <a:ext uri="{FF2B5EF4-FFF2-40B4-BE49-F238E27FC236}">
                <a16:creationId xmlns:a16="http://schemas.microsoft.com/office/drawing/2014/main" xmlns="" id="{3A81A1F6-71B2-9D4C-A6F0-DC4B716059BC}"/>
              </a:ext>
            </a:extLst>
          </p:cNvPr>
          <p:cNvSpPr/>
          <p:nvPr/>
        </p:nvSpPr>
        <p:spPr>
          <a:xfrm>
            <a:off x="186452" y="857763"/>
            <a:ext cx="1214956" cy="24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93000"/>
              </a:lnSpc>
            </a:pPr>
            <a:r>
              <a:rPr lang="en-US" sz="1000" b="1" strike="noStrike" spc="-1" dirty="0">
                <a:solidFill>
                  <a:srgbClr val="899196"/>
                </a:solidFill>
                <a:latin typeface="Arial" pitchFamily="34" charset="0"/>
                <a:ea typeface="Roboto Black" panose="02000000000000000000" pitchFamily="2" charset="0"/>
                <a:cs typeface="Arial" pitchFamily="34" charset="0"/>
              </a:rPr>
              <a:t>DỮ LIỆU NGUỒN</a:t>
            </a:r>
            <a:endParaRPr lang="en-US" sz="1000" b="1" strike="noStrike" spc="-1" dirty="0">
              <a:latin typeface="Arial" pitchFamily="34" charset="0"/>
              <a:ea typeface="Roboto Black" panose="02000000000000000000" pitchFamily="2" charset="0"/>
              <a:cs typeface="Arial" pitchFamily="34" charset="0"/>
            </a:endParaRPr>
          </a:p>
        </p:txBody>
      </p:sp>
      <p:sp>
        <p:nvSpPr>
          <p:cNvPr id="58" name="CustomShape 41">
            <a:extLst>
              <a:ext uri="{FF2B5EF4-FFF2-40B4-BE49-F238E27FC236}">
                <a16:creationId xmlns:a16="http://schemas.microsoft.com/office/drawing/2014/main" xmlns="" id="{9D53BE95-6BD8-604B-9785-7D16C436E1F7}"/>
              </a:ext>
            </a:extLst>
          </p:cNvPr>
          <p:cNvSpPr/>
          <p:nvPr/>
        </p:nvSpPr>
        <p:spPr>
          <a:xfrm>
            <a:off x="1760342" y="857763"/>
            <a:ext cx="1313393" cy="24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93000"/>
              </a:lnSpc>
            </a:pPr>
            <a:r>
              <a:rPr lang="en-US" sz="1000" b="1" spc="-1">
                <a:solidFill>
                  <a:srgbClr val="899196"/>
                </a:solidFill>
                <a:latin typeface="Arial" pitchFamily="34" charset="0"/>
                <a:ea typeface="Roboto Black" panose="02000000000000000000" pitchFamily="2" charset="0"/>
                <a:cs typeface="Arial" pitchFamily="34" charset="0"/>
              </a:rPr>
              <a:t>TRUYỀN DỮ LIỆU</a:t>
            </a:r>
          </a:p>
        </p:txBody>
      </p:sp>
      <p:sp>
        <p:nvSpPr>
          <p:cNvPr id="59" name="CustomShape 52">
            <a:extLst>
              <a:ext uri="{FF2B5EF4-FFF2-40B4-BE49-F238E27FC236}">
                <a16:creationId xmlns:a16="http://schemas.microsoft.com/office/drawing/2014/main" xmlns="" id="{689FC489-1E71-B648-8E43-FB3689CA7661}"/>
              </a:ext>
            </a:extLst>
          </p:cNvPr>
          <p:cNvSpPr/>
          <p:nvPr/>
        </p:nvSpPr>
        <p:spPr>
          <a:xfrm>
            <a:off x="3022561" y="3323686"/>
            <a:ext cx="1954876" cy="24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93000"/>
              </a:lnSpc>
            </a:pPr>
            <a:r>
              <a:rPr lang="en-US" sz="1000" b="1" spc="-1">
                <a:solidFill>
                  <a:srgbClr val="899196"/>
                </a:solidFill>
                <a:latin typeface="Arial" pitchFamily="34" charset="0"/>
                <a:ea typeface="Roboto Black" panose="02000000000000000000" pitchFamily="2" charset="0"/>
                <a:cs typeface="Arial" pitchFamily="34" charset="0"/>
              </a:rPr>
              <a:t>PHÂN TÍCH, XỬ LÝ DỮ LIỆU</a:t>
            </a:r>
          </a:p>
        </p:txBody>
      </p:sp>
      <p:sp>
        <p:nvSpPr>
          <p:cNvPr id="60" name="CustomShape 55">
            <a:extLst>
              <a:ext uri="{FF2B5EF4-FFF2-40B4-BE49-F238E27FC236}">
                <a16:creationId xmlns:a16="http://schemas.microsoft.com/office/drawing/2014/main" xmlns="" id="{7EBB4617-CCDD-F041-AB74-827EE96C5F5D}"/>
              </a:ext>
            </a:extLst>
          </p:cNvPr>
          <p:cNvSpPr/>
          <p:nvPr/>
        </p:nvSpPr>
        <p:spPr>
          <a:xfrm>
            <a:off x="5021343" y="857763"/>
            <a:ext cx="1518876" cy="24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93000"/>
              </a:lnSpc>
            </a:pPr>
            <a:r>
              <a:rPr lang="en-US" sz="1000" b="1" spc="-1">
                <a:solidFill>
                  <a:srgbClr val="899196"/>
                </a:solidFill>
                <a:latin typeface="Arial" pitchFamily="34" charset="0"/>
                <a:ea typeface="Roboto Black" panose="02000000000000000000" pitchFamily="2" charset="0"/>
                <a:cs typeface="Arial" pitchFamily="34" charset="0"/>
              </a:rPr>
              <a:t>LƯU TRỮ DỮ LIỆU</a:t>
            </a:r>
          </a:p>
        </p:txBody>
      </p:sp>
      <p:sp>
        <p:nvSpPr>
          <p:cNvPr id="61" name="CustomShape 52">
            <a:extLst>
              <a:ext uri="{FF2B5EF4-FFF2-40B4-BE49-F238E27FC236}">
                <a16:creationId xmlns:a16="http://schemas.microsoft.com/office/drawing/2014/main" xmlns="" id="{5895F760-13B9-854A-BFDD-B492863F28E4}"/>
              </a:ext>
            </a:extLst>
          </p:cNvPr>
          <p:cNvSpPr/>
          <p:nvPr/>
        </p:nvSpPr>
        <p:spPr>
          <a:xfrm>
            <a:off x="7056765" y="869419"/>
            <a:ext cx="1502725" cy="2267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93000"/>
              </a:lnSpc>
            </a:pPr>
            <a:r>
              <a:rPr lang="en-US" sz="1000" b="1" spc="-1">
                <a:solidFill>
                  <a:srgbClr val="899196"/>
                </a:solidFill>
                <a:latin typeface="Arial" pitchFamily="34" charset="0"/>
                <a:ea typeface="Roboto Black" panose="02000000000000000000" pitchFamily="2" charset="0"/>
                <a:cs typeface="Arial" pitchFamily="34" charset="0"/>
              </a:rPr>
              <a:t>KHAI THÁC DỮ LIỆU</a:t>
            </a:r>
          </a:p>
        </p:txBody>
      </p:sp>
      <p:grpSp>
        <p:nvGrpSpPr>
          <p:cNvPr id="62" name="Group 61">
            <a:extLst>
              <a:ext uri="{FF2B5EF4-FFF2-40B4-BE49-F238E27FC236}">
                <a16:creationId xmlns:a16="http://schemas.microsoft.com/office/drawing/2014/main" xmlns="" id="{E462D248-D79C-CA49-B37C-C65BB0DDAAA1}"/>
              </a:ext>
            </a:extLst>
          </p:cNvPr>
          <p:cNvGrpSpPr/>
          <p:nvPr/>
        </p:nvGrpSpPr>
        <p:grpSpPr>
          <a:xfrm>
            <a:off x="3576800" y="6247191"/>
            <a:ext cx="1639562" cy="327415"/>
            <a:chOff x="1751012" y="3845218"/>
            <a:chExt cx="1639135" cy="327415"/>
          </a:xfrm>
        </p:grpSpPr>
        <p:sp>
          <p:nvSpPr>
            <p:cNvPr id="63" name="Rounded Rectangle 62">
              <a:extLst>
                <a:ext uri="{FF2B5EF4-FFF2-40B4-BE49-F238E27FC236}">
                  <a16:creationId xmlns:a16="http://schemas.microsoft.com/office/drawing/2014/main" xmlns="" id="{5F3C1D52-535F-EC45-A62E-849B3ED1657B}"/>
                </a:ext>
              </a:extLst>
            </p:cNvPr>
            <p:cNvSpPr/>
            <p:nvPr/>
          </p:nvSpPr>
          <p:spPr>
            <a:xfrm>
              <a:off x="1751012" y="3864856"/>
              <a:ext cx="1639135" cy="307777"/>
            </a:xfrm>
            <a:prstGeom prst="roundRect">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64" name="TextBox 63">
              <a:extLst>
                <a:ext uri="{FF2B5EF4-FFF2-40B4-BE49-F238E27FC236}">
                  <a16:creationId xmlns:a16="http://schemas.microsoft.com/office/drawing/2014/main" xmlns="" id="{7B55C3D7-DE7D-0040-A46E-2FCE04C633CF}"/>
                </a:ext>
              </a:extLst>
            </p:cNvPr>
            <p:cNvSpPr txBox="1"/>
            <p:nvPr/>
          </p:nvSpPr>
          <p:spPr>
            <a:xfrm>
              <a:off x="2075090" y="3845218"/>
              <a:ext cx="774571" cy="246221"/>
            </a:xfrm>
            <a:prstGeom prst="rect">
              <a:avLst/>
            </a:prstGeom>
            <a:noFill/>
          </p:spPr>
          <p:txBody>
            <a:bodyPr wrap="none" rtlCol="0">
              <a:spAutoFit/>
            </a:bodyPr>
            <a:lstStyle/>
            <a:p>
              <a:r>
                <a:rPr lang="x-none" sz="1000" b="1">
                  <a:solidFill>
                    <a:srgbClr val="002060"/>
                  </a:solidFill>
                  <a:latin typeface="Arial" pitchFamily="34" charset="0"/>
                  <a:ea typeface="Roboto Black" panose="02000000000000000000" pitchFamily="2" charset="0"/>
                  <a:cs typeface="Arial" pitchFamily="34" charset="0"/>
                </a:rPr>
                <a:t>Meta data</a:t>
              </a:r>
            </a:p>
          </p:txBody>
        </p:sp>
      </p:grpSp>
      <p:grpSp>
        <p:nvGrpSpPr>
          <p:cNvPr id="65" name="Group 64">
            <a:extLst>
              <a:ext uri="{FF2B5EF4-FFF2-40B4-BE49-F238E27FC236}">
                <a16:creationId xmlns:a16="http://schemas.microsoft.com/office/drawing/2014/main" xmlns="" id="{A09740CB-07AA-C14A-A394-D5E10E4B53F7}"/>
              </a:ext>
            </a:extLst>
          </p:cNvPr>
          <p:cNvGrpSpPr/>
          <p:nvPr/>
        </p:nvGrpSpPr>
        <p:grpSpPr>
          <a:xfrm>
            <a:off x="5498996" y="6255403"/>
            <a:ext cx="1639562" cy="327415"/>
            <a:chOff x="1751012" y="3845218"/>
            <a:chExt cx="1639135" cy="327415"/>
          </a:xfrm>
        </p:grpSpPr>
        <p:sp>
          <p:nvSpPr>
            <p:cNvPr id="66" name="Rounded Rectangle 65">
              <a:extLst>
                <a:ext uri="{FF2B5EF4-FFF2-40B4-BE49-F238E27FC236}">
                  <a16:creationId xmlns:a16="http://schemas.microsoft.com/office/drawing/2014/main" xmlns="" id="{5025ED71-2843-A540-B5F1-B85B76F9364F}"/>
                </a:ext>
              </a:extLst>
            </p:cNvPr>
            <p:cNvSpPr/>
            <p:nvPr/>
          </p:nvSpPr>
          <p:spPr>
            <a:xfrm>
              <a:off x="1751012" y="3864856"/>
              <a:ext cx="1639135" cy="307777"/>
            </a:xfrm>
            <a:prstGeom prst="roundRect">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67" name="TextBox 66">
              <a:extLst>
                <a:ext uri="{FF2B5EF4-FFF2-40B4-BE49-F238E27FC236}">
                  <a16:creationId xmlns:a16="http://schemas.microsoft.com/office/drawing/2014/main" xmlns="" id="{717A6067-2428-2C43-95E8-4B9A9EE12ADC}"/>
                </a:ext>
              </a:extLst>
            </p:cNvPr>
            <p:cNvSpPr txBox="1"/>
            <p:nvPr/>
          </p:nvSpPr>
          <p:spPr>
            <a:xfrm>
              <a:off x="2188644" y="3845218"/>
              <a:ext cx="723275" cy="246221"/>
            </a:xfrm>
            <a:prstGeom prst="rect">
              <a:avLst/>
            </a:prstGeom>
            <a:noFill/>
          </p:spPr>
          <p:txBody>
            <a:bodyPr wrap="none" rtlCol="0">
              <a:spAutoFit/>
            </a:bodyPr>
            <a:lstStyle/>
            <a:p>
              <a:r>
                <a:rPr lang="x-none" sz="1000" b="1">
                  <a:solidFill>
                    <a:srgbClr val="002060"/>
                  </a:solidFill>
                  <a:latin typeface="Arial" pitchFamily="34" charset="0"/>
                  <a:ea typeface="Roboto Black" panose="02000000000000000000" pitchFamily="2" charset="0"/>
                  <a:cs typeface="Arial" pitchFamily="34" charset="0"/>
                </a:rPr>
                <a:t>Giám sát</a:t>
              </a:r>
            </a:p>
          </p:txBody>
        </p:sp>
      </p:grpSp>
      <p:grpSp>
        <p:nvGrpSpPr>
          <p:cNvPr id="68" name="Group 67">
            <a:extLst>
              <a:ext uri="{FF2B5EF4-FFF2-40B4-BE49-F238E27FC236}">
                <a16:creationId xmlns:a16="http://schemas.microsoft.com/office/drawing/2014/main" xmlns="" id="{2824D186-7A22-654D-BB62-10956967C83D}"/>
              </a:ext>
            </a:extLst>
          </p:cNvPr>
          <p:cNvGrpSpPr/>
          <p:nvPr/>
        </p:nvGrpSpPr>
        <p:grpSpPr>
          <a:xfrm>
            <a:off x="7496427" y="6266828"/>
            <a:ext cx="1639562" cy="311871"/>
            <a:chOff x="1751012" y="3860762"/>
            <a:chExt cx="1639135" cy="311871"/>
          </a:xfrm>
        </p:grpSpPr>
        <p:sp>
          <p:nvSpPr>
            <p:cNvPr id="69" name="Rounded Rectangle 68">
              <a:extLst>
                <a:ext uri="{FF2B5EF4-FFF2-40B4-BE49-F238E27FC236}">
                  <a16:creationId xmlns:a16="http://schemas.microsoft.com/office/drawing/2014/main" xmlns="" id="{2DAA6237-0EE1-5544-A139-8F15016B2894}"/>
                </a:ext>
              </a:extLst>
            </p:cNvPr>
            <p:cNvSpPr/>
            <p:nvPr/>
          </p:nvSpPr>
          <p:spPr>
            <a:xfrm>
              <a:off x="1751012" y="3864856"/>
              <a:ext cx="1639135" cy="307777"/>
            </a:xfrm>
            <a:prstGeom prst="roundRect">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70" name="TextBox 69">
              <a:extLst>
                <a:ext uri="{FF2B5EF4-FFF2-40B4-BE49-F238E27FC236}">
                  <a16:creationId xmlns:a16="http://schemas.microsoft.com/office/drawing/2014/main" xmlns="" id="{FAE36D78-EA7D-FA41-9428-818385BA4826}"/>
                </a:ext>
              </a:extLst>
            </p:cNvPr>
            <p:cNvSpPr txBox="1"/>
            <p:nvPr/>
          </p:nvSpPr>
          <p:spPr>
            <a:xfrm>
              <a:off x="2062632" y="3860762"/>
              <a:ext cx="881973" cy="246221"/>
            </a:xfrm>
            <a:prstGeom prst="rect">
              <a:avLst/>
            </a:prstGeom>
            <a:noFill/>
          </p:spPr>
          <p:txBody>
            <a:bodyPr wrap="none" rtlCol="0">
              <a:spAutoFit/>
            </a:bodyPr>
            <a:lstStyle/>
            <a:p>
              <a:r>
                <a:rPr lang="x-none" sz="1000" b="1">
                  <a:solidFill>
                    <a:srgbClr val="002060"/>
                  </a:solidFill>
                  <a:latin typeface="Arial" pitchFamily="34" charset="0"/>
                  <a:ea typeface="Roboto Black" panose="02000000000000000000" pitchFamily="2" charset="0"/>
                  <a:cs typeface="Arial" pitchFamily="34" charset="0"/>
                </a:rPr>
                <a:t>Chất lượng</a:t>
              </a:r>
            </a:p>
          </p:txBody>
        </p:sp>
      </p:grpSp>
      <p:grpSp>
        <p:nvGrpSpPr>
          <p:cNvPr id="71" name="Group 70">
            <a:extLst>
              <a:ext uri="{FF2B5EF4-FFF2-40B4-BE49-F238E27FC236}">
                <a16:creationId xmlns:a16="http://schemas.microsoft.com/office/drawing/2014/main" xmlns="" id="{AD12B493-1A29-9543-8E89-690607E2F3C9}"/>
              </a:ext>
            </a:extLst>
          </p:cNvPr>
          <p:cNvGrpSpPr/>
          <p:nvPr/>
        </p:nvGrpSpPr>
        <p:grpSpPr>
          <a:xfrm>
            <a:off x="9493858" y="6255403"/>
            <a:ext cx="1639562" cy="319203"/>
            <a:chOff x="1751012" y="3853430"/>
            <a:chExt cx="1639135" cy="319203"/>
          </a:xfrm>
        </p:grpSpPr>
        <p:sp>
          <p:nvSpPr>
            <p:cNvPr id="72" name="Rounded Rectangle 71">
              <a:extLst>
                <a:ext uri="{FF2B5EF4-FFF2-40B4-BE49-F238E27FC236}">
                  <a16:creationId xmlns:a16="http://schemas.microsoft.com/office/drawing/2014/main" xmlns="" id="{402F836F-557A-6946-8CB4-9D3D4B2E0828}"/>
                </a:ext>
              </a:extLst>
            </p:cNvPr>
            <p:cNvSpPr/>
            <p:nvPr/>
          </p:nvSpPr>
          <p:spPr>
            <a:xfrm>
              <a:off x="1751012" y="3864856"/>
              <a:ext cx="1639135" cy="307777"/>
            </a:xfrm>
            <a:prstGeom prst="roundRect">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73" name="TextBox 72">
              <a:extLst>
                <a:ext uri="{FF2B5EF4-FFF2-40B4-BE49-F238E27FC236}">
                  <a16:creationId xmlns:a16="http://schemas.microsoft.com/office/drawing/2014/main" xmlns="" id="{02B7B3FC-4E62-6B45-B719-E0C8B24D5FFE}"/>
                </a:ext>
              </a:extLst>
            </p:cNvPr>
            <p:cNvSpPr txBox="1"/>
            <p:nvPr/>
          </p:nvSpPr>
          <p:spPr>
            <a:xfrm>
              <a:off x="2145622" y="3853430"/>
              <a:ext cx="689612" cy="246221"/>
            </a:xfrm>
            <a:prstGeom prst="rect">
              <a:avLst/>
            </a:prstGeom>
            <a:noFill/>
          </p:spPr>
          <p:txBody>
            <a:bodyPr wrap="none" rtlCol="0">
              <a:spAutoFit/>
            </a:bodyPr>
            <a:lstStyle/>
            <a:p>
              <a:r>
                <a:rPr lang="x-none" sz="1000" b="1">
                  <a:solidFill>
                    <a:srgbClr val="002060"/>
                  </a:solidFill>
                  <a:latin typeface="Arial" pitchFamily="34" charset="0"/>
                  <a:ea typeface="Roboto Black" panose="02000000000000000000" pitchFamily="2" charset="0"/>
                  <a:cs typeface="Arial" pitchFamily="34" charset="0"/>
                </a:rPr>
                <a:t>Bảo mật</a:t>
              </a:r>
            </a:p>
          </p:txBody>
        </p:sp>
      </p:grpSp>
      <p:grpSp>
        <p:nvGrpSpPr>
          <p:cNvPr id="86" name="Group 85">
            <a:extLst>
              <a:ext uri="{FF2B5EF4-FFF2-40B4-BE49-F238E27FC236}">
                <a16:creationId xmlns:a16="http://schemas.microsoft.com/office/drawing/2014/main" xmlns="" id="{88E6F965-DF7A-0442-A105-AE255211F60A}"/>
              </a:ext>
            </a:extLst>
          </p:cNvPr>
          <p:cNvGrpSpPr/>
          <p:nvPr/>
        </p:nvGrpSpPr>
        <p:grpSpPr>
          <a:xfrm>
            <a:off x="1668585" y="5548892"/>
            <a:ext cx="810989" cy="424202"/>
            <a:chOff x="1806963" y="3864856"/>
            <a:chExt cx="810778" cy="424202"/>
          </a:xfrm>
        </p:grpSpPr>
        <p:sp>
          <p:nvSpPr>
            <p:cNvPr id="87" name="Rounded Rectangle 86">
              <a:extLst>
                <a:ext uri="{FF2B5EF4-FFF2-40B4-BE49-F238E27FC236}">
                  <a16:creationId xmlns:a16="http://schemas.microsoft.com/office/drawing/2014/main" xmlns="" id="{10221FCD-C2CD-564B-A2E6-4D1C3863BE35}"/>
                </a:ext>
              </a:extLst>
            </p:cNvPr>
            <p:cNvSpPr/>
            <p:nvPr/>
          </p:nvSpPr>
          <p:spPr>
            <a:xfrm>
              <a:off x="1806963" y="3864856"/>
              <a:ext cx="773815" cy="307777"/>
            </a:xfrm>
            <a:prstGeom prst="roundRect">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88" name="TextBox 87">
              <a:extLst>
                <a:ext uri="{FF2B5EF4-FFF2-40B4-BE49-F238E27FC236}">
                  <a16:creationId xmlns:a16="http://schemas.microsoft.com/office/drawing/2014/main" xmlns="" id="{3BDFA111-3AB9-E94C-AC34-57E233F27AA4}"/>
                </a:ext>
              </a:extLst>
            </p:cNvPr>
            <p:cNvSpPr txBox="1"/>
            <p:nvPr/>
          </p:nvSpPr>
          <p:spPr>
            <a:xfrm>
              <a:off x="1865612" y="3888948"/>
              <a:ext cx="752129" cy="400110"/>
            </a:xfrm>
            <a:prstGeom prst="rect">
              <a:avLst/>
            </a:prstGeom>
            <a:noFill/>
          </p:spPr>
          <p:txBody>
            <a:bodyPr wrap="square" rtlCol="0">
              <a:spAutoFit/>
            </a:bodyPr>
            <a:lstStyle/>
            <a:p>
              <a:r>
                <a:rPr lang="x-none" sz="1000" b="1">
                  <a:solidFill>
                    <a:srgbClr val="002060"/>
                  </a:solidFill>
                  <a:latin typeface="Arial" pitchFamily="34" charset="0"/>
                  <a:ea typeface="Roboto Black" panose="02000000000000000000" pitchFamily="2" charset="0"/>
                  <a:cs typeface="Arial" pitchFamily="34" charset="0"/>
                </a:rPr>
                <a:t>Lô dữ liệu</a:t>
              </a:r>
            </a:p>
          </p:txBody>
        </p:sp>
      </p:grpSp>
      <p:grpSp>
        <p:nvGrpSpPr>
          <p:cNvPr id="89" name="Group 88">
            <a:extLst>
              <a:ext uri="{FF2B5EF4-FFF2-40B4-BE49-F238E27FC236}">
                <a16:creationId xmlns:a16="http://schemas.microsoft.com/office/drawing/2014/main" xmlns="" id="{F259F714-5251-2847-9A03-C2F68233C899}"/>
              </a:ext>
            </a:extLst>
          </p:cNvPr>
          <p:cNvGrpSpPr/>
          <p:nvPr/>
        </p:nvGrpSpPr>
        <p:grpSpPr>
          <a:xfrm>
            <a:off x="1660143" y="4440770"/>
            <a:ext cx="821998" cy="307777"/>
            <a:chOff x="1826253" y="3864855"/>
            <a:chExt cx="821784" cy="307777"/>
          </a:xfrm>
        </p:grpSpPr>
        <p:sp>
          <p:nvSpPr>
            <p:cNvPr id="90" name="Rounded Rectangle 89">
              <a:extLst>
                <a:ext uri="{FF2B5EF4-FFF2-40B4-BE49-F238E27FC236}">
                  <a16:creationId xmlns:a16="http://schemas.microsoft.com/office/drawing/2014/main" xmlns="" id="{39E5FBD5-E011-DE43-A3F8-6B09E28EAB0F}"/>
                </a:ext>
              </a:extLst>
            </p:cNvPr>
            <p:cNvSpPr/>
            <p:nvPr/>
          </p:nvSpPr>
          <p:spPr>
            <a:xfrm>
              <a:off x="1826253" y="3864855"/>
              <a:ext cx="782254" cy="307777"/>
            </a:xfrm>
            <a:prstGeom prst="roundRect">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91" name="TextBox 90">
              <a:extLst>
                <a:ext uri="{FF2B5EF4-FFF2-40B4-BE49-F238E27FC236}">
                  <a16:creationId xmlns:a16="http://schemas.microsoft.com/office/drawing/2014/main" xmlns="" id="{DBD1DB96-B46F-4349-9A07-82AA52BAB7BE}"/>
                </a:ext>
              </a:extLst>
            </p:cNvPr>
            <p:cNvSpPr txBox="1"/>
            <p:nvPr/>
          </p:nvSpPr>
          <p:spPr>
            <a:xfrm>
              <a:off x="1838200" y="3882118"/>
              <a:ext cx="809837" cy="246221"/>
            </a:xfrm>
            <a:prstGeom prst="rect">
              <a:avLst/>
            </a:prstGeom>
            <a:noFill/>
          </p:spPr>
          <p:txBody>
            <a:bodyPr wrap="none" rtlCol="0">
              <a:spAutoFit/>
            </a:bodyPr>
            <a:lstStyle/>
            <a:p>
              <a:r>
                <a:rPr lang="x-none" sz="1000" b="1">
                  <a:solidFill>
                    <a:srgbClr val="002060"/>
                  </a:solidFill>
                  <a:latin typeface="Arial" pitchFamily="34" charset="0"/>
                  <a:ea typeface="Roboto Black" panose="02000000000000000000" pitchFamily="2" charset="0"/>
                  <a:cs typeface="Arial" pitchFamily="34" charset="0"/>
                </a:rPr>
                <a:t>Streaming</a:t>
              </a:r>
            </a:p>
          </p:txBody>
        </p:sp>
      </p:grpSp>
      <p:grpSp>
        <p:nvGrpSpPr>
          <p:cNvPr id="92" name="Group 91">
            <a:extLst>
              <a:ext uri="{FF2B5EF4-FFF2-40B4-BE49-F238E27FC236}">
                <a16:creationId xmlns:a16="http://schemas.microsoft.com/office/drawing/2014/main" xmlns="" id="{EC650AEE-3864-324D-B076-E704F374E98A}"/>
              </a:ext>
            </a:extLst>
          </p:cNvPr>
          <p:cNvGrpSpPr/>
          <p:nvPr/>
        </p:nvGrpSpPr>
        <p:grpSpPr>
          <a:xfrm>
            <a:off x="1669146" y="3332650"/>
            <a:ext cx="775409" cy="307777"/>
            <a:chOff x="1751013" y="3864856"/>
            <a:chExt cx="775207" cy="307777"/>
          </a:xfrm>
        </p:grpSpPr>
        <p:sp>
          <p:nvSpPr>
            <p:cNvPr id="93" name="Rounded Rectangle 92">
              <a:extLst>
                <a:ext uri="{FF2B5EF4-FFF2-40B4-BE49-F238E27FC236}">
                  <a16:creationId xmlns:a16="http://schemas.microsoft.com/office/drawing/2014/main" xmlns="" id="{E798695F-1D07-0B4D-A150-2962E3C47CE1}"/>
                </a:ext>
              </a:extLst>
            </p:cNvPr>
            <p:cNvSpPr/>
            <p:nvPr/>
          </p:nvSpPr>
          <p:spPr>
            <a:xfrm>
              <a:off x="1751013" y="3864856"/>
              <a:ext cx="775207" cy="307777"/>
            </a:xfrm>
            <a:prstGeom prst="roundRect">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94" name="TextBox 93">
              <a:extLst>
                <a:ext uri="{FF2B5EF4-FFF2-40B4-BE49-F238E27FC236}">
                  <a16:creationId xmlns:a16="http://schemas.microsoft.com/office/drawing/2014/main" xmlns="" id="{346AC8D3-B93A-A24C-9490-9B6832136F0D}"/>
                </a:ext>
              </a:extLst>
            </p:cNvPr>
            <p:cNvSpPr txBox="1"/>
            <p:nvPr/>
          </p:nvSpPr>
          <p:spPr>
            <a:xfrm>
              <a:off x="1983731" y="3874814"/>
              <a:ext cx="397866" cy="246221"/>
            </a:xfrm>
            <a:prstGeom prst="rect">
              <a:avLst/>
            </a:prstGeom>
            <a:noFill/>
          </p:spPr>
          <p:txBody>
            <a:bodyPr wrap="none" rtlCol="0">
              <a:spAutoFit/>
            </a:bodyPr>
            <a:lstStyle/>
            <a:p>
              <a:r>
                <a:rPr lang="x-none" sz="1000" b="1">
                  <a:solidFill>
                    <a:srgbClr val="002060"/>
                  </a:solidFill>
                  <a:latin typeface="Arial" pitchFamily="34" charset="0"/>
                  <a:ea typeface="Roboto Black" panose="02000000000000000000" pitchFamily="2" charset="0"/>
                  <a:cs typeface="Arial" pitchFamily="34" charset="0"/>
                </a:rPr>
                <a:t>API</a:t>
              </a:r>
            </a:p>
          </p:txBody>
        </p:sp>
      </p:grpSp>
      <p:grpSp>
        <p:nvGrpSpPr>
          <p:cNvPr id="106" name="Group 105">
            <a:extLst>
              <a:ext uri="{FF2B5EF4-FFF2-40B4-BE49-F238E27FC236}">
                <a16:creationId xmlns:a16="http://schemas.microsoft.com/office/drawing/2014/main" xmlns="" id="{9CFEE3E6-8BB4-BC4E-83D8-B76C757602D1}"/>
              </a:ext>
            </a:extLst>
          </p:cNvPr>
          <p:cNvGrpSpPr/>
          <p:nvPr/>
        </p:nvGrpSpPr>
        <p:grpSpPr>
          <a:xfrm>
            <a:off x="1668586" y="2224527"/>
            <a:ext cx="775969" cy="307778"/>
            <a:chOff x="1751013" y="3864855"/>
            <a:chExt cx="775767" cy="307778"/>
          </a:xfrm>
        </p:grpSpPr>
        <p:sp>
          <p:nvSpPr>
            <p:cNvPr id="107" name="Rounded Rectangle 106">
              <a:extLst>
                <a:ext uri="{FF2B5EF4-FFF2-40B4-BE49-F238E27FC236}">
                  <a16:creationId xmlns:a16="http://schemas.microsoft.com/office/drawing/2014/main" xmlns="" id="{231EEA2C-A1AD-C44E-BE9E-0B9B905928C8}"/>
                </a:ext>
              </a:extLst>
            </p:cNvPr>
            <p:cNvSpPr/>
            <p:nvPr/>
          </p:nvSpPr>
          <p:spPr>
            <a:xfrm>
              <a:off x="1751013" y="3864856"/>
              <a:ext cx="775767" cy="307777"/>
            </a:xfrm>
            <a:prstGeom prst="roundRect">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108" name="TextBox 107">
              <a:extLst>
                <a:ext uri="{FF2B5EF4-FFF2-40B4-BE49-F238E27FC236}">
                  <a16:creationId xmlns:a16="http://schemas.microsoft.com/office/drawing/2014/main" xmlns="" id="{A312AB19-8D74-E345-8211-832806752397}"/>
                </a:ext>
              </a:extLst>
            </p:cNvPr>
            <p:cNvSpPr txBox="1"/>
            <p:nvPr/>
          </p:nvSpPr>
          <p:spPr>
            <a:xfrm>
              <a:off x="1929198" y="3864855"/>
              <a:ext cx="404278" cy="246221"/>
            </a:xfrm>
            <a:prstGeom prst="rect">
              <a:avLst/>
            </a:prstGeom>
            <a:noFill/>
          </p:spPr>
          <p:txBody>
            <a:bodyPr wrap="none" rtlCol="0">
              <a:spAutoFit/>
            </a:bodyPr>
            <a:lstStyle/>
            <a:p>
              <a:r>
                <a:rPr lang="x-none" sz="1000" b="1">
                  <a:solidFill>
                    <a:srgbClr val="002060"/>
                  </a:solidFill>
                  <a:latin typeface="Arial" pitchFamily="34" charset="0"/>
                  <a:ea typeface="Roboto Black" panose="02000000000000000000" pitchFamily="2" charset="0"/>
                  <a:cs typeface="Arial" pitchFamily="34" charset="0"/>
                </a:rPr>
                <a:t>File</a:t>
              </a:r>
            </a:p>
          </p:txBody>
        </p:sp>
      </p:grpSp>
      <p:grpSp>
        <p:nvGrpSpPr>
          <p:cNvPr id="1045" name="Group 1044">
            <a:extLst>
              <a:ext uri="{FF2B5EF4-FFF2-40B4-BE49-F238E27FC236}">
                <a16:creationId xmlns:a16="http://schemas.microsoft.com/office/drawing/2014/main" xmlns="" id="{05F0C87A-F21B-0D42-874A-38554B0623B6}"/>
              </a:ext>
            </a:extLst>
          </p:cNvPr>
          <p:cNvGrpSpPr/>
          <p:nvPr/>
        </p:nvGrpSpPr>
        <p:grpSpPr>
          <a:xfrm>
            <a:off x="2858039" y="1592205"/>
            <a:ext cx="1021350" cy="1508572"/>
            <a:chOff x="3640662" y="1606564"/>
            <a:chExt cx="1021084" cy="1508572"/>
          </a:xfrm>
        </p:grpSpPr>
        <p:grpSp>
          <p:nvGrpSpPr>
            <p:cNvPr id="33" name="Group 32">
              <a:extLst>
                <a:ext uri="{FF2B5EF4-FFF2-40B4-BE49-F238E27FC236}">
                  <a16:creationId xmlns:a16="http://schemas.microsoft.com/office/drawing/2014/main" xmlns="" id="{8A599307-6C42-BF41-ACF7-42CD061DDBBC}"/>
                </a:ext>
              </a:extLst>
            </p:cNvPr>
            <p:cNvGrpSpPr/>
            <p:nvPr/>
          </p:nvGrpSpPr>
          <p:grpSpPr>
            <a:xfrm>
              <a:off x="3640662" y="1606564"/>
              <a:ext cx="1021084" cy="1508572"/>
              <a:chOff x="-3832873" y="4032960"/>
              <a:chExt cx="1021084" cy="1508572"/>
            </a:xfrm>
          </p:grpSpPr>
          <p:sp>
            <p:nvSpPr>
              <p:cNvPr id="34" name="Rounded Rectangle 33">
                <a:extLst>
                  <a:ext uri="{FF2B5EF4-FFF2-40B4-BE49-F238E27FC236}">
                    <a16:creationId xmlns:a16="http://schemas.microsoft.com/office/drawing/2014/main" xmlns="" id="{51B4A986-95D0-1D44-8D6B-0DEB81086A9E}"/>
                  </a:ext>
                </a:extLst>
              </p:cNvPr>
              <p:cNvSpPr/>
              <p:nvPr/>
            </p:nvSpPr>
            <p:spPr>
              <a:xfrm>
                <a:off x="-3832871" y="4032960"/>
                <a:ext cx="1021082" cy="1508572"/>
              </a:xfrm>
              <a:prstGeom prst="roundRect">
                <a:avLst>
                  <a:gd name="adj" fmla="val 5177"/>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35" name="TextBox 34">
                <a:extLst>
                  <a:ext uri="{FF2B5EF4-FFF2-40B4-BE49-F238E27FC236}">
                    <a16:creationId xmlns:a16="http://schemas.microsoft.com/office/drawing/2014/main" xmlns="" id="{1FB256FD-D3AA-434B-862B-D1135CA42CA6}"/>
                  </a:ext>
                </a:extLst>
              </p:cNvPr>
              <p:cNvSpPr txBox="1"/>
              <p:nvPr/>
            </p:nvSpPr>
            <p:spPr>
              <a:xfrm>
                <a:off x="-3832873" y="4042698"/>
                <a:ext cx="861133" cy="246221"/>
              </a:xfrm>
              <a:prstGeom prst="rect">
                <a:avLst/>
              </a:prstGeom>
              <a:noFill/>
            </p:spPr>
            <p:txBody>
              <a:bodyPr wrap="none" rtlCol="0">
                <a:spAutoFit/>
              </a:bodyPr>
              <a:lstStyle/>
              <a:p>
                <a:r>
                  <a:rPr lang="x-none" sz="1000" b="1">
                    <a:solidFill>
                      <a:srgbClr val="002060"/>
                    </a:solidFill>
                    <a:latin typeface="Arial" pitchFamily="34" charset="0"/>
                    <a:ea typeface="Roboto Black" panose="02000000000000000000" pitchFamily="2" charset="0"/>
                    <a:cs typeface="Arial" pitchFamily="34" charset="0"/>
                  </a:rPr>
                  <a:t>Dữ liệu thô</a:t>
                </a:r>
              </a:p>
            </p:txBody>
          </p:sp>
        </p:grpSp>
        <p:sp>
          <p:nvSpPr>
            <p:cNvPr id="109" name="Can 108">
              <a:extLst>
                <a:ext uri="{FF2B5EF4-FFF2-40B4-BE49-F238E27FC236}">
                  <a16:creationId xmlns:a16="http://schemas.microsoft.com/office/drawing/2014/main" xmlns="" id="{4B34F40C-F938-2040-AE82-22CBCC2801C9}"/>
                </a:ext>
              </a:extLst>
            </p:cNvPr>
            <p:cNvSpPr/>
            <p:nvPr/>
          </p:nvSpPr>
          <p:spPr>
            <a:xfrm>
              <a:off x="3761463" y="1984746"/>
              <a:ext cx="312715" cy="351321"/>
            </a:xfrm>
            <a:prstGeom prst="can">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110" name="Can 109">
              <a:extLst>
                <a:ext uri="{FF2B5EF4-FFF2-40B4-BE49-F238E27FC236}">
                  <a16:creationId xmlns:a16="http://schemas.microsoft.com/office/drawing/2014/main" xmlns="" id="{08202939-D934-3F42-81AB-BE5274CD75F5}"/>
                </a:ext>
              </a:extLst>
            </p:cNvPr>
            <p:cNvSpPr/>
            <p:nvPr/>
          </p:nvSpPr>
          <p:spPr>
            <a:xfrm>
              <a:off x="4156925" y="1988776"/>
              <a:ext cx="312715" cy="351321"/>
            </a:xfrm>
            <a:prstGeom prst="can">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113" name="Can 112">
              <a:extLst>
                <a:ext uri="{FF2B5EF4-FFF2-40B4-BE49-F238E27FC236}">
                  <a16:creationId xmlns:a16="http://schemas.microsoft.com/office/drawing/2014/main" xmlns="" id="{04D19405-8A06-9A42-A15D-A026CC69B9C0}"/>
                </a:ext>
              </a:extLst>
            </p:cNvPr>
            <p:cNvSpPr/>
            <p:nvPr/>
          </p:nvSpPr>
          <p:spPr>
            <a:xfrm>
              <a:off x="3763994" y="2549999"/>
              <a:ext cx="312715" cy="351321"/>
            </a:xfrm>
            <a:prstGeom prst="can">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114" name="Can 113">
              <a:extLst>
                <a:ext uri="{FF2B5EF4-FFF2-40B4-BE49-F238E27FC236}">
                  <a16:creationId xmlns:a16="http://schemas.microsoft.com/office/drawing/2014/main" xmlns="" id="{33930DA0-3FCF-EB4A-B03C-5DF98D451ACC}"/>
                </a:ext>
              </a:extLst>
            </p:cNvPr>
            <p:cNvSpPr/>
            <p:nvPr/>
          </p:nvSpPr>
          <p:spPr>
            <a:xfrm>
              <a:off x="4159456" y="2554029"/>
              <a:ext cx="312715" cy="351321"/>
            </a:xfrm>
            <a:prstGeom prst="can">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grpSp>
      <p:cxnSp>
        <p:nvCxnSpPr>
          <p:cNvPr id="121" name="Straight Arrow Connector 120">
            <a:extLst>
              <a:ext uri="{FF2B5EF4-FFF2-40B4-BE49-F238E27FC236}">
                <a16:creationId xmlns:a16="http://schemas.microsoft.com/office/drawing/2014/main" xmlns="" id="{83CCB7F8-6155-554E-A7E3-9E71215EFB3D}"/>
              </a:ext>
            </a:extLst>
          </p:cNvPr>
          <p:cNvCxnSpPr>
            <a:cxnSpLocks/>
          </p:cNvCxnSpPr>
          <p:nvPr/>
        </p:nvCxnSpPr>
        <p:spPr>
          <a:xfrm>
            <a:off x="1258878" y="2040419"/>
            <a:ext cx="263931" cy="0"/>
          </a:xfrm>
          <a:prstGeom prst="straightConnector1">
            <a:avLst/>
          </a:prstGeom>
          <a:ln>
            <a:solidFill>
              <a:srgbClr val="C00000">
                <a:alpha val="62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xmlns="" id="{0C187270-5107-174E-995E-12C027C5D174}"/>
              </a:ext>
            </a:extLst>
          </p:cNvPr>
          <p:cNvCxnSpPr>
            <a:cxnSpLocks/>
          </p:cNvCxnSpPr>
          <p:nvPr/>
        </p:nvCxnSpPr>
        <p:spPr>
          <a:xfrm>
            <a:off x="1258878" y="2690686"/>
            <a:ext cx="263931" cy="3096"/>
          </a:xfrm>
          <a:prstGeom prst="straightConnector1">
            <a:avLst/>
          </a:prstGeom>
          <a:ln>
            <a:solidFill>
              <a:srgbClr val="C00000">
                <a:alpha val="62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xmlns="" id="{C73A9115-EA76-B94A-A00C-BE59868ABC72}"/>
              </a:ext>
            </a:extLst>
          </p:cNvPr>
          <p:cNvCxnSpPr>
            <a:cxnSpLocks/>
          </p:cNvCxnSpPr>
          <p:nvPr/>
        </p:nvCxnSpPr>
        <p:spPr>
          <a:xfrm>
            <a:off x="1258878" y="3557362"/>
            <a:ext cx="263931" cy="0"/>
          </a:xfrm>
          <a:prstGeom prst="straightConnector1">
            <a:avLst/>
          </a:prstGeom>
          <a:ln>
            <a:solidFill>
              <a:srgbClr val="C00000">
                <a:alpha val="62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xmlns="" id="{60A5923E-EDDE-AA49-8940-BF244790B8D9}"/>
              </a:ext>
            </a:extLst>
          </p:cNvPr>
          <p:cNvCxnSpPr>
            <a:cxnSpLocks/>
          </p:cNvCxnSpPr>
          <p:nvPr/>
        </p:nvCxnSpPr>
        <p:spPr>
          <a:xfrm>
            <a:off x="1258878" y="4387198"/>
            <a:ext cx="263931" cy="0"/>
          </a:xfrm>
          <a:prstGeom prst="straightConnector1">
            <a:avLst/>
          </a:prstGeom>
          <a:ln>
            <a:solidFill>
              <a:srgbClr val="C00000">
                <a:alpha val="62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xmlns="" id="{49EBBD8C-9422-E04D-BBF7-F407C7DEC331}"/>
              </a:ext>
            </a:extLst>
          </p:cNvPr>
          <p:cNvCxnSpPr>
            <a:cxnSpLocks/>
          </p:cNvCxnSpPr>
          <p:nvPr/>
        </p:nvCxnSpPr>
        <p:spPr>
          <a:xfrm>
            <a:off x="1258878" y="5251190"/>
            <a:ext cx="263931" cy="0"/>
          </a:xfrm>
          <a:prstGeom prst="straightConnector1">
            <a:avLst/>
          </a:prstGeom>
          <a:ln>
            <a:solidFill>
              <a:srgbClr val="C00000">
                <a:alpha val="62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xmlns="" id="{1A1CE31A-DD0C-3543-AD8C-51019A783441}"/>
              </a:ext>
            </a:extLst>
          </p:cNvPr>
          <p:cNvCxnSpPr>
            <a:cxnSpLocks/>
          </p:cNvCxnSpPr>
          <p:nvPr/>
        </p:nvCxnSpPr>
        <p:spPr>
          <a:xfrm>
            <a:off x="1258878" y="6091163"/>
            <a:ext cx="263931" cy="0"/>
          </a:xfrm>
          <a:prstGeom prst="straightConnector1">
            <a:avLst/>
          </a:prstGeom>
          <a:ln>
            <a:solidFill>
              <a:srgbClr val="C00000">
                <a:alpha val="62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xmlns="" id="{D7592A33-2377-8F47-BA89-705B1EB0DA00}"/>
              </a:ext>
            </a:extLst>
          </p:cNvPr>
          <p:cNvCxnSpPr>
            <a:cxnSpLocks/>
          </p:cNvCxnSpPr>
          <p:nvPr/>
        </p:nvCxnSpPr>
        <p:spPr>
          <a:xfrm>
            <a:off x="2578915" y="2395441"/>
            <a:ext cx="278350" cy="0"/>
          </a:xfrm>
          <a:prstGeom prst="straightConnector1">
            <a:avLst/>
          </a:prstGeom>
          <a:ln>
            <a:solidFill>
              <a:srgbClr val="C00000">
                <a:alpha val="62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a:extLst>
              <a:ext uri="{FF2B5EF4-FFF2-40B4-BE49-F238E27FC236}">
                <a16:creationId xmlns:a16="http://schemas.microsoft.com/office/drawing/2014/main" xmlns="" id="{76098280-73C6-6E47-8034-2DBDDCDF9A1C}"/>
              </a:ext>
            </a:extLst>
          </p:cNvPr>
          <p:cNvCxnSpPr>
            <a:cxnSpLocks/>
          </p:cNvCxnSpPr>
          <p:nvPr/>
        </p:nvCxnSpPr>
        <p:spPr>
          <a:xfrm>
            <a:off x="3008991" y="3245996"/>
            <a:ext cx="0" cy="394215"/>
          </a:xfrm>
          <a:prstGeom prst="straightConnector1">
            <a:avLst/>
          </a:prstGeom>
          <a:ln>
            <a:solidFill>
              <a:srgbClr val="C00000">
                <a:alpha val="62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xmlns="" id="{1E4BA18D-B726-6241-AB64-E997DFC200C5}"/>
              </a:ext>
            </a:extLst>
          </p:cNvPr>
          <p:cNvCxnSpPr>
            <a:cxnSpLocks/>
          </p:cNvCxnSpPr>
          <p:nvPr/>
        </p:nvCxnSpPr>
        <p:spPr>
          <a:xfrm>
            <a:off x="3901492" y="2736224"/>
            <a:ext cx="372532" cy="0"/>
          </a:xfrm>
          <a:prstGeom prst="straightConnector1">
            <a:avLst/>
          </a:prstGeom>
          <a:ln>
            <a:solidFill>
              <a:srgbClr val="C00000">
                <a:alpha val="62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xmlns="" id="{28419401-4A65-0C4B-B119-4760D90AFF84}"/>
              </a:ext>
            </a:extLst>
          </p:cNvPr>
          <p:cNvCxnSpPr>
            <a:cxnSpLocks/>
          </p:cNvCxnSpPr>
          <p:nvPr/>
        </p:nvCxnSpPr>
        <p:spPr>
          <a:xfrm>
            <a:off x="3914413" y="1972697"/>
            <a:ext cx="372532" cy="0"/>
          </a:xfrm>
          <a:prstGeom prst="straightConnector1">
            <a:avLst/>
          </a:prstGeom>
          <a:ln>
            <a:solidFill>
              <a:srgbClr val="C00000">
                <a:alpha val="62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xmlns="" id="{22DD54B5-B9F2-FA40-8D87-96A44495B9CB}"/>
              </a:ext>
            </a:extLst>
          </p:cNvPr>
          <p:cNvCxnSpPr>
            <a:cxnSpLocks/>
          </p:cNvCxnSpPr>
          <p:nvPr/>
        </p:nvCxnSpPr>
        <p:spPr>
          <a:xfrm>
            <a:off x="5015657" y="3231893"/>
            <a:ext cx="0" cy="394215"/>
          </a:xfrm>
          <a:prstGeom prst="straightConnector1">
            <a:avLst/>
          </a:prstGeom>
          <a:ln>
            <a:solidFill>
              <a:srgbClr val="C00000">
                <a:alpha val="62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xmlns="" id="{A4C6B067-93B7-2948-A81A-AE25B58AA3C2}"/>
              </a:ext>
            </a:extLst>
          </p:cNvPr>
          <p:cNvCxnSpPr>
            <a:cxnSpLocks/>
          </p:cNvCxnSpPr>
          <p:nvPr/>
        </p:nvCxnSpPr>
        <p:spPr>
          <a:xfrm>
            <a:off x="3687233" y="5438487"/>
            <a:ext cx="0" cy="652677"/>
          </a:xfrm>
          <a:prstGeom prst="straightConnector1">
            <a:avLst/>
          </a:prstGeom>
          <a:ln>
            <a:solidFill>
              <a:srgbClr val="C00000">
                <a:alpha val="62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xmlns="" id="{AED46E6D-D640-7341-B389-451B43095C93}"/>
              </a:ext>
            </a:extLst>
          </p:cNvPr>
          <p:cNvCxnSpPr>
            <a:cxnSpLocks/>
          </p:cNvCxnSpPr>
          <p:nvPr/>
        </p:nvCxnSpPr>
        <p:spPr>
          <a:xfrm>
            <a:off x="6100643" y="5424482"/>
            <a:ext cx="0" cy="697797"/>
          </a:xfrm>
          <a:prstGeom prst="straightConnector1">
            <a:avLst/>
          </a:prstGeom>
          <a:ln>
            <a:solidFill>
              <a:srgbClr val="C00000">
                <a:alpha val="62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2" name="TextBox 1031">
            <a:extLst>
              <a:ext uri="{FF2B5EF4-FFF2-40B4-BE49-F238E27FC236}">
                <a16:creationId xmlns:a16="http://schemas.microsoft.com/office/drawing/2014/main" xmlns="" id="{B229A955-F434-684E-A386-04F39BE4FFD4}"/>
              </a:ext>
            </a:extLst>
          </p:cNvPr>
          <p:cNvSpPr txBox="1"/>
          <p:nvPr/>
        </p:nvSpPr>
        <p:spPr>
          <a:xfrm>
            <a:off x="559864" y="3660943"/>
            <a:ext cx="312988" cy="246221"/>
          </a:xfrm>
          <a:prstGeom prst="rect">
            <a:avLst/>
          </a:prstGeom>
          <a:noFill/>
        </p:spPr>
        <p:txBody>
          <a:bodyPr wrap="none" rtlCol="0">
            <a:spAutoFit/>
          </a:bodyPr>
          <a:lstStyle/>
          <a:p>
            <a:r>
              <a:rPr lang="x-none" sz="1000">
                <a:latin typeface="Arial" pitchFamily="34" charset="0"/>
                <a:cs typeface="Arial" pitchFamily="34" charset="0"/>
              </a:rPr>
              <a:t>…</a:t>
            </a:r>
          </a:p>
        </p:txBody>
      </p:sp>
      <p:grpSp>
        <p:nvGrpSpPr>
          <p:cNvPr id="1047" name="Group 1046">
            <a:extLst>
              <a:ext uri="{FF2B5EF4-FFF2-40B4-BE49-F238E27FC236}">
                <a16:creationId xmlns:a16="http://schemas.microsoft.com/office/drawing/2014/main" xmlns="" id="{D9D38B6E-7D0F-DD46-8680-073883EF37B9}"/>
              </a:ext>
            </a:extLst>
          </p:cNvPr>
          <p:cNvGrpSpPr/>
          <p:nvPr/>
        </p:nvGrpSpPr>
        <p:grpSpPr>
          <a:xfrm>
            <a:off x="5254866" y="1588624"/>
            <a:ext cx="1368290" cy="3848589"/>
            <a:chOff x="7276613" y="1589889"/>
            <a:chExt cx="1367934" cy="3848589"/>
          </a:xfrm>
        </p:grpSpPr>
        <p:sp>
          <p:nvSpPr>
            <p:cNvPr id="146" name="Rounded Rectangle 145">
              <a:extLst>
                <a:ext uri="{FF2B5EF4-FFF2-40B4-BE49-F238E27FC236}">
                  <a16:creationId xmlns:a16="http://schemas.microsoft.com/office/drawing/2014/main" xmlns="" id="{E714CFF7-3E9A-AE48-A8A0-9AB51D8B385B}"/>
                </a:ext>
              </a:extLst>
            </p:cNvPr>
            <p:cNvSpPr/>
            <p:nvPr/>
          </p:nvSpPr>
          <p:spPr>
            <a:xfrm>
              <a:off x="7577367" y="1589889"/>
              <a:ext cx="1024544" cy="3848589"/>
            </a:xfrm>
            <a:prstGeom prst="roundRect">
              <a:avLst>
                <a:gd name="adj" fmla="val 5177"/>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36" name="TextBox 35">
              <a:extLst>
                <a:ext uri="{FF2B5EF4-FFF2-40B4-BE49-F238E27FC236}">
                  <a16:creationId xmlns:a16="http://schemas.microsoft.com/office/drawing/2014/main" xmlns="" id="{AC65ADD6-4465-164B-9279-E3FC9FCEB320}"/>
                </a:ext>
              </a:extLst>
            </p:cNvPr>
            <p:cNvSpPr txBox="1"/>
            <p:nvPr/>
          </p:nvSpPr>
          <p:spPr>
            <a:xfrm>
              <a:off x="7538235" y="1874401"/>
              <a:ext cx="1106312" cy="400110"/>
            </a:xfrm>
            <a:prstGeom prst="rect">
              <a:avLst/>
            </a:prstGeom>
            <a:noFill/>
          </p:spPr>
          <p:txBody>
            <a:bodyPr wrap="square" rtlCol="0">
              <a:spAutoFit/>
            </a:bodyPr>
            <a:lstStyle>
              <a:defPPr>
                <a:defRPr lang="en-US"/>
              </a:defPPr>
              <a:lvl1pPr>
                <a:defRPr sz="1400" b="1">
                  <a:solidFill>
                    <a:srgbClr val="002060"/>
                  </a:solidFill>
                  <a:latin typeface="Roboto Black" panose="02000000000000000000" pitchFamily="2" charset="0"/>
                  <a:ea typeface="Roboto Black" panose="02000000000000000000" pitchFamily="2" charset="0"/>
                </a:defRPr>
              </a:lvl1pPr>
            </a:lstStyle>
            <a:p>
              <a:pPr algn="ctr"/>
              <a:r>
                <a:rPr lang="x-none" sz="1000">
                  <a:latin typeface="Arial" pitchFamily="34" charset="0"/>
                  <a:cs typeface="Arial" pitchFamily="34" charset="0"/>
                </a:rPr>
                <a:t>BI, Visualization</a:t>
              </a:r>
            </a:p>
          </p:txBody>
        </p:sp>
        <p:sp>
          <p:nvSpPr>
            <p:cNvPr id="37" name="TextBox 36">
              <a:extLst>
                <a:ext uri="{FF2B5EF4-FFF2-40B4-BE49-F238E27FC236}">
                  <a16:creationId xmlns:a16="http://schemas.microsoft.com/office/drawing/2014/main" xmlns="" id="{46930F51-4E9C-B64A-80D0-577BE9FE12EE}"/>
                </a:ext>
              </a:extLst>
            </p:cNvPr>
            <p:cNvSpPr txBox="1"/>
            <p:nvPr/>
          </p:nvSpPr>
          <p:spPr>
            <a:xfrm>
              <a:off x="7715327" y="3852171"/>
              <a:ext cx="752129" cy="246221"/>
            </a:xfrm>
            <a:prstGeom prst="rect">
              <a:avLst/>
            </a:prstGeom>
            <a:noFill/>
          </p:spPr>
          <p:txBody>
            <a:bodyPr wrap="none" rtlCol="0">
              <a:spAutoFit/>
            </a:bodyPr>
            <a:lstStyle>
              <a:defPPr>
                <a:defRPr lang="en-US"/>
              </a:defPPr>
              <a:lvl1pPr>
                <a:defRPr sz="1400" b="1">
                  <a:solidFill>
                    <a:srgbClr val="002060"/>
                  </a:solidFill>
                  <a:latin typeface="Roboto Black" panose="02000000000000000000" pitchFamily="2" charset="0"/>
                  <a:ea typeface="Roboto Black" panose="02000000000000000000" pitchFamily="2" charset="0"/>
                </a:defRPr>
              </a:lvl1pPr>
            </a:lstStyle>
            <a:p>
              <a:pPr algn="ctr"/>
              <a:r>
                <a:rPr lang="x-none" sz="1000">
                  <a:latin typeface="Arial" pitchFamily="34" charset="0"/>
                  <a:cs typeface="Arial" pitchFamily="34" charset="0"/>
                </a:rPr>
                <a:t>Data labs</a:t>
              </a:r>
            </a:p>
          </p:txBody>
        </p:sp>
        <p:sp>
          <p:nvSpPr>
            <p:cNvPr id="52" name="TextBox 51">
              <a:extLst>
                <a:ext uri="{FF2B5EF4-FFF2-40B4-BE49-F238E27FC236}">
                  <a16:creationId xmlns:a16="http://schemas.microsoft.com/office/drawing/2014/main" xmlns="" id="{4CFDD8A0-2280-0641-8889-AD6E1CDCFC58}"/>
                </a:ext>
              </a:extLst>
            </p:cNvPr>
            <p:cNvSpPr txBox="1"/>
            <p:nvPr/>
          </p:nvSpPr>
          <p:spPr>
            <a:xfrm>
              <a:off x="7892458" y="4841057"/>
              <a:ext cx="397866" cy="246221"/>
            </a:xfrm>
            <a:prstGeom prst="rect">
              <a:avLst/>
            </a:prstGeom>
            <a:noFill/>
          </p:spPr>
          <p:txBody>
            <a:bodyPr wrap="none" rtlCol="0">
              <a:spAutoFit/>
            </a:bodyPr>
            <a:lstStyle>
              <a:defPPr>
                <a:defRPr lang="en-US"/>
              </a:defPPr>
              <a:lvl1pPr>
                <a:defRPr sz="1400" b="1">
                  <a:solidFill>
                    <a:srgbClr val="002060"/>
                  </a:solidFill>
                  <a:latin typeface="Roboto Black" panose="02000000000000000000" pitchFamily="2" charset="0"/>
                  <a:ea typeface="Roboto Black" panose="02000000000000000000" pitchFamily="2" charset="0"/>
                </a:defRPr>
              </a:lvl1pPr>
            </a:lstStyle>
            <a:p>
              <a:pPr algn="ctr"/>
              <a:r>
                <a:rPr lang="x-none" sz="1000">
                  <a:latin typeface="Arial" pitchFamily="34" charset="0"/>
                  <a:cs typeface="Arial" pitchFamily="34" charset="0"/>
                </a:rPr>
                <a:t>API</a:t>
              </a:r>
            </a:p>
          </p:txBody>
        </p:sp>
        <p:sp>
          <p:nvSpPr>
            <p:cNvPr id="53" name="TextBox 52">
              <a:extLst>
                <a:ext uri="{FF2B5EF4-FFF2-40B4-BE49-F238E27FC236}">
                  <a16:creationId xmlns:a16="http://schemas.microsoft.com/office/drawing/2014/main" xmlns="" id="{DD29A145-3DA8-8940-9161-31E4E11CC2AB}"/>
                </a:ext>
              </a:extLst>
            </p:cNvPr>
            <p:cNvSpPr txBox="1"/>
            <p:nvPr/>
          </p:nvSpPr>
          <p:spPr>
            <a:xfrm>
              <a:off x="7625559" y="2863286"/>
              <a:ext cx="931665" cy="400110"/>
            </a:xfrm>
            <a:prstGeom prst="rect">
              <a:avLst/>
            </a:prstGeom>
            <a:noFill/>
          </p:spPr>
          <p:txBody>
            <a:bodyPr wrap="square" rtlCol="0">
              <a:spAutoFit/>
            </a:bodyPr>
            <a:lstStyle>
              <a:defPPr>
                <a:defRPr lang="en-US"/>
              </a:defPPr>
              <a:lvl1pPr>
                <a:defRPr sz="1400" b="1">
                  <a:solidFill>
                    <a:srgbClr val="002060"/>
                  </a:solidFill>
                  <a:latin typeface="Roboto Black" panose="02000000000000000000" pitchFamily="2" charset="0"/>
                  <a:ea typeface="Roboto Black" panose="02000000000000000000" pitchFamily="2" charset="0"/>
                </a:defRPr>
              </a:lvl1pPr>
            </a:lstStyle>
            <a:p>
              <a:pPr algn="ctr"/>
              <a:r>
                <a:rPr lang="x-none" sz="1000">
                  <a:latin typeface="Arial" pitchFamily="34" charset="0"/>
                  <a:cs typeface="Arial" pitchFamily="34" charset="0"/>
                </a:rPr>
                <a:t>Cổng dữ liệu mở</a:t>
              </a:r>
            </a:p>
          </p:txBody>
        </p:sp>
        <p:cxnSp>
          <p:nvCxnSpPr>
            <p:cNvPr id="143" name="Straight Arrow Connector 142">
              <a:extLst>
                <a:ext uri="{FF2B5EF4-FFF2-40B4-BE49-F238E27FC236}">
                  <a16:creationId xmlns:a16="http://schemas.microsoft.com/office/drawing/2014/main" xmlns="" id="{6BB33C87-97F1-1042-9612-B47F98973961}"/>
                </a:ext>
              </a:extLst>
            </p:cNvPr>
            <p:cNvCxnSpPr>
              <a:cxnSpLocks/>
            </p:cNvCxnSpPr>
            <p:nvPr/>
          </p:nvCxnSpPr>
          <p:spPr>
            <a:xfrm>
              <a:off x="7276613" y="2391740"/>
              <a:ext cx="261622" cy="0"/>
            </a:xfrm>
            <a:prstGeom prst="straightConnector1">
              <a:avLst/>
            </a:prstGeom>
            <a:ln>
              <a:solidFill>
                <a:srgbClr val="C00000">
                  <a:alpha val="62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xmlns="" id="{8EEEB04E-FC81-AC44-A811-215E6FE60528}"/>
                </a:ext>
              </a:extLst>
            </p:cNvPr>
            <p:cNvCxnSpPr>
              <a:cxnSpLocks/>
            </p:cNvCxnSpPr>
            <p:nvPr/>
          </p:nvCxnSpPr>
          <p:spPr>
            <a:xfrm>
              <a:off x="7276613" y="4572000"/>
              <a:ext cx="261622" cy="0"/>
            </a:xfrm>
            <a:prstGeom prst="straightConnector1">
              <a:avLst/>
            </a:prstGeom>
            <a:ln>
              <a:solidFill>
                <a:srgbClr val="C00000">
                  <a:alpha val="62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68" name="TextBox 167">
            <a:extLst>
              <a:ext uri="{FF2B5EF4-FFF2-40B4-BE49-F238E27FC236}">
                <a16:creationId xmlns:a16="http://schemas.microsoft.com/office/drawing/2014/main" xmlns="" id="{B1781DE8-6148-B54E-AE5A-D4D690AE5035}"/>
              </a:ext>
            </a:extLst>
          </p:cNvPr>
          <p:cNvSpPr txBox="1"/>
          <p:nvPr/>
        </p:nvSpPr>
        <p:spPr>
          <a:xfrm>
            <a:off x="3155557" y="2114909"/>
            <a:ext cx="312988" cy="246221"/>
          </a:xfrm>
          <a:prstGeom prst="rect">
            <a:avLst/>
          </a:prstGeom>
          <a:noFill/>
        </p:spPr>
        <p:txBody>
          <a:bodyPr wrap="none" rtlCol="0">
            <a:spAutoFit/>
          </a:bodyPr>
          <a:lstStyle/>
          <a:p>
            <a:r>
              <a:rPr lang="x-none" sz="1000">
                <a:latin typeface="Arial" pitchFamily="34" charset="0"/>
                <a:cs typeface="Arial" pitchFamily="34" charset="0"/>
              </a:rPr>
              <a:t>…</a:t>
            </a:r>
          </a:p>
        </p:txBody>
      </p:sp>
      <p:grpSp>
        <p:nvGrpSpPr>
          <p:cNvPr id="1049" name="Group 1048">
            <a:extLst>
              <a:ext uri="{FF2B5EF4-FFF2-40B4-BE49-F238E27FC236}">
                <a16:creationId xmlns:a16="http://schemas.microsoft.com/office/drawing/2014/main" xmlns="" id="{D36E57F1-5FED-8248-BCB6-BA647572C1EF}"/>
              </a:ext>
            </a:extLst>
          </p:cNvPr>
          <p:cNvGrpSpPr/>
          <p:nvPr/>
        </p:nvGrpSpPr>
        <p:grpSpPr>
          <a:xfrm>
            <a:off x="4286945" y="1588624"/>
            <a:ext cx="1005111" cy="747443"/>
            <a:chOff x="4857433" y="1588623"/>
            <a:chExt cx="1004849" cy="747443"/>
          </a:xfrm>
        </p:grpSpPr>
        <p:grpSp>
          <p:nvGrpSpPr>
            <p:cNvPr id="74" name="Group 73">
              <a:extLst>
                <a:ext uri="{FF2B5EF4-FFF2-40B4-BE49-F238E27FC236}">
                  <a16:creationId xmlns:a16="http://schemas.microsoft.com/office/drawing/2014/main" xmlns="" id="{F964E4F2-F8D3-CE49-B190-AA627B8FEA46}"/>
                </a:ext>
              </a:extLst>
            </p:cNvPr>
            <p:cNvGrpSpPr/>
            <p:nvPr/>
          </p:nvGrpSpPr>
          <p:grpSpPr>
            <a:xfrm>
              <a:off x="4857433" y="1588623"/>
              <a:ext cx="1004849" cy="747443"/>
              <a:chOff x="-3840340" y="3915096"/>
              <a:chExt cx="1004849" cy="747443"/>
            </a:xfrm>
          </p:grpSpPr>
          <p:sp>
            <p:nvSpPr>
              <p:cNvPr id="75" name="Rounded Rectangle 74">
                <a:extLst>
                  <a:ext uri="{FF2B5EF4-FFF2-40B4-BE49-F238E27FC236}">
                    <a16:creationId xmlns:a16="http://schemas.microsoft.com/office/drawing/2014/main" xmlns="" id="{6033D7E9-C8FB-E64E-B6CF-0EB53DC576D2}"/>
                  </a:ext>
                </a:extLst>
              </p:cNvPr>
              <p:cNvSpPr/>
              <p:nvPr/>
            </p:nvSpPr>
            <p:spPr>
              <a:xfrm>
                <a:off x="-3832872" y="3915096"/>
                <a:ext cx="935063" cy="747443"/>
              </a:xfrm>
              <a:prstGeom prst="roundRect">
                <a:avLst>
                  <a:gd name="adj" fmla="val 5177"/>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76" name="TextBox 75">
                <a:extLst>
                  <a:ext uri="{FF2B5EF4-FFF2-40B4-BE49-F238E27FC236}">
                    <a16:creationId xmlns:a16="http://schemas.microsoft.com/office/drawing/2014/main" xmlns="" id="{9DF853C9-E408-A34D-8DEB-901A883D3DE4}"/>
                  </a:ext>
                </a:extLst>
              </p:cNvPr>
              <p:cNvSpPr txBox="1"/>
              <p:nvPr/>
            </p:nvSpPr>
            <p:spPr>
              <a:xfrm>
                <a:off x="-3840340" y="3959280"/>
                <a:ext cx="1004849" cy="246221"/>
              </a:xfrm>
              <a:prstGeom prst="rect">
                <a:avLst/>
              </a:prstGeom>
              <a:noFill/>
            </p:spPr>
            <p:txBody>
              <a:bodyPr wrap="square" rtlCol="0">
                <a:spAutoFit/>
              </a:bodyPr>
              <a:lstStyle/>
              <a:p>
                <a:pPr algn="ctr"/>
                <a:r>
                  <a:rPr lang="x-none" sz="1000" b="1">
                    <a:solidFill>
                      <a:srgbClr val="002060"/>
                    </a:solidFill>
                    <a:latin typeface="Arial" pitchFamily="34" charset="0"/>
                    <a:ea typeface="Roboto Black" panose="02000000000000000000" pitchFamily="2" charset="0"/>
                    <a:cs typeface="Arial" pitchFamily="34" charset="0"/>
                  </a:rPr>
                  <a:t>Dữ liệu tinh </a:t>
                </a:r>
              </a:p>
            </p:txBody>
          </p:sp>
        </p:grpSp>
        <p:sp>
          <p:nvSpPr>
            <p:cNvPr id="95" name="Can 94">
              <a:extLst>
                <a:ext uri="{FF2B5EF4-FFF2-40B4-BE49-F238E27FC236}">
                  <a16:creationId xmlns:a16="http://schemas.microsoft.com/office/drawing/2014/main" xmlns="" id="{F18BB722-A8BD-CB47-9C26-79076C7B699D}"/>
                </a:ext>
              </a:extLst>
            </p:cNvPr>
            <p:cNvSpPr/>
            <p:nvPr/>
          </p:nvSpPr>
          <p:spPr>
            <a:xfrm>
              <a:off x="4910049" y="1921674"/>
              <a:ext cx="312715" cy="351321"/>
            </a:xfrm>
            <a:prstGeom prst="can">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162" name="Can 161">
              <a:extLst>
                <a:ext uri="{FF2B5EF4-FFF2-40B4-BE49-F238E27FC236}">
                  <a16:creationId xmlns:a16="http://schemas.microsoft.com/office/drawing/2014/main" xmlns="" id="{FEF04586-F1D4-E44C-8656-72EC3174B94A}"/>
                </a:ext>
              </a:extLst>
            </p:cNvPr>
            <p:cNvSpPr/>
            <p:nvPr/>
          </p:nvSpPr>
          <p:spPr>
            <a:xfrm>
              <a:off x="5420663" y="1928396"/>
              <a:ext cx="312715" cy="351321"/>
            </a:xfrm>
            <a:prstGeom prst="can">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169" name="TextBox 168">
              <a:extLst>
                <a:ext uri="{FF2B5EF4-FFF2-40B4-BE49-F238E27FC236}">
                  <a16:creationId xmlns:a16="http://schemas.microsoft.com/office/drawing/2014/main" xmlns="" id="{B06C6A05-18BE-FD48-BA49-6B521688CE26}"/>
                </a:ext>
              </a:extLst>
            </p:cNvPr>
            <p:cNvSpPr txBox="1"/>
            <p:nvPr/>
          </p:nvSpPr>
          <p:spPr>
            <a:xfrm>
              <a:off x="5131388" y="1785160"/>
              <a:ext cx="312906" cy="246221"/>
            </a:xfrm>
            <a:prstGeom prst="rect">
              <a:avLst/>
            </a:prstGeom>
            <a:noFill/>
          </p:spPr>
          <p:txBody>
            <a:bodyPr wrap="none" rtlCol="0">
              <a:spAutoFit/>
            </a:bodyPr>
            <a:lstStyle/>
            <a:p>
              <a:r>
                <a:rPr lang="x-none" sz="1000">
                  <a:latin typeface="Arial" pitchFamily="34" charset="0"/>
                  <a:cs typeface="Arial" pitchFamily="34" charset="0"/>
                </a:rPr>
                <a:t>…</a:t>
              </a:r>
            </a:p>
          </p:txBody>
        </p:sp>
      </p:grpSp>
      <p:sp>
        <p:nvSpPr>
          <p:cNvPr id="1048" name="TextBox 1047">
            <a:extLst>
              <a:ext uri="{FF2B5EF4-FFF2-40B4-BE49-F238E27FC236}">
                <a16:creationId xmlns:a16="http://schemas.microsoft.com/office/drawing/2014/main" xmlns="" id="{91FBDD41-9FCF-F446-A376-4508F85D7D22}"/>
              </a:ext>
            </a:extLst>
          </p:cNvPr>
          <p:cNvSpPr txBox="1"/>
          <p:nvPr/>
        </p:nvSpPr>
        <p:spPr>
          <a:xfrm>
            <a:off x="11196183" y="5264141"/>
            <a:ext cx="876873" cy="400110"/>
          </a:xfrm>
          <a:prstGeom prst="rect">
            <a:avLst/>
          </a:prstGeom>
          <a:noFill/>
        </p:spPr>
        <p:txBody>
          <a:bodyPr wrap="square" rtlCol="0">
            <a:spAutoFit/>
          </a:bodyPr>
          <a:lstStyle/>
          <a:p>
            <a:r>
              <a:rPr lang="x-none" sz="1000">
                <a:solidFill>
                  <a:schemeClr val="tx1">
                    <a:lumMod val="50000"/>
                    <a:lumOff val="50000"/>
                  </a:schemeClr>
                </a:solidFill>
                <a:latin typeface="Arial" pitchFamily="34" charset="0"/>
                <a:ea typeface="Roboto" panose="02000000000000000000" pitchFamily="2" charset="0"/>
                <a:cs typeface="Arial" pitchFamily="34" charset="0"/>
              </a:rPr>
              <a:t>Lớp địa giới hành chính</a:t>
            </a:r>
          </a:p>
        </p:txBody>
      </p:sp>
      <p:sp>
        <p:nvSpPr>
          <p:cNvPr id="173" name="TextBox 172">
            <a:extLst>
              <a:ext uri="{FF2B5EF4-FFF2-40B4-BE49-F238E27FC236}">
                <a16:creationId xmlns:a16="http://schemas.microsoft.com/office/drawing/2014/main" xmlns="" id="{FDB978CA-17D6-8B47-84C3-8B2767C9D6F8}"/>
              </a:ext>
            </a:extLst>
          </p:cNvPr>
          <p:cNvSpPr txBox="1"/>
          <p:nvPr/>
        </p:nvSpPr>
        <p:spPr>
          <a:xfrm>
            <a:off x="11211117" y="4629773"/>
            <a:ext cx="876873" cy="415498"/>
          </a:xfrm>
          <a:prstGeom prst="rect">
            <a:avLst/>
          </a:prstGeom>
          <a:noFill/>
        </p:spPr>
        <p:txBody>
          <a:bodyPr wrap="square" rtlCol="0">
            <a:spAutoFit/>
          </a:bodyPr>
          <a:lstStyle/>
          <a:p>
            <a:r>
              <a:rPr lang="x-none" sz="1000">
                <a:solidFill>
                  <a:schemeClr val="tx1">
                    <a:lumMod val="50000"/>
                    <a:lumOff val="50000"/>
                  </a:schemeClr>
                </a:solidFill>
                <a:latin typeface="Arial" pitchFamily="34" charset="0"/>
                <a:ea typeface="Roboto" panose="02000000000000000000" pitchFamily="2" charset="0"/>
                <a:cs typeface="Arial" pitchFamily="34" charset="0"/>
              </a:rPr>
              <a:t>Lớp dữ liệu vệ tinh</a:t>
            </a:r>
          </a:p>
        </p:txBody>
      </p:sp>
      <p:sp>
        <p:nvSpPr>
          <p:cNvPr id="174" name="TextBox 173">
            <a:extLst>
              <a:ext uri="{FF2B5EF4-FFF2-40B4-BE49-F238E27FC236}">
                <a16:creationId xmlns:a16="http://schemas.microsoft.com/office/drawing/2014/main" xmlns="" id="{BC019CDE-0BAB-314A-A826-A110C44A5DAD}"/>
              </a:ext>
            </a:extLst>
          </p:cNvPr>
          <p:cNvSpPr txBox="1"/>
          <p:nvPr/>
        </p:nvSpPr>
        <p:spPr>
          <a:xfrm>
            <a:off x="11195264" y="3922828"/>
            <a:ext cx="930911" cy="415498"/>
          </a:xfrm>
          <a:prstGeom prst="rect">
            <a:avLst/>
          </a:prstGeom>
          <a:noFill/>
        </p:spPr>
        <p:txBody>
          <a:bodyPr wrap="square" rtlCol="0">
            <a:spAutoFit/>
          </a:bodyPr>
          <a:lstStyle/>
          <a:p>
            <a:r>
              <a:rPr lang="x-none" sz="1000">
                <a:solidFill>
                  <a:schemeClr val="tx1">
                    <a:lumMod val="50000"/>
                    <a:lumOff val="50000"/>
                  </a:schemeClr>
                </a:solidFill>
                <a:latin typeface="Arial" pitchFamily="34" charset="0"/>
                <a:ea typeface="Roboto" panose="02000000000000000000" pitchFamily="2" charset="0"/>
                <a:cs typeface="Arial" pitchFamily="34" charset="0"/>
              </a:rPr>
              <a:t>Lớp dữ liệu hạ tầng KT</a:t>
            </a:r>
          </a:p>
        </p:txBody>
      </p:sp>
      <p:sp>
        <p:nvSpPr>
          <p:cNvPr id="175" name="TextBox 174">
            <a:extLst>
              <a:ext uri="{FF2B5EF4-FFF2-40B4-BE49-F238E27FC236}">
                <a16:creationId xmlns:a16="http://schemas.microsoft.com/office/drawing/2014/main" xmlns="" id="{65AA0C85-B090-4F4B-B2CE-A85AB374A713}"/>
              </a:ext>
            </a:extLst>
          </p:cNvPr>
          <p:cNvSpPr txBox="1"/>
          <p:nvPr/>
        </p:nvSpPr>
        <p:spPr>
          <a:xfrm>
            <a:off x="11187087" y="3276956"/>
            <a:ext cx="876873" cy="415498"/>
          </a:xfrm>
          <a:prstGeom prst="rect">
            <a:avLst/>
          </a:prstGeom>
          <a:noFill/>
        </p:spPr>
        <p:txBody>
          <a:bodyPr wrap="square" rtlCol="0">
            <a:spAutoFit/>
          </a:bodyPr>
          <a:lstStyle/>
          <a:p>
            <a:r>
              <a:rPr lang="x-none" sz="1000">
                <a:solidFill>
                  <a:schemeClr val="tx1">
                    <a:lumMod val="50000"/>
                    <a:lumOff val="50000"/>
                  </a:schemeClr>
                </a:solidFill>
                <a:latin typeface="Arial" pitchFamily="34" charset="0"/>
                <a:ea typeface="Roboto" panose="02000000000000000000" pitchFamily="2" charset="0"/>
                <a:cs typeface="Arial" pitchFamily="34" charset="0"/>
              </a:rPr>
              <a:t>Lớp dữ liệu phân tích</a:t>
            </a:r>
          </a:p>
        </p:txBody>
      </p:sp>
      <p:sp>
        <p:nvSpPr>
          <p:cNvPr id="176" name="TextBox 175">
            <a:extLst>
              <a:ext uri="{FF2B5EF4-FFF2-40B4-BE49-F238E27FC236}">
                <a16:creationId xmlns:a16="http://schemas.microsoft.com/office/drawing/2014/main" xmlns="" id="{B1A11DB8-BFF7-E942-B0B3-6B06414ABFAF}"/>
              </a:ext>
            </a:extLst>
          </p:cNvPr>
          <p:cNvSpPr txBox="1"/>
          <p:nvPr/>
        </p:nvSpPr>
        <p:spPr>
          <a:xfrm>
            <a:off x="11170109" y="2462073"/>
            <a:ext cx="876873" cy="553998"/>
          </a:xfrm>
          <a:prstGeom prst="rect">
            <a:avLst/>
          </a:prstGeom>
          <a:noFill/>
        </p:spPr>
        <p:txBody>
          <a:bodyPr wrap="square" rtlCol="0">
            <a:spAutoFit/>
          </a:bodyPr>
          <a:lstStyle/>
          <a:p>
            <a:r>
              <a:rPr lang="x-none" sz="1000">
                <a:solidFill>
                  <a:schemeClr val="tx1">
                    <a:lumMod val="50000"/>
                    <a:lumOff val="50000"/>
                  </a:schemeClr>
                </a:solidFill>
                <a:latin typeface="Arial" pitchFamily="34" charset="0"/>
                <a:ea typeface="Roboto" panose="02000000000000000000" pitchFamily="2" charset="0"/>
                <a:cs typeface="Arial" pitchFamily="34" charset="0"/>
              </a:rPr>
              <a:t>Lớp dữ liệu tài nguyên, địa điểm</a:t>
            </a:r>
          </a:p>
        </p:txBody>
      </p:sp>
      <p:sp>
        <p:nvSpPr>
          <p:cNvPr id="177" name="TextBox 176">
            <a:extLst>
              <a:ext uri="{FF2B5EF4-FFF2-40B4-BE49-F238E27FC236}">
                <a16:creationId xmlns:a16="http://schemas.microsoft.com/office/drawing/2014/main" xmlns="" id="{CAEEA497-43D9-6948-A843-938DEFB43392}"/>
              </a:ext>
            </a:extLst>
          </p:cNvPr>
          <p:cNvSpPr txBox="1"/>
          <p:nvPr/>
        </p:nvSpPr>
        <p:spPr>
          <a:xfrm>
            <a:off x="10615857" y="1492994"/>
            <a:ext cx="1558672" cy="415498"/>
          </a:xfrm>
          <a:prstGeom prst="rect">
            <a:avLst/>
          </a:prstGeom>
          <a:noFill/>
        </p:spPr>
        <p:txBody>
          <a:bodyPr wrap="square" rtlCol="0">
            <a:spAutoFit/>
          </a:bodyPr>
          <a:lstStyle/>
          <a:p>
            <a:r>
              <a:rPr lang="x-none" sz="1000">
                <a:solidFill>
                  <a:schemeClr val="tx1">
                    <a:lumMod val="50000"/>
                    <a:lumOff val="50000"/>
                  </a:schemeClr>
                </a:solidFill>
                <a:latin typeface="Arial" pitchFamily="34" charset="0"/>
                <a:ea typeface="Roboto" panose="02000000000000000000" pitchFamily="2" charset="0"/>
                <a:cs typeface="Arial" pitchFamily="34" charset="0"/>
              </a:rPr>
              <a:t>KPI, chỉ tiêu tổng hợp, phân tích, dự báo</a:t>
            </a:r>
          </a:p>
        </p:txBody>
      </p:sp>
      <p:sp>
        <p:nvSpPr>
          <p:cNvPr id="180" name="Rounded Rectangle 179">
            <a:extLst>
              <a:ext uri="{FF2B5EF4-FFF2-40B4-BE49-F238E27FC236}">
                <a16:creationId xmlns:a16="http://schemas.microsoft.com/office/drawing/2014/main" xmlns="" id="{0F66872C-A5E1-BC44-A38F-BC4FC8003247}"/>
              </a:ext>
            </a:extLst>
          </p:cNvPr>
          <p:cNvSpPr/>
          <p:nvPr/>
        </p:nvSpPr>
        <p:spPr>
          <a:xfrm>
            <a:off x="2945708" y="4242377"/>
            <a:ext cx="2124049" cy="333995"/>
          </a:xfrm>
          <a:prstGeom prst="roundRect">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181" name="TextBox 180">
            <a:extLst>
              <a:ext uri="{FF2B5EF4-FFF2-40B4-BE49-F238E27FC236}">
                <a16:creationId xmlns:a16="http://schemas.microsoft.com/office/drawing/2014/main" xmlns="" id="{0A40F46C-40CF-1649-968F-5B70E9D4AAAF}"/>
              </a:ext>
            </a:extLst>
          </p:cNvPr>
          <p:cNvSpPr txBox="1"/>
          <p:nvPr/>
        </p:nvSpPr>
        <p:spPr>
          <a:xfrm>
            <a:off x="2899341" y="4279935"/>
            <a:ext cx="2139303" cy="246221"/>
          </a:xfrm>
          <a:prstGeom prst="rect">
            <a:avLst/>
          </a:prstGeom>
          <a:noFill/>
        </p:spPr>
        <p:txBody>
          <a:bodyPr wrap="square" rtlCol="0">
            <a:spAutoFit/>
          </a:bodyPr>
          <a:lstStyle/>
          <a:p>
            <a:pPr algn="ctr"/>
            <a:r>
              <a:rPr lang="x-none" sz="1000" b="1">
                <a:solidFill>
                  <a:srgbClr val="002060"/>
                </a:solidFill>
                <a:latin typeface="Arial" pitchFamily="34" charset="0"/>
                <a:ea typeface="Roboto Black" panose="02000000000000000000" pitchFamily="2" charset="0"/>
                <a:cs typeface="Arial" pitchFamily="34" charset="0"/>
              </a:rPr>
              <a:t>Machine Learning</a:t>
            </a:r>
          </a:p>
        </p:txBody>
      </p:sp>
      <p:sp>
        <p:nvSpPr>
          <p:cNvPr id="182" name="Rounded Rectangle 181">
            <a:extLst>
              <a:ext uri="{FF2B5EF4-FFF2-40B4-BE49-F238E27FC236}">
                <a16:creationId xmlns:a16="http://schemas.microsoft.com/office/drawing/2014/main" xmlns="" id="{51977A28-3A1D-6545-A40C-38E103793898}"/>
              </a:ext>
            </a:extLst>
          </p:cNvPr>
          <p:cNvSpPr/>
          <p:nvPr/>
        </p:nvSpPr>
        <p:spPr>
          <a:xfrm>
            <a:off x="2953440" y="4643896"/>
            <a:ext cx="2124049" cy="333995"/>
          </a:xfrm>
          <a:prstGeom prst="roundRect">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183" name="TextBox 182">
            <a:extLst>
              <a:ext uri="{FF2B5EF4-FFF2-40B4-BE49-F238E27FC236}">
                <a16:creationId xmlns:a16="http://schemas.microsoft.com/office/drawing/2014/main" xmlns="" id="{358C7BCE-8A1C-5E44-9F0D-774876E8FBFC}"/>
              </a:ext>
            </a:extLst>
          </p:cNvPr>
          <p:cNvSpPr txBox="1"/>
          <p:nvPr/>
        </p:nvSpPr>
        <p:spPr>
          <a:xfrm>
            <a:off x="2907073" y="4681454"/>
            <a:ext cx="2131571" cy="246221"/>
          </a:xfrm>
          <a:prstGeom prst="rect">
            <a:avLst/>
          </a:prstGeom>
          <a:noFill/>
        </p:spPr>
        <p:txBody>
          <a:bodyPr wrap="square" rtlCol="0">
            <a:spAutoFit/>
          </a:bodyPr>
          <a:lstStyle/>
          <a:p>
            <a:pPr algn="ctr"/>
            <a:r>
              <a:rPr lang="x-none" sz="1000" b="1">
                <a:solidFill>
                  <a:srgbClr val="002060"/>
                </a:solidFill>
                <a:latin typeface="Arial" pitchFamily="34" charset="0"/>
                <a:ea typeface="Roboto Black" panose="02000000000000000000" pitchFamily="2" charset="0"/>
                <a:cs typeface="Arial" pitchFamily="34" charset="0"/>
              </a:rPr>
              <a:t>Graph</a:t>
            </a:r>
          </a:p>
        </p:txBody>
      </p:sp>
      <p:sp>
        <p:nvSpPr>
          <p:cNvPr id="184" name="Rounded Rectangle 183">
            <a:extLst>
              <a:ext uri="{FF2B5EF4-FFF2-40B4-BE49-F238E27FC236}">
                <a16:creationId xmlns:a16="http://schemas.microsoft.com/office/drawing/2014/main" xmlns="" id="{89AC3024-4E86-3644-B75F-F8398DE4B0DD}"/>
              </a:ext>
            </a:extLst>
          </p:cNvPr>
          <p:cNvSpPr/>
          <p:nvPr/>
        </p:nvSpPr>
        <p:spPr>
          <a:xfrm>
            <a:off x="2961172" y="5045415"/>
            <a:ext cx="2116318" cy="333995"/>
          </a:xfrm>
          <a:prstGeom prst="roundRect">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185" name="TextBox 184">
            <a:extLst>
              <a:ext uri="{FF2B5EF4-FFF2-40B4-BE49-F238E27FC236}">
                <a16:creationId xmlns:a16="http://schemas.microsoft.com/office/drawing/2014/main" xmlns="" id="{16B84945-0D0F-B348-AE0A-D49EE00B2CC1}"/>
              </a:ext>
            </a:extLst>
          </p:cNvPr>
          <p:cNvSpPr txBox="1"/>
          <p:nvPr/>
        </p:nvSpPr>
        <p:spPr>
          <a:xfrm>
            <a:off x="2914805" y="5082973"/>
            <a:ext cx="1887611" cy="246221"/>
          </a:xfrm>
          <a:prstGeom prst="rect">
            <a:avLst/>
          </a:prstGeom>
          <a:noFill/>
        </p:spPr>
        <p:txBody>
          <a:bodyPr wrap="square" rtlCol="0">
            <a:spAutoFit/>
          </a:bodyPr>
          <a:lstStyle/>
          <a:p>
            <a:pPr algn="ctr"/>
            <a:r>
              <a:rPr lang="x-none" sz="1000" b="1">
                <a:solidFill>
                  <a:srgbClr val="002060"/>
                </a:solidFill>
                <a:latin typeface="Arial" pitchFamily="34" charset="0"/>
                <a:ea typeface="Roboto Black" panose="02000000000000000000" pitchFamily="2" charset="0"/>
                <a:cs typeface="Arial" pitchFamily="34" charset="0"/>
              </a:rPr>
              <a:t>SQL</a:t>
            </a:r>
          </a:p>
        </p:txBody>
      </p:sp>
      <p:grpSp>
        <p:nvGrpSpPr>
          <p:cNvPr id="190" name="Group 189">
            <a:extLst>
              <a:ext uri="{FF2B5EF4-FFF2-40B4-BE49-F238E27FC236}">
                <a16:creationId xmlns:a16="http://schemas.microsoft.com/office/drawing/2014/main" xmlns="" id="{BAAFF89F-3D71-CB4B-916B-CBADBFB13B14}"/>
              </a:ext>
            </a:extLst>
          </p:cNvPr>
          <p:cNvGrpSpPr/>
          <p:nvPr/>
        </p:nvGrpSpPr>
        <p:grpSpPr>
          <a:xfrm>
            <a:off x="4274023" y="2413687"/>
            <a:ext cx="1005111" cy="683024"/>
            <a:chOff x="4853742" y="1748366"/>
            <a:chExt cx="1004849" cy="683024"/>
          </a:xfrm>
        </p:grpSpPr>
        <p:grpSp>
          <p:nvGrpSpPr>
            <p:cNvPr id="191" name="Group 190">
              <a:extLst>
                <a:ext uri="{FF2B5EF4-FFF2-40B4-BE49-F238E27FC236}">
                  <a16:creationId xmlns:a16="http://schemas.microsoft.com/office/drawing/2014/main" xmlns="" id="{8410AC99-B99E-2F4E-B0B6-03E3C60E3E4B}"/>
                </a:ext>
              </a:extLst>
            </p:cNvPr>
            <p:cNvGrpSpPr/>
            <p:nvPr/>
          </p:nvGrpSpPr>
          <p:grpSpPr>
            <a:xfrm>
              <a:off x="4853742" y="1748366"/>
              <a:ext cx="1004849" cy="683024"/>
              <a:chOff x="-3844031" y="4074839"/>
              <a:chExt cx="1004849" cy="683024"/>
            </a:xfrm>
          </p:grpSpPr>
          <p:sp>
            <p:nvSpPr>
              <p:cNvPr id="195" name="Rounded Rectangle 194">
                <a:extLst>
                  <a:ext uri="{FF2B5EF4-FFF2-40B4-BE49-F238E27FC236}">
                    <a16:creationId xmlns:a16="http://schemas.microsoft.com/office/drawing/2014/main" xmlns="" id="{FC96118D-0C12-5343-927D-FC420245E4C5}"/>
                  </a:ext>
                </a:extLst>
              </p:cNvPr>
              <p:cNvSpPr/>
              <p:nvPr/>
            </p:nvSpPr>
            <p:spPr>
              <a:xfrm>
                <a:off x="-3832872" y="4096166"/>
                <a:ext cx="935063" cy="661697"/>
              </a:xfrm>
              <a:prstGeom prst="roundRect">
                <a:avLst>
                  <a:gd name="adj" fmla="val 5177"/>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196" name="TextBox 195">
                <a:extLst>
                  <a:ext uri="{FF2B5EF4-FFF2-40B4-BE49-F238E27FC236}">
                    <a16:creationId xmlns:a16="http://schemas.microsoft.com/office/drawing/2014/main" xmlns="" id="{E76841DF-13E5-024B-8F8A-64FBBBAF9207}"/>
                  </a:ext>
                </a:extLst>
              </p:cNvPr>
              <p:cNvSpPr txBox="1"/>
              <p:nvPr/>
            </p:nvSpPr>
            <p:spPr>
              <a:xfrm>
                <a:off x="-3844031" y="4074839"/>
                <a:ext cx="1004849" cy="246221"/>
              </a:xfrm>
              <a:prstGeom prst="rect">
                <a:avLst/>
              </a:prstGeom>
              <a:noFill/>
            </p:spPr>
            <p:txBody>
              <a:bodyPr wrap="square" rtlCol="0">
                <a:spAutoFit/>
              </a:bodyPr>
              <a:lstStyle/>
              <a:p>
                <a:pPr algn="ctr"/>
                <a:r>
                  <a:rPr lang="x-none" sz="1000" b="1">
                    <a:solidFill>
                      <a:srgbClr val="002060"/>
                    </a:solidFill>
                    <a:latin typeface="Arial" pitchFamily="34" charset="0"/>
                    <a:ea typeface="Roboto Black" panose="02000000000000000000" pitchFamily="2" charset="0"/>
                    <a:cs typeface="Arial" pitchFamily="34" charset="0"/>
                  </a:rPr>
                  <a:t>Data mart</a:t>
                </a:r>
              </a:p>
            </p:txBody>
          </p:sp>
        </p:grpSp>
        <p:sp>
          <p:nvSpPr>
            <p:cNvPr id="192" name="Can 191">
              <a:extLst>
                <a:ext uri="{FF2B5EF4-FFF2-40B4-BE49-F238E27FC236}">
                  <a16:creationId xmlns:a16="http://schemas.microsoft.com/office/drawing/2014/main" xmlns="" id="{FE826D4F-0167-A24E-AA39-676F46CC31C5}"/>
                </a:ext>
              </a:extLst>
            </p:cNvPr>
            <p:cNvSpPr/>
            <p:nvPr/>
          </p:nvSpPr>
          <p:spPr>
            <a:xfrm>
              <a:off x="4910246" y="2021739"/>
              <a:ext cx="312715" cy="351321"/>
            </a:xfrm>
            <a:prstGeom prst="can">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193" name="Can 192">
              <a:extLst>
                <a:ext uri="{FF2B5EF4-FFF2-40B4-BE49-F238E27FC236}">
                  <a16:creationId xmlns:a16="http://schemas.microsoft.com/office/drawing/2014/main" xmlns="" id="{571377F0-2432-6240-A6B7-B2F4122748FB}"/>
                </a:ext>
              </a:extLst>
            </p:cNvPr>
            <p:cNvSpPr/>
            <p:nvPr/>
          </p:nvSpPr>
          <p:spPr>
            <a:xfrm>
              <a:off x="5420860" y="2028461"/>
              <a:ext cx="312715" cy="351321"/>
            </a:xfrm>
            <a:prstGeom prst="can">
              <a:avLst/>
            </a:prstGeom>
            <a:solidFill>
              <a:schemeClr val="accent1">
                <a:alpha val="363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000">
                <a:latin typeface="Arial" pitchFamily="34" charset="0"/>
                <a:cs typeface="Arial" pitchFamily="34" charset="0"/>
              </a:endParaRPr>
            </a:p>
          </p:txBody>
        </p:sp>
        <p:sp>
          <p:nvSpPr>
            <p:cNvPr id="194" name="TextBox 193">
              <a:extLst>
                <a:ext uri="{FF2B5EF4-FFF2-40B4-BE49-F238E27FC236}">
                  <a16:creationId xmlns:a16="http://schemas.microsoft.com/office/drawing/2014/main" xmlns="" id="{71D22C4D-5AD9-4140-86EB-66581FE1694D}"/>
                </a:ext>
              </a:extLst>
            </p:cNvPr>
            <p:cNvSpPr txBox="1"/>
            <p:nvPr/>
          </p:nvSpPr>
          <p:spPr>
            <a:xfrm>
              <a:off x="5131585" y="1885225"/>
              <a:ext cx="312906" cy="246221"/>
            </a:xfrm>
            <a:prstGeom prst="rect">
              <a:avLst/>
            </a:prstGeom>
            <a:noFill/>
          </p:spPr>
          <p:txBody>
            <a:bodyPr wrap="none" rtlCol="0">
              <a:spAutoFit/>
            </a:bodyPr>
            <a:lstStyle/>
            <a:p>
              <a:r>
                <a:rPr lang="x-none" sz="1000">
                  <a:latin typeface="Arial" pitchFamily="34" charset="0"/>
                  <a:cs typeface="Arial" pitchFamily="34" charset="0"/>
                </a:rPr>
                <a:t>…</a:t>
              </a:r>
            </a:p>
          </p:txBody>
        </p:sp>
      </p:grpSp>
      <p:pic>
        <p:nvPicPr>
          <p:cNvPr id="1040" name="Picture 16" descr="Bản đồ các phòng tập Gym tại Hà Nội - P-GIS">
            <a:extLst>
              <a:ext uri="{FF2B5EF4-FFF2-40B4-BE49-F238E27FC236}">
                <a16:creationId xmlns:a16="http://schemas.microsoft.com/office/drawing/2014/main" xmlns="" id="{760F2842-D9FD-1044-984B-84B43FB76622}"/>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harpenSoften amount="4000"/>
                    </a14:imgEffect>
                    <a14:imgEffect>
                      <a14:colorTemperature colorTemp="7047"/>
                    </a14:imgEffect>
                    <a14:imgEffect>
                      <a14:saturation sat="305000"/>
                    </a14:imgEffect>
                    <a14:imgEffect>
                      <a14:brightnessContrast bright="-23000" contrast="19000"/>
                    </a14:imgEffect>
                  </a14:imgLayer>
                </a14:imgProps>
              </a:ext>
              <a:ext uri="{28A0092B-C50C-407E-A947-70E740481C1C}">
                <a14:useLocalDpi xmlns:a14="http://schemas.microsoft.com/office/drawing/2010/main" val="0"/>
              </a:ext>
            </a:extLst>
          </a:blip>
          <a:srcRect l="15599" b="7170"/>
          <a:stretch/>
        </p:blipFill>
        <p:spPr bwMode="auto">
          <a:xfrm>
            <a:off x="6886799" y="1824462"/>
            <a:ext cx="4029668" cy="1911661"/>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77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 calcmode="lin" valueType="num">
                                      <p:cBhvr additive="base">
                                        <p:cTn id="7" dur="500" fill="hold"/>
                                        <p:tgtEl>
                                          <p:spTgt spid="1042"/>
                                        </p:tgtEl>
                                        <p:attrNameLst>
                                          <p:attrName>ppt_x</p:attrName>
                                        </p:attrNameLst>
                                      </p:cBhvr>
                                      <p:tavLst>
                                        <p:tav tm="0">
                                          <p:val>
                                            <p:strVal val="#ppt_x"/>
                                          </p:val>
                                        </p:tav>
                                        <p:tav tm="100000">
                                          <p:val>
                                            <p:strVal val="#ppt_x"/>
                                          </p:val>
                                        </p:tav>
                                      </p:tavLst>
                                    </p:anim>
                                    <p:anim calcmode="lin" valueType="num">
                                      <p:cBhvr additive="base">
                                        <p:cTn id="8" dur="500" fill="hold"/>
                                        <p:tgtEl>
                                          <p:spTgt spid="104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8"/>
                                        </p:tgtEl>
                                        <p:attrNameLst>
                                          <p:attrName>style.visibility</p:attrName>
                                        </p:attrNameLst>
                                      </p:cBhvr>
                                      <p:to>
                                        <p:strVal val="visible"/>
                                      </p:to>
                                    </p:set>
                                    <p:anim calcmode="lin" valueType="num">
                                      <p:cBhvr additive="base">
                                        <p:cTn id="11" dur="500" fill="hold"/>
                                        <p:tgtEl>
                                          <p:spTgt spid="1048"/>
                                        </p:tgtEl>
                                        <p:attrNameLst>
                                          <p:attrName>ppt_x</p:attrName>
                                        </p:attrNameLst>
                                      </p:cBhvr>
                                      <p:tavLst>
                                        <p:tav tm="0">
                                          <p:val>
                                            <p:strVal val="#ppt_x"/>
                                          </p:val>
                                        </p:tav>
                                        <p:tav tm="100000">
                                          <p:val>
                                            <p:strVal val="#ppt_x"/>
                                          </p:val>
                                        </p:tav>
                                      </p:tavLst>
                                    </p:anim>
                                    <p:anim calcmode="lin" valueType="num">
                                      <p:cBhvr additive="base">
                                        <p:cTn id="12" dur="500" fill="hold"/>
                                        <p:tgtEl>
                                          <p:spTgt spid="104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33"/>
                                        </p:tgtEl>
                                        <p:attrNameLst>
                                          <p:attrName>style.visibility</p:attrName>
                                        </p:attrNameLst>
                                      </p:cBhvr>
                                      <p:to>
                                        <p:strVal val="visible"/>
                                      </p:to>
                                    </p:set>
                                    <p:anim calcmode="lin" valueType="num">
                                      <p:cBhvr additive="base">
                                        <p:cTn id="17" dur="500" fill="hold"/>
                                        <p:tgtEl>
                                          <p:spTgt spid="1033"/>
                                        </p:tgtEl>
                                        <p:attrNameLst>
                                          <p:attrName>ppt_x</p:attrName>
                                        </p:attrNameLst>
                                      </p:cBhvr>
                                      <p:tavLst>
                                        <p:tav tm="0">
                                          <p:val>
                                            <p:strVal val="#ppt_x"/>
                                          </p:val>
                                        </p:tav>
                                        <p:tav tm="100000">
                                          <p:val>
                                            <p:strVal val="#ppt_x"/>
                                          </p:val>
                                        </p:tav>
                                      </p:tavLst>
                                    </p:anim>
                                    <p:anim calcmode="lin" valueType="num">
                                      <p:cBhvr additive="base">
                                        <p:cTn id="18" dur="500" fill="hold"/>
                                        <p:tgtEl>
                                          <p:spTgt spid="103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3"/>
                                        </p:tgtEl>
                                        <p:attrNameLst>
                                          <p:attrName>style.visibility</p:attrName>
                                        </p:attrNameLst>
                                      </p:cBhvr>
                                      <p:to>
                                        <p:strVal val="visible"/>
                                      </p:to>
                                    </p:set>
                                    <p:anim calcmode="lin" valueType="num">
                                      <p:cBhvr additive="base">
                                        <p:cTn id="21" dur="500" fill="hold"/>
                                        <p:tgtEl>
                                          <p:spTgt spid="173"/>
                                        </p:tgtEl>
                                        <p:attrNameLst>
                                          <p:attrName>ppt_x</p:attrName>
                                        </p:attrNameLst>
                                      </p:cBhvr>
                                      <p:tavLst>
                                        <p:tav tm="0">
                                          <p:val>
                                            <p:strVal val="#ppt_x"/>
                                          </p:val>
                                        </p:tav>
                                        <p:tav tm="100000">
                                          <p:val>
                                            <p:strVal val="#ppt_x"/>
                                          </p:val>
                                        </p:tav>
                                      </p:tavLst>
                                    </p:anim>
                                    <p:anim calcmode="lin" valueType="num">
                                      <p:cBhvr additive="base">
                                        <p:cTn id="22" dur="500" fill="hold"/>
                                        <p:tgtEl>
                                          <p:spTgt spid="17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36"/>
                                        </p:tgtEl>
                                        <p:attrNameLst>
                                          <p:attrName>style.visibility</p:attrName>
                                        </p:attrNameLst>
                                      </p:cBhvr>
                                      <p:to>
                                        <p:strVal val="visible"/>
                                      </p:to>
                                    </p:set>
                                    <p:anim calcmode="lin" valueType="num">
                                      <p:cBhvr additive="base">
                                        <p:cTn id="27" dur="500" fill="hold"/>
                                        <p:tgtEl>
                                          <p:spTgt spid="1036"/>
                                        </p:tgtEl>
                                        <p:attrNameLst>
                                          <p:attrName>ppt_x</p:attrName>
                                        </p:attrNameLst>
                                      </p:cBhvr>
                                      <p:tavLst>
                                        <p:tav tm="0">
                                          <p:val>
                                            <p:strVal val="#ppt_x"/>
                                          </p:val>
                                        </p:tav>
                                        <p:tav tm="100000">
                                          <p:val>
                                            <p:strVal val="#ppt_x"/>
                                          </p:val>
                                        </p:tav>
                                      </p:tavLst>
                                    </p:anim>
                                    <p:anim calcmode="lin" valueType="num">
                                      <p:cBhvr additive="base">
                                        <p:cTn id="28" dur="500" fill="hold"/>
                                        <p:tgtEl>
                                          <p:spTgt spid="103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4"/>
                                        </p:tgtEl>
                                        <p:attrNameLst>
                                          <p:attrName>style.visibility</p:attrName>
                                        </p:attrNameLst>
                                      </p:cBhvr>
                                      <p:to>
                                        <p:strVal val="visible"/>
                                      </p:to>
                                    </p:set>
                                    <p:anim calcmode="lin" valueType="num">
                                      <p:cBhvr additive="base">
                                        <p:cTn id="31" dur="500" fill="hold"/>
                                        <p:tgtEl>
                                          <p:spTgt spid="174"/>
                                        </p:tgtEl>
                                        <p:attrNameLst>
                                          <p:attrName>ppt_x</p:attrName>
                                        </p:attrNameLst>
                                      </p:cBhvr>
                                      <p:tavLst>
                                        <p:tav tm="0">
                                          <p:val>
                                            <p:strVal val="#ppt_x"/>
                                          </p:val>
                                        </p:tav>
                                        <p:tav tm="100000">
                                          <p:val>
                                            <p:strVal val="#ppt_x"/>
                                          </p:val>
                                        </p:tav>
                                      </p:tavLst>
                                    </p:anim>
                                    <p:anim calcmode="lin" valueType="num">
                                      <p:cBhvr additive="base">
                                        <p:cTn id="32" dur="500" fill="hold"/>
                                        <p:tgtEl>
                                          <p:spTgt spid="17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8"/>
                                        </p:tgtEl>
                                        <p:attrNameLst>
                                          <p:attrName>style.visibility</p:attrName>
                                        </p:attrNameLst>
                                      </p:cBhvr>
                                      <p:to>
                                        <p:strVal val="visible"/>
                                      </p:to>
                                    </p:set>
                                    <p:anim calcmode="lin" valueType="num">
                                      <p:cBhvr additive="base">
                                        <p:cTn id="37" dur="500" fill="hold"/>
                                        <p:tgtEl>
                                          <p:spTgt spid="1038"/>
                                        </p:tgtEl>
                                        <p:attrNameLst>
                                          <p:attrName>ppt_x</p:attrName>
                                        </p:attrNameLst>
                                      </p:cBhvr>
                                      <p:tavLst>
                                        <p:tav tm="0">
                                          <p:val>
                                            <p:strVal val="#ppt_x"/>
                                          </p:val>
                                        </p:tav>
                                        <p:tav tm="100000">
                                          <p:val>
                                            <p:strVal val="#ppt_x"/>
                                          </p:val>
                                        </p:tav>
                                      </p:tavLst>
                                    </p:anim>
                                    <p:anim calcmode="lin" valueType="num">
                                      <p:cBhvr additive="base">
                                        <p:cTn id="38" dur="500" fill="hold"/>
                                        <p:tgtEl>
                                          <p:spTgt spid="103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5"/>
                                        </p:tgtEl>
                                        <p:attrNameLst>
                                          <p:attrName>style.visibility</p:attrName>
                                        </p:attrNameLst>
                                      </p:cBhvr>
                                      <p:to>
                                        <p:strVal val="visible"/>
                                      </p:to>
                                    </p:set>
                                    <p:anim calcmode="lin" valueType="num">
                                      <p:cBhvr additive="base">
                                        <p:cTn id="41" dur="500" fill="hold"/>
                                        <p:tgtEl>
                                          <p:spTgt spid="175"/>
                                        </p:tgtEl>
                                        <p:attrNameLst>
                                          <p:attrName>ppt_x</p:attrName>
                                        </p:attrNameLst>
                                      </p:cBhvr>
                                      <p:tavLst>
                                        <p:tav tm="0">
                                          <p:val>
                                            <p:strVal val="#ppt_x"/>
                                          </p:val>
                                        </p:tav>
                                        <p:tav tm="100000">
                                          <p:val>
                                            <p:strVal val="#ppt_x"/>
                                          </p:val>
                                        </p:tav>
                                      </p:tavLst>
                                    </p:anim>
                                    <p:anim calcmode="lin" valueType="num">
                                      <p:cBhvr additive="base">
                                        <p:cTn id="42" dur="500" fill="hold"/>
                                        <p:tgtEl>
                                          <p:spTgt spid="17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40"/>
                                        </p:tgtEl>
                                        <p:attrNameLst>
                                          <p:attrName>style.visibility</p:attrName>
                                        </p:attrNameLst>
                                      </p:cBhvr>
                                      <p:to>
                                        <p:strVal val="visible"/>
                                      </p:to>
                                    </p:set>
                                    <p:anim calcmode="lin" valueType="num">
                                      <p:cBhvr additive="base">
                                        <p:cTn id="47" dur="500" fill="hold"/>
                                        <p:tgtEl>
                                          <p:spTgt spid="1040"/>
                                        </p:tgtEl>
                                        <p:attrNameLst>
                                          <p:attrName>ppt_x</p:attrName>
                                        </p:attrNameLst>
                                      </p:cBhvr>
                                      <p:tavLst>
                                        <p:tav tm="0">
                                          <p:val>
                                            <p:strVal val="#ppt_x"/>
                                          </p:val>
                                        </p:tav>
                                        <p:tav tm="100000">
                                          <p:val>
                                            <p:strVal val="#ppt_x"/>
                                          </p:val>
                                        </p:tav>
                                      </p:tavLst>
                                    </p:anim>
                                    <p:anim calcmode="lin" valueType="num">
                                      <p:cBhvr additive="base">
                                        <p:cTn id="48" dur="500" fill="hold"/>
                                        <p:tgtEl>
                                          <p:spTgt spid="104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6"/>
                                        </p:tgtEl>
                                        <p:attrNameLst>
                                          <p:attrName>style.visibility</p:attrName>
                                        </p:attrNameLst>
                                      </p:cBhvr>
                                      <p:to>
                                        <p:strVal val="visible"/>
                                      </p:to>
                                    </p:set>
                                    <p:anim calcmode="lin" valueType="num">
                                      <p:cBhvr additive="base">
                                        <p:cTn id="51" dur="500" fill="hold"/>
                                        <p:tgtEl>
                                          <p:spTgt spid="176"/>
                                        </p:tgtEl>
                                        <p:attrNameLst>
                                          <p:attrName>ppt_x</p:attrName>
                                        </p:attrNameLst>
                                      </p:cBhvr>
                                      <p:tavLst>
                                        <p:tav tm="0">
                                          <p:val>
                                            <p:strVal val="#ppt_x"/>
                                          </p:val>
                                        </p:tav>
                                        <p:tav tm="100000">
                                          <p:val>
                                            <p:strVal val="#ppt_x"/>
                                          </p:val>
                                        </p:tav>
                                      </p:tavLst>
                                    </p:anim>
                                    <p:anim calcmode="lin" valueType="num">
                                      <p:cBhvr additive="base">
                                        <p:cTn id="52" dur="500" fill="hold"/>
                                        <p:tgtEl>
                                          <p:spTgt spid="17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030"/>
                                        </p:tgtEl>
                                        <p:attrNameLst>
                                          <p:attrName>style.visibility</p:attrName>
                                        </p:attrNameLst>
                                      </p:cBhvr>
                                      <p:to>
                                        <p:strVal val="visible"/>
                                      </p:to>
                                    </p:set>
                                    <p:anim calcmode="lin" valueType="num">
                                      <p:cBhvr additive="base">
                                        <p:cTn id="57" dur="500" fill="hold"/>
                                        <p:tgtEl>
                                          <p:spTgt spid="1030"/>
                                        </p:tgtEl>
                                        <p:attrNameLst>
                                          <p:attrName>ppt_x</p:attrName>
                                        </p:attrNameLst>
                                      </p:cBhvr>
                                      <p:tavLst>
                                        <p:tav tm="0">
                                          <p:val>
                                            <p:strVal val="#ppt_x"/>
                                          </p:val>
                                        </p:tav>
                                        <p:tav tm="100000">
                                          <p:val>
                                            <p:strVal val="#ppt_x"/>
                                          </p:val>
                                        </p:tav>
                                      </p:tavLst>
                                    </p:anim>
                                    <p:anim calcmode="lin" valueType="num">
                                      <p:cBhvr additive="base">
                                        <p:cTn id="58" dur="500" fill="hold"/>
                                        <p:tgtEl>
                                          <p:spTgt spid="103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77"/>
                                        </p:tgtEl>
                                        <p:attrNameLst>
                                          <p:attrName>style.visibility</p:attrName>
                                        </p:attrNameLst>
                                      </p:cBhvr>
                                      <p:to>
                                        <p:strVal val="visible"/>
                                      </p:to>
                                    </p:set>
                                    <p:anim calcmode="lin" valueType="num">
                                      <p:cBhvr additive="base">
                                        <p:cTn id="61" dur="500" fill="hold"/>
                                        <p:tgtEl>
                                          <p:spTgt spid="177"/>
                                        </p:tgtEl>
                                        <p:attrNameLst>
                                          <p:attrName>ppt_x</p:attrName>
                                        </p:attrNameLst>
                                      </p:cBhvr>
                                      <p:tavLst>
                                        <p:tav tm="0">
                                          <p:val>
                                            <p:strVal val="#ppt_x"/>
                                          </p:val>
                                        </p:tav>
                                        <p:tav tm="100000">
                                          <p:val>
                                            <p:strVal val="#ppt_x"/>
                                          </p:val>
                                        </p:tav>
                                      </p:tavLst>
                                    </p:anim>
                                    <p:anim calcmode="lin" valueType="num">
                                      <p:cBhvr additive="base">
                                        <p:cTn id="62" dur="500" fill="hold"/>
                                        <p:tgtEl>
                                          <p:spTgt spid="1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 grpId="0"/>
      <p:bldP spid="173" grpId="0"/>
      <p:bldP spid="174" grpId="0"/>
      <p:bldP spid="175" grpId="0"/>
      <p:bldP spid="176" grpId="0"/>
      <p:bldP spid="17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xmlns="" id="{59527740-521B-DC49-88BD-5906D3E4131B}"/>
              </a:ext>
            </a:extLst>
          </p:cNvPr>
          <p:cNvCxnSpPr/>
          <p:nvPr/>
        </p:nvCxnSpPr>
        <p:spPr>
          <a:xfrm>
            <a:off x="6324659" y="522991"/>
            <a:ext cx="0" cy="5743834"/>
          </a:xfrm>
          <a:prstGeom prst="line">
            <a:avLst/>
          </a:prstGeom>
          <a:ln>
            <a:solidFill>
              <a:srgbClr val="002060">
                <a:alpha val="30708"/>
              </a:srgb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210957BE-2549-304B-BBAD-E438C596EEC2}"/>
              </a:ext>
            </a:extLst>
          </p:cNvPr>
          <p:cNvGrpSpPr/>
          <p:nvPr/>
        </p:nvGrpSpPr>
        <p:grpSpPr>
          <a:xfrm>
            <a:off x="-10548" y="853329"/>
            <a:ext cx="3498519" cy="1889764"/>
            <a:chOff x="-62977" y="522991"/>
            <a:chExt cx="3497608" cy="1889764"/>
          </a:xfrm>
        </p:grpSpPr>
        <p:pic>
          <p:nvPicPr>
            <p:cNvPr id="6" name="Picture 5">
              <a:extLst>
                <a:ext uri="{FF2B5EF4-FFF2-40B4-BE49-F238E27FC236}">
                  <a16:creationId xmlns:a16="http://schemas.microsoft.com/office/drawing/2014/main" xmlns="" id="{5A4F1730-49D5-5E4B-A15F-DD51605C0E79}"/>
                </a:ext>
              </a:extLst>
            </p:cNvPr>
            <p:cNvPicPr>
              <a:picLocks noChangeAspect="1"/>
            </p:cNvPicPr>
            <p:nvPr/>
          </p:nvPicPr>
          <p:blipFill>
            <a:blip r:embed="rId3" cstate="print"/>
            <a:stretch>
              <a:fillRect/>
            </a:stretch>
          </p:blipFill>
          <p:spPr>
            <a:xfrm>
              <a:off x="-62977" y="522991"/>
              <a:ext cx="1889764" cy="1889764"/>
            </a:xfrm>
            <a:prstGeom prst="rect">
              <a:avLst/>
            </a:prstGeom>
          </p:spPr>
        </p:pic>
        <p:sp>
          <p:nvSpPr>
            <p:cNvPr id="3" name="TextBox 2">
              <a:extLst>
                <a:ext uri="{FF2B5EF4-FFF2-40B4-BE49-F238E27FC236}">
                  <a16:creationId xmlns:a16="http://schemas.microsoft.com/office/drawing/2014/main" xmlns="" id="{105A2D91-ECD7-3E46-B7E7-C99A61E03447}"/>
                </a:ext>
              </a:extLst>
            </p:cNvPr>
            <p:cNvSpPr txBox="1"/>
            <p:nvPr/>
          </p:nvSpPr>
          <p:spPr>
            <a:xfrm>
              <a:off x="1537671" y="988698"/>
              <a:ext cx="1896960" cy="369332"/>
            </a:xfrm>
            <a:prstGeom prst="rect">
              <a:avLst/>
            </a:prstGeom>
            <a:noFill/>
          </p:spPr>
          <p:txBody>
            <a:bodyPr wrap="square" rtlCol="0">
              <a:spAutoFit/>
            </a:bodyPr>
            <a:lstStyle/>
            <a:p>
              <a:r>
                <a:rPr lang="x-none" b="1">
                  <a:latin typeface="Arial" pitchFamily="34" charset="0"/>
                  <a:ea typeface="Roboto Black" panose="02000000000000000000" pitchFamily="2" charset="0"/>
                  <a:cs typeface="Arial" pitchFamily="34" charset="0"/>
                </a:rPr>
                <a:t>DATA CENTER</a:t>
              </a:r>
            </a:p>
          </p:txBody>
        </p:sp>
        <p:sp>
          <p:nvSpPr>
            <p:cNvPr id="7" name="TextBox 6">
              <a:extLst>
                <a:ext uri="{FF2B5EF4-FFF2-40B4-BE49-F238E27FC236}">
                  <a16:creationId xmlns:a16="http://schemas.microsoft.com/office/drawing/2014/main" xmlns="" id="{881F6167-D719-8648-8DCF-7A2CEBFF1755}"/>
                </a:ext>
              </a:extLst>
            </p:cNvPr>
            <p:cNvSpPr txBox="1"/>
            <p:nvPr/>
          </p:nvSpPr>
          <p:spPr>
            <a:xfrm>
              <a:off x="1742523" y="1320509"/>
              <a:ext cx="1158313" cy="461665"/>
            </a:xfrm>
            <a:prstGeom prst="rect">
              <a:avLst/>
            </a:prstGeom>
            <a:noFill/>
          </p:spPr>
          <p:txBody>
            <a:bodyPr wrap="square" rtlCol="0">
              <a:spAutoFit/>
            </a:bodyPr>
            <a:lstStyle/>
            <a:p>
              <a:r>
                <a:rPr lang="x-none" sz="1200">
                  <a:latin typeface="Arial" pitchFamily="34" charset="0"/>
                  <a:ea typeface="Roboto Light" panose="02000000000000000000" pitchFamily="2" charset="0"/>
                  <a:cs typeface="Arial" pitchFamily="34" charset="0"/>
                </a:rPr>
                <a:t>Cuối </a:t>
              </a:r>
              <a:r>
                <a:rPr lang="x-none" sz="1200" b="1">
                  <a:latin typeface="Arial" pitchFamily="34" charset="0"/>
                  <a:ea typeface="Roboto" panose="02000000000000000000" pitchFamily="2" charset="0"/>
                  <a:cs typeface="Arial" pitchFamily="34" charset="0"/>
                </a:rPr>
                <a:t>Quý 3</a:t>
              </a:r>
              <a:r>
                <a:rPr lang="x-none" sz="1200">
                  <a:latin typeface="Arial" pitchFamily="34" charset="0"/>
                  <a:ea typeface="Roboto Light" panose="02000000000000000000" pitchFamily="2" charset="0"/>
                  <a:cs typeface="Arial" pitchFamily="34" charset="0"/>
                </a:rPr>
                <a:t> vận hành</a:t>
              </a:r>
            </a:p>
          </p:txBody>
        </p:sp>
      </p:grpSp>
      <p:grpSp>
        <p:nvGrpSpPr>
          <p:cNvPr id="16" name="Group 15">
            <a:extLst>
              <a:ext uri="{FF2B5EF4-FFF2-40B4-BE49-F238E27FC236}">
                <a16:creationId xmlns:a16="http://schemas.microsoft.com/office/drawing/2014/main" xmlns="" id="{EE3E34BC-BBF3-344C-AACA-89A80C6B9A3D}"/>
              </a:ext>
            </a:extLst>
          </p:cNvPr>
          <p:cNvGrpSpPr/>
          <p:nvPr/>
        </p:nvGrpSpPr>
        <p:grpSpPr>
          <a:xfrm>
            <a:off x="3589299" y="1135546"/>
            <a:ext cx="2750677" cy="1325330"/>
            <a:chOff x="3588364" y="805208"/>
            <a:chExt cx="2749961" cy="1325330"/>
          </a:xfrm>
        </p:grpSpPr>
        <p:pic>
          <p:nvPicPr>
            <p:cNvPr id="3074" name="Picture 2" descr="Data Analytics Platform Isometric Vector Illustration Stock Vector -  Illustration of composition, internet: 168706587">
              <a:extLst>
                <a:ext uri="{FF2B5EF4-FFF2-40B4-BE49-F238E27FC236}">
                  <a16:creationId xmlns:a16="http://schemas.microsoft.com/office/drawing/2014/main" xmlns="" id="{ACFE76A3-25B8-E644-8746-3D1021DFAE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8364" y="805208"/>
              <a:ext cx="1326865" cy="1325330"/>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a:extLst>
                <a:ext uri="{FF2B5EF4-FFF2-40B4-BE49-F238E27FC236}">
                  <a16:creationId xmlns:a16="http://schemas.microsoft.com/office/drawing/2014/main" xmlns="" id="{6C6B9ED1-A390-6443-A822-92B7E3590E2C}"/>
                </a:ext>
              </a:extLst>
            </p:cNvPr>
            <p:cNvSpPr txBox="1"/>
            <p:nvPr/>
          </p:nvSpPr>
          <p:spPr>
            <a:xfrm>
              <a:off x="5004219" y="988698"/>
              <a:ext cx="813043" cy="369332"/>
            </a:xfrm>
            <a:prstGeom prst="rect">
              <a:avLst/>
            </a:prstGeom>
            <a:noFill/>
          </p:spPr>
          <p:txBody>
            <a:bodyPr wrap="none" rtlCol="0">
              <a:spAutoFit/>
            </a:bodyPr>
            <a:lstStyle/>
            <a:p>
              <a:r>
                <a:rPr lang="x-none" b="1">
                  <a:latin typeface="Arial" pitchFamily="34" charset="0"/>
                  <a:ea typeface="Roboto Black" panose="02000000000000000000" pitchFamily="2" charset="0"/>
                  <a:cs typeface="Arial" pitchFamily="34" charset="0"/>
                </a:rPr>
                <a:t>LGSP</a:t>
              </a:r>
            </a:p>
          </p:txBody>
        </p:sp>
        <p:sp>
          <p:nvSpPr>
            <p:cNvPr id="153" name="TextBox 152">
              <a:extLst>
                <a:ext uri="{FF2B5EF4-FFF2-40B4-BE49-F238E27FC236}">
                  <a16:creationId xmlns:a16="http://schemas.microsoft.com/office/drawing/2014/main" xmlns="" id="{41C73392-CB02-FE49-B038-051645E4E67A}"/>
                </a:ext>
              </a:extLst>
            </p:cNvPr>
            <p:cNvSpPr txBox="1"/>
            <p:nvPr/>
          </p:nvSpPr>
          <p:spPr>
            <a:xfrm>
              <a:off x="5180012" y="1323082"/>
              <a:ext cx="1158313" cy="461665"/>
            </a:xfrm>
            <a:prstGeom prst="rect">
              <a:avLst/>
            </a:prstGeom>
            <a:noFill/>
          </p:spPr>
          <p:txBody>
            <a:bodyPr wrap="square" rtlCol="0">
              <a:spAutoFit/>
            </a:bodyPr>
            <a:lstStyle>
              <a:defPPr>
                <a:defRPr lang="en-US"/>
              </a:defPPr>
              <a:lvl1pPr>
                <a:defRPr sz="1600">
                  <a:solidFill>
                    <a:schemeClr val="bg1">
                      <a:lumMod val="50000"/>
                    </a:schemeClr>
                  </a:solidFill>
                  <a:latin typeface="Roboto Light" panose="02000000000000000000" pitchFamily="2" charset="0"/>
                  <a:ea typeface="Roboto Light" panose="02000000000000000000" pitchFamily="2" charset="0"/>
                </a:defRPr>
              </a:lvl1pPr>
            </a:lstStyle>
            <a:p>
              <a:r>
                <a:rPr lang="x-none" sz="1200">
                  <a:latin typeface="Arial" pitchFamily="34" charset="0"/>
                  <a:cs typeface="Arial" pitchFamily="34" charset="0"/>
                </a:rPr>
                <a:t>Cuối </a:t>
              </a:r>
              <a:r>
                <a:rPr lang="x-none" sz="1200" b="1">
                  <a:solidFill>
                    <a:schemeClr val="tx1"/>
                  </a:solidFill>
                  <a:latin typeface="Arial" pitchFamily="34" charset="0"/>
                  <a:ea typeface="Roboto" panose="02000000000000000000" pitchFamily="2" charset="0"/>
                  <a:cs typeface="Arial" pitchFamily="34" charset="0"/>
                </a:rPr>
                <a:t>Quý</a:t>
              </a:r>
              <a:r>
                <a:rPr lang="x-none" sz="1200" b="1">
                  <a:solidFill>
                    <a:srgbClr val="C00000"/>
                  </a:solidFill>
                  <a:latin typeface="Arial" pitchFamily="34" charset="0"/>
                  <a:ea typeface="Roboto" panose="02000000000000000000" pitchFamily="2" charset="0"/>
                  <a:cs typeface="Arial" pitchFamily="34" charset="0"/>
                </a:rPr>
                <a:t> </a:t>
              </a:r>
              <a:r>
                <a:rPr lang="en-US" sz="1200" b="1" dirty="0">
                  <a:solidFill>
                    <a:schemeClr val="tx1"/>
                  </a:solidFill>
                  <a:latin typeface="Arial" pitchFamily="34" charset="0"/>
                  <a:ea typeface="Roboto" panose="02000000000000000000" pitchFamily="2" charset="0"/>
                  <a:cs typeface="Arial" pitchFamily="34" charset="0"/>
                </a:rPr>
                <a:t>2</a:t>
              </a:r>
              <a:r>
                <a:rPr lang="x-none" sz="1200" b="1">
                  <a:solidFill>
                    <a:srgbClr val="C00000"/>
                  </a:solidFill>
                  <a:latin typeface="Arial" pitchFamily="34" charset="0"/>
                  <a:ea typeface="Roboto" panose="02000000000000000000" pitchFamily="2" charset="0"/>
                  <a:cs typeface="Arial" pitchFamily="34" charset="0"/>
                </a:rPr>
                <a:t> </a:t>
              </a:r>
              <a:r>
                <a:rPr lang="x-none" sz="1200">
                  <a:latin typeface="Arial" pitchFamily="34" charset="0"/>
                  <a:cs typeface="Arial" pitchFamily="34" charset="0"/>
                </a:rPr>
                <a:t>vận hành</a:t>
              </a:r>
            </a:p>
          </p:txBody>
        </p:sp>
      </p:grpSp>
      <p:grpSp>
        <p:nvGrpSpPr>
          <p:cNvPr id="19" name="Group 18">
            <a:extLst>
              <a:ext uri="{FF2B5EF4-FFF2-40B4-BE49-F238E27FC236}">
                <a16:creationId xmlns:a16="http://schemas.microsoft.com/office/drawing/2014/main" xmlns="" id="{9D48E614-5A75-0D45-9C3A-6F6E88235860}"/>
              </a:ext>
            </a:extLst>
          </p:cNvPr>
          <p:cNvGrpSpPr/>
          <p:nvPr/>
        </p:nvGrpSpPr>
        <p:grpSpPr>
          <a:xfrm>
            <a:off x="178006" y="4529500"/>
            <a:ext cx="5582663" cy="2119351"/>
            <a:chOff x="452432" y="4281449"/>
            <a:chExt cx="5581209" cy="2119351"/>
          </a:xfrm>
        </p:grpSpPr>
        <p:sp>
          <p:nvSpPr>
            <p:cNvPr id="138" name="TextBox 137">
              <a:extLst>
                <a:ext uri="{FF2B5EF4-FFF2-40B4-BE49-F238E27FC236}">
                  <a16:creationId xmlns:a16="http://schemas.microsoft.com/office/drawing/2014/main" xmlns="" id="{3C70538E-4E7B-994C-99D2-C16EF556F558}"/>
                </a:ext>
              </a:extLst>
            </p:cNvPr>
            <p:cNvSpPr txBox="1"/>
            <p:nvPr/>
          </p:nvSpPr>
          <p:spPr>
            <a:xfrm>
              <a:off x="3306075" y="4450683"/>
              <a:ext cx="2044149" cy="369332"/>
            </a:xfrm>
            <a:prstGeom prst="rect">
              <a:avLst/>
            </a:prstGeom>
            <a:noFill/>
          </p:spPr>
          <p:txBody>
            <a:bodyPr wrap="none" rtlCol="0">
              <a:spAutoFit/>
            </a:bodyPr>
            <a:lstStyle/>
            <a:p>
              <a:r>
                <a:rPr lang="x-none" b="1">
                  <a:latin typeface="Arial" pitchFamily="34" charset="0"/>
                  <a:ea typeface="Roboto Black" panose="02000000000000000000" pitchFamily="2" charset="0"/>
                  <a:cs typeface="Arial" pitchFamily="34" charset="0"/>
                </a:rPr>
                <a:t>TRUNG TÂM IOC</a:t>
              </a:r>
            </a:p>
          </p:txBody>
        </p:sp>
        <p:pic>
          <p:nvPicPr>
            <p:cNvPr id="3076" name="Picture 4" descr="Syngo Carbon Just Use It">
              <a:extLst>
                <a:ext uri="{FF2B5EF4-FFF2-40B4-BE49-F238E27FC236}">
                  <a16:creationId xmlns:a16="http://schemas.microsoft.com/office/drawing/2014/main" xmlns="" id="{3DB82A7F-DB10-CF4B-87DD-09E8E9FFA9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432" y="4281449"/>
              <a:ext cx="2825801" cy="2119351"/>
            </a:xfrm>
            <a:prstGeom prst="rect">
              <a:avLst/>
            </a:prstGeom>
            <a:noFill/>
            <a:extLst>
              <a:ext uri="{909E8E84-426E-40DD-AFC4-6F175D3DCCD1}">
                <a14:hiddenFill xmlns:a14="http://schemas.microsoft.com/office/drawing/2010/main">
                  <a:solidFill>
                    <a:srgbClr val="FFFFFF"/>
                  </a:solidFill>
                </a14:hiddenFill>
              </a:ext>
            </a:extLst>
          </p:spPr>
        </p:pic>
        <p:sp>
          <p:nvSpPr>
            <p:cNvPr id="156" name="TextBox 155">
              <a:extLst>
                <a:ext uri="{FF2B5EF4-FFF2-40B4-BE49-F238E27FC236}">
                  <a16:creationId xmlns:a16="http://schemas.microsoft.com/office/drawing/2014/main" xmlns="" id="{B94277FD-AEF0-0A4A-8BAA-0D78788E4236}"/>
                </a:ext>
              </a:extLst>
            </p:cNvPr>
            <p:cNvSpPr txBox="1"/>
            <p:nvPr/>
          </p:nvSpPr>
          <p:spPr>
            <a:xfrm>
              <a:off x="3530134" y="4820015"/>
              <a:ext cx="2503507" cy="461665"/>
            </a:xfrm>
            <a:prstGeom prst="rect">
              <a:avLst/>
            </a:prstGeom>
            <a:noFill/>
          </p:spPr>
          <p:txBody>
            <a:bodyPr wrap="square" rtlCol="0">
              <a:spAutoFit/>
            </a:bodyPr>
            <a:lstStyle>
              <a:defPPr>
                <a:defRPr lang="en-US"/>
              </a:defPPr>
              <a:lvl1pPr>
                <a:defRPr sz="1600">
                  <a:solidFill>
                    <a:schemeClr val="bg1">
                      <a:lumMod val="50000"/>
                    </a:schemeClr>
                  </a:solidFill>
                  <a:latin typeface="Roboto Light" panose="02000000000000000000" pitchFamily="2" charset="0"/>
                  <a:ea typeface="Roboto Light" panose="02000000000000000000" pitchFamily="2" charset="0"/>
                </a:defRPr>
              </a:lvl1pPr>
            </a:lstStyle>
            <a:p>
              <a:pPr algn="just"/>
              <a:r>
                <a:rPr lang="x-none" sz="1200">
                  <a:latin typeface="Arial" pitchFamily="34" charset="0"/>
                  <a:cs typeface="Arial" pitchFamily="34" charset="0"/>
                </a:rPr>
                <a:t>Tích hợp VBĐH, BC KTXH, Các CSDL chuyên ngành;</a:t>
              </a:r>
            </a:p>
          </p:txBody>
        </p:sp>
      </p:grpSp>
      <p:sp>
        <p:nvSpPr>
          <p:cNvPr id="14" name="TextBox 13">
            <a:extLst>
              <a:ext uri="{FF2B5EF4-FFF2-40B4-BE49-F238E27FC236}">
                <a16:creationId xmlns:a16="http://schemas.microsoft.com/office/drawing/2014/main" xmlns="" id="{26F81ECA-B76D-3B42-AF42-6341175619FB}"/>
              </a:ext>
            </a:extLst>
          </p:cNvPr>
          <p:cNvSpPr txBox="1"/>
          <p:nvPr/>
        </p:nvSpPr>
        <p:spPr>
          <a:xfrm>
            <a:off x="1538072" y="613768"/>
            <a:ext cx="4166008" cy="369332"/>
          </a:xfrm>
          <a:prstGeom prst="rect">
            <a:avLst/>
          </a:prstGeom>
          <a:noFill/>
        </p:spPr>
        <p:txBody>
          <a:bodyPr wrap="none" rtlCol="0">
            <a:spAutoFit/>
          </a:bodyPr>
          <a:lstStyle/>
          <a:p>
            <a:r>
              <a:rPr lang="x-none" b="1">
                <a:solidFill>
                  <a:srgbClr val="002060"/>
                </a:solidFill>
                <a:latin typeface="Arial" pitchFamily="34" charset="0"/>
                <a:ea typeface="Roboto Black" panose="02000000000000000000" pitchFamily="2" charset="0"/>
                <a:cs typeface="Arial" pitchFamily="34" charset="0"/>
              </a:rPr>
              <a:t>SỞ THÔNG TIN VÀ TRUYỀN THÔNG</a:t>
            </a:r>
          </a:p>
        </p:txBody>
      </p:sp>
      <p:sp>
        <p:nvSpPr>
          <p:cNvPr id="163" name="TextBox 162">
            <a:extLst>
              <a:ext uri="{FF2B5EF4-FFF2-40B4-BE49-F238E27FC236}">
                <a16:creationId xmlns:a16="http://schemas.microsoft.com/office/drawing/2014/main" xmlns="" id="{E27C4C2C-9A67-4F46-80A5-F28FC2CFB6CB}"/>
              </a:ext>
            </a:extLst>
          </p:cNvPr>
          <p:cNvSpPr txBox="1"/>
          <p:nvPr/>
        </p:nvSpPr>
        <p:spPr>
          <a:xfrm>
            <a:off x="7101744" y="612126"/>
            <a:ext cx="3011545" cy="369332"/>
          </a:xfrm>
          <a:prstGeom prst="rect">
            <a:avLst/>
          </a:prstGeom>
          <a:noFill/>
        </p:spPr>
        <p:txBody>
          <a:bodyPr wrap="none" rtlCol="0">
            <a:spAutoFit/>
          </a:bodyPr>
          <a:lstStyle/>
          <a:p>
            <a:r>
              <a:rPr lang="x-none" b="1">
                <a:solidFill>
                  <a:srgbClr val="002060"/>
                </a:solidFill>
                <a:latin typeface="Arial" pitchFamily="34" charset="0"/>
                <a:ea typeface="Roboto Black" panose="02000000000000000000" pitchFamily="2" charset="0"/>
                <a:cs typeface="Arial" pitchFamily="34" charset="0"/>
              </a:rPr>
              <a:t>SỞ, BAN, NGÀNH HÀ NỘI</a:t>
            </a:r>
          </a:p>
        </p:txBody>
      </p:sp>
      <p:grpSp>
        <p:nvGrpSpPr>
          <p:cNvPr id="23" name="Group 22">
            <a:extLst>
              <a:ext uri="{FF2B5EF4-FFF2-40B4-BE49-F238E27FC236}">
                <a16:creationId xmlns:a16="http://schemas.microsoft.com/office/drawing/2014/main" xmlns="" id="{FFD68E70-99F2-DF45-8FC5-915B5444CB48}"/>
              </a:ext>
            </a:extLst>
          </p:cNvPr>
          <p:cNvGrpSpPr/>
          <p:nvPr/>
        </p:nvGrpSpPr>
        <p:grpSpPr>
          <a:xfrm>
            <a:off x="7670682" y="1624565"/>
            <a:ext cx="2023936" cy="876464"/>
            <a:chOff x="7264300" y="2030712"/>
            <a:chExt cx="2023409" cy="876464"/>
          </a:xfrm>
        </p:grpSpPr>
        <p:sp>
          <p:nvSpPr>
            <p:cNvPr id="139" name="TextBox 138">
              <a:extLst>
                <a:ext uri="{FF2B5EF4-FFF2-40B4-BE49-F238E27FC236}">
                  <a16:creationId xmlns:a16="http://schemas.microsoft.com/office/drawing/2014/main" xmlns="" id="{50FD0C65-87A2-C240-A9EC-CA5D924C7A33}"/>
                </a:ext>
              </a:extLst>
            </p:cNvPr>
            <p:cNvSpPr txBox="1"/>
            <p:nvPr/>
          </p:nvSpPr>
          <p:spPr>
            <a:xfrm>
              <a:off x="7264301" y="2030712"/>
              <a:ext cx="1728364" cy="307777"/>
            </a:xfrm>
            <a:prstGeom prst="rect">
              <a:avLst/>
            </a:prstGeom>
            <a:noFill/>
          </p:spPr>
          <p:txBody>
            <a:bodyPr wrap="square" rtlCol="0">
              <a:spAutoFit/>
            </a:bodyPr>
            <a:lstStyle/>
            <a:p>
              <a:r>
                <a:rPr lang="x-none" sz="1400" b="1">
                  <a:latin typeface="Arial" pitchFamily="34" charset="0"/>
                  <a:ea typeface="Roboto Black" panose="02000000000000000000" pitchFamily="2" charset="0"/>
                  <a:cs typeface="Arial" pitchFamily="34" charset="0"/>
                </a:rPr>
                <a:t>HẠ TẦNG</a:t>
              </a:r>
            </a:p>
          </p:txBody>
        </p:sp>
        <p:sp>
          <p:nvSpPr>
            <p:cNvPr id="168" name="TextBox 167">
              <a:extLst>
                <a:ext uri="{FF2B5EF4-FFF2-40B4-BE49-F238E27FC236}">
                  <a16:creationId xmlns:a16="http://schemas.microsoft.com/office/drawing/2014/main" xmlns="" id="{ACAD14D1-AFC0-A04C-818B-4D9E9B4C3EC7}"/>
                </a:ext>
              </a:extLst>
            </p:cNvPr>
            <p:cNvSpPr txBox="1"/>
            <p:nvPr/>
          </p:nvSpPr>
          <p:spPr>
            <a:xfrm>
              <a:off x="7264300" y="2345833"/>
              <a:ext cx="2023409" cy="276999"/>
            </a:xfrm>
            <a:prstGeom prst="rect">
              <a:avLst/>
            </a:prstGeom>
            <a:noFill/>
          </p:spPr>
          <p:txBody>
            <a:bodyPr wrap="square" rtlCol="0">
              <a:spAutoFit/>
            </a:bodyPr>
            <a:lstStyle/>
            <a:p>
              <a:pPr marL="171450" indent="-171450">
                <a:buFont typeface="Wingdings" pitchFamily="2" charset="2"/>
                <a:buChar char="§"/>
              </a:pPr>
              <a:r>
                <a:rPr lang="x-none" sz="1200">
                  <a:solidFill>
                    <a:schemeClr val="tx1">
                      <a:lumMod val="50000"/>
                      <a:lumOff val="50000"/>
                    </a:schemeClr>
                  </a:solidFill>
                  <a:latin typeface="Arial" pitchFamily="34" charset="0"/>
                  <a:ea typeface="Roboto Light" panose="02000000000000000000" pitchFamily="2" charset="0"/>
                  <a:cs typeface="Arial" pitchFamily="34" charset="0"/>
                </a:rPr>
                <a:t>Triển khai mạng LAN;</a:t>
              </a:r>
            </a:p>
          </p:txBody>
        </p:sp>
        <p:sp>
          <p:nvSpPr>
            <p:cNvPr id="169" name="TextBox 168">
              <a:extLst>
                <a:ext uri="{FF2B5EF4-FFF2-40B4-BE49-F238E27FC236}">
                  <a16:creationId xmlns:a16="http://schemas.microsoft.com/office/drawing/2014/main" xmlns="" id="{2BFB28A8-6E8E-254E-A1F2-18A5DB9751E4}"/>
                </a:ext>
              </a:extLst>
            </p:cNvPr>
            <p:cNvSpPr txBox="1"/>
            <p:nvPr/>
          </p:nvSpPr>
          <p:spPr>
            <a:xfrm>
              <a:off x="7264301" y="2630177"/>
              <a:ext cx="1812500" cy="276999"/>
            </a:xfrm>
            <a:prstGeom prst="rect">
              <a:avLst/>
            </a:prstGeom>
            <a:noFill/>
          </p:spPr>
          <p:txBody>
            <a:bodyPr wrap="square" rtlCol="0">
              <a:spAutoFit/>
            </a:bodyPr>
            <a:lstStyle/>
            <a:p>
              <a:pPr marL="171450" indent="-171450">
                <a:buFont typeface="Wingdings" pitchFamily="2" charset="2"/>
                <a:buChar char="§"/>
              </a:pPr>
              <a:r>
                <a:rPr lang="x-none" sz="1200">
                  <a:solidFill>
                    <a:schemeClr val="tx1">
                      <a:lumMod val="50000"/>
                      <a:lumOff val="50000"/>
                    </a:schemeClr>
                  </a:solidFill>
                  <a:latin typeface="Arial" pitchFamily="34" charset="0"/>
                  <a:ea typeface="Roboto Light" panose="02000000000000000000" pitchFamily="2" charset="0"/>
                  <a:cs typeface="Arial" pitchFamily="34" charset="0"/>
                </a:rPr>
                <a:t>Chuyển đổi IPv6;…</a:t>
              </a:r>
            </a:p>
          </p:txBody>
        </p:sp>
      </p:grpSp>
      <p:grpSp>
        <p:nvGrpSpPr>
          <p:cNvPr id="25" name="Group 24">
            <a:extLst>
              <a:ext uri="{FF2B5EF4-FFF2-40B4-BE49-F238E27FC236}">
                <a16:creationId xmlns:a16="http://schemas.microsoft.com/office/drawing/2014/main" xmlns="" id="{B1B2578B-903B-7A40-BFA1-EBDF68F92A23}"/>
              </a:ext>
            </a:extLst>
          </p:cNvPr>
          <p:cNvGrpSpPr/>
          <p:nvPr/>
        </p:nvGrpSpPr>
        <p:grpSpPr>
          <a:xfrm>
            <a:off x="10533188" y="1624565"/>
            <a:ext cx="1613733" cy="1320250"/>
            <a:chOff x="9721392" y="1968046"/>
            <a:chExt cx="1613313" cy="1320250"/>
          </a:xfrm>
        </p:grpSpPr>
        <p:sp>
          <p:nvSpPr>
            <p:cNvPr id="164" name="TextBox 163">
              <a:extLst>
                <a:ext uri="{FF2B5EF4-FFF2-40B4-BE49-F238E27FC236}">
                  <a16:creationId xmlns:a16="http://schemas.microsoft.com/office/drawing/2014/main" xmlns="" id="{60881C29-AA1B-0A47-87D6-21F78854CBCD}"/>
                </a:ext>
              </a:extLst>
            </p:cNvPr>
            <p:cNvSpPr txBox="1"/>
            <p:nvPr/>
          </p:nvSpPr>
          <p:spPr>
            <a:xfrm>
              <a:off x="9721392" y="1968046"/>
              <a:ext cx="1613313" cy="307777"/>
            </a:xfrm>
            <a:prstGeom prst="rect">
              <a:avLst/>
            </a:prstGeom>
            <a:noFill/>
          </p:spPr>
          <p:txBody>
            <a:bodyPr wrap="square" rtlCol="0">
              <a:spAutoFit/>
            </a:bodyPr>
            <a:lstStyle/>
            <a:p>
              <a:r>
                <a:rPr lang="x-none" sz="1400" b="1">
                  <a:latin typeface="Arial" pitchFamily="34" charset="0"/>
                  <a:ea typeface="Roboto Black" panose="02000000000000000000" pitchFamily="2" charset="0"/>
                  <a:cs typeface="Arial" pitchFamily="34" charset="0"/>
                </a:rPr>
                <a:t>DỮ LIỆU</a:t>
              </a:r>
            </a:p>
          </p:txBody>
        </p:sp>
        <p:sp>
          <p:nvSpPr>
            <p:cNvPr id="170" name="TextBox 169">
              <a:extLst>
                <a:ext uri="{FF2B5EF4-FFF2-40B4-BE49-F238E27FC236}">
                  <a16:creationId xmlns:a16="http://schemas.microsoft.com/office/drawing/2014/main" xmlns="" id="{619AC212-828A-094A-9DB6-BA0122D0B1B7}"/>
                </a:ext>
              </a:extLst>
            </p:cNvPr>
            <p:cNvSpPr txBox="1"/>
            <p:nvPr/>
          </p:nvSpPr>
          <p:spPr>
            <a:xfrm>
              <a:off x="9721393" y="2272633"/>
              <a:ext cx="1363110" cy="1015663"/>
            </a:xfrm>
            <a:prstGeom prst="rect">
              <a:avLst/>
            </a:prstGeom>
            <a:noFill/>
          </p:spPr>
          <p:txBody>
            <a:bodyPr wrap="square" rtlCol="0">
              <a:spAutoFit/>
            </a:bodyPr>
            <a:lstStyle/>
            <a:p>
              <a:pPr marL="171450" indent="-171450" algn="just">
                <a:buFont typeface="Wingdings" pitchFamily="2" charset="2"/>
                <a:buChar char="§"/>
              </a:pPr>
              <a:r>
                <a:rPr lang="x-none" sz="1200">
                  <a:solidFill>
                    <a:schemeClr val="tx1">
                      <a:lumMod val="50000"/>
                      <a:lumOff val="50000"/>
                    </a:schemeClr>
                  </a:solidFill>
                  <a:latin typeface="Arial" pitchFamily="34" charset="0"/>
                  <a:ea typeface="Roboto Light" panose="02000000000000000000" pitchFamily="2" charset="0"/>
                  <a:cs typeface="Arial" pitchFamily="34" charset="0"/>
                </a:rPr>
                <a:t>Xây dựng Dữ liệu theo ngành dọc;</a:t>
              </a:r>
              <a:endParaRPr lang="en-US" sz="1200" dirty="0">
                <a:solidFill>
                  <a:schemeClr val="tx1">
                    <a:lumMod val="50000"/>
                    <a:lumOff val="50000"/>
                  </a:schemeClr>
                </a:solidFill>
                <a:latin typeface="Arial" pitchFamily="34" charset="0"/>
                <a:ea typeface="Roboto Light" panose="02000000000000000000" pitchFamily="2" charset="0"/>
                <a:cs typeface="Arial" pitchFamily="34" charset="0"/>
              </a:endParaRPr>
            </a:p>
            <a:p>
              <a:pPr marL="171450" indent="-171450" algn="just">
                <a:buFont typeface="Wingdings" pitchFamily="2" charset="2"/>
                <a:buChar char="§"/>
              </a:pPr>
              <a:r>
                <a:rPr lang="x-none" sz="1200">
                  <a:solidFill>
                    <a:schemeClr val="tx1">
                      <a:lumMod val="50000"/>
                      <a:lumOff val="50000"/>
                    </a:schemeClr>
                  </a:solidFill>
                  <a:latin typeface="Arial" pitchFamily="34" charset="0"/>
                  <a:ea typeface="Roboto Light" panose="02000000000000000000" pitchFamily="2" charset="0"/>
                  <a:cs typeface="Arial" pitchFamily="34" charset="0"/>
                </a:rPr>
                <a:t>Số hóa dữ liệu;…</a:t>
              </a:r>
            </a:p>
          </p:txBody>
        </p:sp>
      </p:grpSp>
      <p:grpSp>
        <p:nvGrpSpPr>
          <p:cNvPr id="21" name="Group 20">
            <a:extLst>
              <a:ext uri="{FF2B5EF4-FFF2-40B4-BE49-F238E27FC236}">
                <a16:creationId xmlns:a16="http://schemas.microsoft.com/office/drawing/2014/main" xmlns="" id="{F68C5C02-C635-EE49-970F-F53CFF58EF1C}"/>
              </a:ext>
            </a:extLst>
          </p:cNvPr>
          <p:cNvGrpSpPr/>
          <p:nvPr/>
        </p:nvGrpSpPr>
        <p:grpSpPr>
          <a:xfrm>
            <a:off x="7673988" y="3294802"/>
            <a:ext cx="2020631" cy="1223536"/>
            <a:chOff x="7167871" y="3718030"/>
            <a:chExt cx="2020105" cy="1223536"/>
          </a:xfrm>
        </p:grpSpPr>
        <p:sp>
          <p:nvSpPr>
            <p:cNvPr id="165" name="TextBox 164">
              <a:extLst>
                <a:ext uri="{FF2B5EF4-FFF2-40B4-BE49-F238E27FC236}">
                  <a16:creationId xmlns:a16="http://schemas.microsoft.com/office/drawing/2014/main" xmlns="" id="{55E086AA-E653-5046-91C9-A6ABECFF25B4}"/>
                </a:ext>
              </a:extLst>
            </p:cNvPr>
            <p:cNvSpPr txBox="1"/>
            <p:nvPr/>
          </p:nvSpPr>
          <p:spPr>
            <a:xfrm>
              <a:off x="7167871" y="3718030"/>
              <a:ext cx="2020105" cy="307777"/>
            </a:xfrm>
            <a:prstGeom prst="rect">
              <a:avLst/>
            </a:prstGeom>
            <a:noFill/>
          </p:spPr>
          <p:txBody>
            <a:bodyPr wrap="none" rtlCol="0">
              <a:spAutoFit/>
            </a:bodyPr>
            <a:lstStyle/>
            <a:p>
              <a:r>
                <a:rPr lang="x-none" sz="1400" b="1">
                  <a:latin typeface="Arial" pitchFamily="34" charset="0"/>
                  <a:ea typeface="Roboto Black" panose="02000000000000000000" pitchFamily="2" charset="0"/>
                  <a:cs typeface="Arial" pitchFamily="34" charset="0"/>
                </a:rPr>
                <a:t>ỨNG DỤNG, DỊCH VỤ</a:t>
              </a:r>
            </a:p>
          </p:txBody>
        </p:sp>
        <p:sp>
          <p:nvSpPr>
            <p:cNvPr id="174" name="TextBox 173">
              <a:extLst>
                <a:ext uri="{FF2B5EF4-FFF2-40B4-BE49-F238E27FC236}">
                  <a16:creationId xmlns:a16="http://schemas.microsoft.com/office/drawing/2014/main" xmlns="" id="{FD594072-12C2-7643-BD3E-F2A8FC094913}"/>
                </a:ext>
              </a:extLst>
            </p:cNvPr>
            <p:cNvSpPr txBox="1"/>
            <p:nvPr/>
          </p:nvSpPr>
          <p:spPr>
            <a:xfrm>
              <a:off x="7255740" y="4038171"/>
              <a:ext cx="1721327" cy="461665"/>
            </a:xfrm>
            <a:prstGeom prst="rect">
              <a:avLst/>
            </a:prstGeom>
            <a:noFill/>
          </p:spPr>
          <p:txBody>
            <a:bodyPr wrap="square" rtlCol="0">
              <a:spAutoFit/>
            </a:bodyPr>
            <a:lstStyle/>
            <a:p>
              <a:pPr marL="171450" indent="-171450" algn="just">
                <a:buFont typeface="Wingdings" pitchFamily="2" charset="2"/>
                <a:buChar char="§"/>
              </a:pPr>
              <a:r>
                <a:rPr lang="x-none" sz="1200">
                  <a:solidFill>
                    <a:schemeClr val="tx1">
                      <a:lumMod val="50000"/>
                      <a:lumOff val="50000"/>
                    </a:schemeClr>
                  </a:solidFill>
                  <a:latin typeface="Arial" pitchFamily="34" charset="0"/>
                  <a:ea typeface="Roboto Light" panose="02000000000000000000" pitchFamily="2" charset="0"/>
                  <a:cs typeface="Arial" pitchFamily="34" charset="0"/>
                </a:rPr>
                <a:t>Phục vụ người dân, doanh nghiệp;</a:t>
              </a:r>
            </a:p>
          </p:txBody>
        </p:sp>
        <p:sp>
          <p:nvSpPr>
            <p:cNvPr id="175" name="TextBox 174">
              <a:extLst>
                <a:ext uri="{FF2B5EF4-FFF2-40B4-BE49-F238E27FC236}">
                  <a16:creationId xmlns:a16="http://schemas.microsoft.com/office/drawing/2014/main" xmlns="" id="{9EC21803-1BC4-E142-8A15-3051ED527D0C}"/>
                </a:ext>
              </a:extLst>
            </p:cNvPr>
            <p:cNvSpPr txBox="1"/>
            <p:nvPr/>
          </p:nvSpPr>
          <p:spPr>
            <a:xfrm>
              <a:off x="7244050" y="4479901"/>
              <a:ext cx="1645200" cy="461665"/>
            </a:xfrm>
            <a:prstGeom prst="rect">
              <a:avLst/>
            </a:prstGeom>
            <a:noFill/>
          </p:spPr>
          <p:txBody>
            <a:bodyPr wrap="square" rtlCol="0">
              <a:spAutoFit/>
            </a:bodyPr>
            <a:lstStyle/>
            <a:p>
              <a:pPr marL="171450" indent="-171450">
                <a:buFont typeface="Wingdings" pitchFamily="2" charset="2"/>
                <a:buChar char="§"/>
              </a:pPr>
              <a:r>
                <a:rPr lang="x-none" sz="1200">
                  <a:solidFill>
                    <a:schemeClr val="tx1">
                      <a:lumMod val="50000"/>
                      <a:lumOff val="50000"/>
                    </a:schemeClr>
                  </a:solidFill>
                  <a:latin typeface="Arial" pitchFamily="34" charset="0"/>
                  <a:ea typeface="Roboto Light" panose="02000000000000000000" pitchFamily="2" charset="0"/>
                  <a:cs typeface="Arial" pitchFamily="34" charset="0"/>
                </a:rPr>
                <a:t>Phục vụ điều hành nội bộ;</a:t>
              </a:r>
            </a:p>
          </p:txBody>
        </p:sp>
      </p:grpSp>
      <p:grpSp>
        <p:nvGrpSpPr>
          <p:cNvPr id="22" name="Group 21">
            <a:extLst>
              <a:ext uri="{FF2B5EF4-FFF2-40B4-BE49-F238E27FC236}">
                <a16:creationId xmlns:a16="http://schemas.microsoft.com/office/drawing/2014/main" xmlns="" id="{A409F13D-FE4B-0049-9670-7147072C0C44}"/>
              </a:ext>
            </a:extLst>
          </p:cNvPr>
          <p:cNvGrpSpPr/>
          <p:nvPr/>
        </p:nvGrpSpPr>
        <p:grpSpPr>
          <a:xfrm>
            <a:off x="10579891" y="3292789"/>
            <a:ext cx="1567030" cy="933603"/>
            <a:chOff x="9991248" y="3730394"/>
            <a:chExt cx="1923421" cy="933603"/>
          </a:xfrm>
        </p:grpSpPr>
        <p:sp>
          <p:nvSpPr>
            <p:cNvPr id="166" name="TextBox 165">
              <a:extLst>
                <a:ext uri="{FF2B5EF4-FFF2-40B4-BE49-F238E27FC236}">
                  <a16:creationId xmlns:a16="http://schemas.microsoft.com/office/drawing/2014/main" xmlns="" id="{20828F4E-8808-E74B-82D2-869E00AA571B}"/>
                </a:ext>
              </a:extLst>
            </p:cNvPr>
            <p:cNvSpPr txBox="1"/>
            <p:nvPr/>
          </p:nvSpPr>
          <p:spPr>
            <a:xfrm>
              <a:off x="9991249" y="3730394"/>
              <a:ext cx="1923420" cy="307777"/>
            </a:xfrm>
            <a:prstGeom prst="rect">
              <a:avLst/>
            </a:prstGeom>
            <a:noFill/>
          </p:spPr>
          <p:txBody>
            <a:bodyPr wrap="square" rtlCol="0">
              <a:spAutoFit/>
            </a:bodyPr>
            <a:lstStyle/>
            <a:p>
              <a:r>
                <a:rPr lang="x-none" sz="1400" b="1">
                  <a:latin typeface="Arial" pitchFamily="34" charset="0"/>
                  <a:ea typeface="Roboto Black" panose="02000000000000000000" pitchFamily="2" charset="0"/>
                  <a:cs typeface="Arial" pitchFamily="34" charset="0"/>
                </a:rPr>
                <a:t>ATTT</a:t>
              </a:r>
            </a:p>
          </p:txBody>
        </p:sp>
        <p:sp>
          <p:nvSpPr>
            <p:cNvPr id="176" name="TextBox 175">
              <a:extLst>
                <a:ext uri="{FF2B5EF4-FFF2-40B4-BE49-F238E27FC236}">
                  <a16:creationId xmlns:a16="http://schemas.microsoft.com/office/drawing/2014/main" xmlns="" id="{2BDA3ECB-92B7-4241-A0B4-766ADFDB48CC}"/>
                </a:ext>
              </a:extLst>
            </p:cNvPr>
            <p:cNvSpPr txBox="1"/>
            <p:nvPr/>
          </p:nvSpPr>
          <p:spPr>
            <a:xfrm>
              <a:off x="9991248" y="4017666"/>
              <a:ext cx="1923420" cy="646331"/>
            </a:xfrm>
            <a:prstGeom prst="rect">
              <a:avLst/>
            </a:prstGeom>
            <a:noFill/>
          </p:spPr>
          <p:txBody>
            <a:bodyPr wrap="square" rtlCol="0">
              <a:spAutoFit/>
            </a:bodyPr>
            <a:lstStyle/>
            <a:p>
              <a:pPr marL="171450" indent="-171450" algn="just">
                <a:buFont typeface="Wingdings" pitchFamily="2" charset="2"/>
                <a:buChar char="§"/>
              </a:pPr>
              <a:r>
                <a:rPr lang="en-US" sz="1200" dirty="0" err="1">
                  <a:solidFill>
                    <a:schemeClr val="tx1">
                      <a:lumMod val="50000"/>
                      <a:lumOff val="50000"/>
                    </a:schemeClr>
                  </a:solidFill>
                  <a:latin typeface="Arial" pitchFamily="34" charset="0"/>
                  <a:ea typeface="Roboto Light" panose="02000000000000000000" pitchFamily="2" charset="0"/>
                  <a:cs typeface="Arial" pitchFamily="34" charset="0"/>
                </a:rPr>
                <a:t>Phê</a:t>
              </a:r>
              <a:r>
                <a:rPr lang="en-US" sz="1200" dirty="0">
                  <a:solidFill>
                    <a:schemeClr val="tx1">
                      <a:lumMod val="50000"/>
                      <a:lumOff val="50000"/>
                    </a:schemeClr>
                  </a:solidFill>
                  <a:latin typeface="Arial" pitchFamily="34" charset="0"/>
                  <a:ea typeface="Roboto Light" panose="02000000000000000000" pitchFamily="2" charset="0"/>
                  <a:cs typeface="Arial" pitchFamily="34" charset="0"/>
                </a:rPr>
                <a:t> </a:t>
              </a:r>
              <a:r>
                <a:rPr lang="en-US" sz="1200" dirty="0" err="1">
                  <a:solidFill>
                    <a:schemeClr val="tx1">
                      <a:lumMod val="50000"/>
                      <a:lumOff val="50000"/>
                    </a:schemeClr>
                  </a:solidFill>
                  <a:latin typeface="Arial" pitchFamily="34" charset="0"/>
                  <a:ea typeface="Roboto Light" panose="02000000000000000000" pitchFamily="2" charset="0"/>
                  <a:cs typeface="Arial" pitchFamily="34" charset="0"/>
                </a:rPr>
                <a:t>duyệt</a:t>
              </a:r>
              <a:r>
                <a:rPr lang="en-US" sz="1200" dirty="0">
                  <a:solidFill>
                    <a:schemeClr val="tx1">
                      <a:lumMod val="50000"/>
                      <a:lumOff val="50000"/>
                    </a:schemeClr>
                  </a:solidFill>
                  <a:latin typeface="Arial" pitchFamily="34" charset="0"/>
                  <a:ea typeface="Roboto Light" panose="02000000000000000000" pitchFamily="2" charset="0"/>
                  <a:cs typeface="Arial" pitchFamily="34" charset="0"/>
                </a:rPr>
                <a:t> </a:t>
              </a:r>
              <a:r>
                <a:rPr lang="en-US" sz="1200" dirty="0" err="1">
                  <a:solidFill>
                    <a:schemeClr val="tx1">
                      <a:lumMod val="50000"/>
                      <a:lumOff val="50000"/>
                    </a:schemeClr>
                  </a:solidFill>
                  <a:latin typeface="Arial" pitchFamily="34" charset="0"/>
                  <a:ea typeface="Roboto Light" panose="02000000000000000000" pitchFamily="2" charset="0"/>
                  <a:cs typeface="Arial" pitchFamily="34" charset="0"/>
                </a:rPr>
                <a:t>cáp</a:t>
              </a:r>
              <a:r>
                <a:rPr lang="en-US" sz="1200" dirty="0">
                  <a:solidFill>
                    <a:schemeClr val="tx1">
                      <a:lumMod val="50000"/>
                      <a:lumOff val="50000"/>
                    </a:schemeClr>
                  </a:solidFill>
                  <a:latin typeface="Arial" pitchFamily="34" charset="0"/>
                  <a:ea typeface="Roboto Light" panose="02000000000000000000" pitchFamily="2" charset="0"/>
                  <a:cs typeface="Arial" pitchFamily="34" charset="0"/>
                </a:rPr>
                <a:t> </a:t>
              </a:r>
              <a:r>
                <a:rPr lang="en-US" sz="1200" dirty="0" err="1">
                  <a:solidFill>
                    <a:schemeClr val="tx1">
                      <a:lumMod val="50000"/>
                      <a:lumOff val="50000"/>
                    </a:schemeClr>
                  </a:solidFill>
                  <a:latin typeface="Arial" pitchFamily="34" charset="0"/>
                  <a:ea typeface="Roboto Light" panose="02000000000000000000" pitchFamily="2" charset="0"/>
                  <a:cs typeface="Arial" pitchFamily="34" charset="0"/>
                </a:rPr>
                <a:t>độ</a:t>
              </a:r>
              <a:endParaRPr lang="en-US" sz="1200" dirty="0">
                <a:solidFill>
                  <a:schemeClr val="tx1">
                    <a:lumMod val="50000"/>
                    <a:lumOff val="50000"/>
                  </a:schemeClr>
                </a:solidFill>
                <a:latin typeface="Arial" pitchFamily="34" charset="0"/>
                <a:ea typeface="Roboto Light" panose="02000000000000000000" pitchFamily="2" charset="0"/>
                <a:cs typeface="Arial" pitchFamily="34" charset="0"/>
              </a:endParaRPr>
            </a:p>
            <a:p>
              <a:pPr marL="171450" indent="-171450" algn="just">
                <a:buFont typeface="Wingdings" pitchFamily="2" charset="2"/>
                <a:buChar char="§"/>
              </a:pPr>
              <a:r>
                <a:rPr lang="x-none" sz="1200">
                  <a:solidFill>
                    <a:schemeClr val="tx1">
                      <a:lumMod val="50000"/>
                      <a:lumOff val="50000"/>
                    </a:schemeClr>
                  </a:solidFill>
                  <a:latin typeface="Arial" pitchFamily="34" charset="0"/>
                  <a:ea typeface="Roboto Light" panose="02000000000000000000" pitchFamily="2" charset="0"/>
                  <a:cs typeface="Arial" pitchFamily="34" charset="0"/>
                </a:rPr>
                <a:t>Đảm bảo mô hình ATTT 4 lớp</a:t>
              </a:r>
            </a:p>
          </p:txBody>
        </p:sp>
      </p:grpSp>
      <p:grpSp>
        <p:nvGrpSpPr>
          <p:cNvPr id="20" name="Group 19">
            <a:extLst>
              <a:ext uri="{FF2B5EF4-FFF2-40B4-BE49-F238E27FC236}">
                <a16:creationId xmlns:a16="http://schemas.microsoft.com/office/drawing/2014/main" xmlns="" id="{78609E4C-2CBB-854A-A80F-237D6EF83F07}"/>
              </a:ext>
            </a:extLst>
          </p:cNvPr>
          <p:cNvGrpSpPr/>
          <p:nvPr/>
        </p:nvGrpSpPr>
        <p:grpSpPr>
          <a:xfrm>
            <a:off x="8793376" y="4900365"/>
            <a:ext cx="3030240" cy="1202673"/>
            <a:chOff x="8532811" y="5207016"/>
            <a:chExt cx="3029451" cy="1202673"/>
          </a:xfrm>
        </p:grpSpPr>
        <p:sp>
          <p:nvSpPr>
            <p:cNvPr id="167" name="TextBox 166">
              <a:extLst>
                <a:ext uri="{FF2B5EF4-FFF2-40B4-BE49-F238E27FC236}">
                  <a16:creationId xmlns:a16="http://schemas.microsoft.com/office/drawing/2014/main" xmlns="" id="{6CBA6053-6720-6B4F-BFD0-EF2D2D0354BA}"/>
                </a:ext>
              </a:extLst>
            </p:cNvPr>
            <p:cNvSpPr txBox="1"/>
            <p:nvPr/>
          </p:nvSpPr>
          <p:spPr>
            <a:xfrm>
              <a:off x="8532811" y="5207016"/>
              <a:ext cx="2408727" cy="307777"/>
            </a:xfrm>
            <a:prstGeom prst="rect">
              <a:avLst/>
            </a:prstGeom>
            <a:noFill/>
          </p:spPr>
          <p:txBody>
            <a:bodyPr wrap="square" rtlCol="0">
              <a:spAutoFit/>
            </a:bodyPr>
            <a:lstStyle/>
            <a:p>
              <a:r>
                <a:rPr lang="x-none" sz="1400" b="1">
                  <a:latin typeface="Arial" pitchFamily="34" charset="0"/>
                  <a:ea typeface="Roboto Black" panose="02000000000000000000" pitchFamily="2" charset="0"/>
                  <a:cs typeface="Arial" pitchFamily="34" charset="0"/>
                </a:rPr>
                <a:t>CÁC NHIỆM VỤ KHÁC</a:t>
              </a:r>
            </a:p>
          </p:txBody>
        </p:sp>
        <p:sp>
          <p:nvSpPr>
            <p:cNvPr id="177" name="TextBox 176">
              <a:extLst>
                <a:ext uri="{FF2B5EF4-FFF2-40B4-BE49-F238E27FC236}">
                  <a16:creationId xmlns:a16="http://schemas.microsoft.com/office/drawing/2014/main" xmlns="" id="{4D42B29E-242D-E244-BA3B-6BAA7E602105}"/>
                </a:ext>
              </a:extLst>
            </p:cNvPr>
            <p:cNvSpPr txBox="1"/>
            <p:nvPr/>
          </p:nvSpPr>
          <p:spPr>
            <a:xfrm>
              <a:off x="8532812" y="5500576"/>
              <a:ext cx="2847943" cy="276999"/>
            </a:xfrm>
            <a:prstGeom prst="rect">
              <a:avLst/>
            </a:prstGeom>
            <a:noFill/>
          </p:spPr>
          <p:txBody>
            <a:bodyPr wrap="square" rtlCol="0">
              <a:spAutoFit/>
            </a:bodyPr>
            <a:lstStyle/>
            <a:p>
              <a:pPr marL="171450" indent="-171450">
                <a:buFont typeface="Wingdings" pitchFamily="2" charset="2"/>
                <a:buChar char="§"/>
              </a:pPr>
              <a:r>
                <a:rPr lang="x-none" sz="1200">
                  <a:solidFill>
                    <a:schemeClr val="tx1">
                      <a:lumMod val="50000"/>
                      <a:lumOff val="50000"/>
                    </a:schemeClr>
                  </a:solidFill>
                  <a:latin typeface="Arial" pitchFamily="34" charset="0"/>
                  <a:ea typeface="Roboto Light" panose="02000000000000000000" pitchFamily="2" charset="0"/>
                  <a:cs typeface="Arial" pitchFamily="34" charset="0"/>
                </a:rPr>
                <a:t>Đảm bảo nguồn lực CNTT;</a:t>
              </a:r>
            </a:p>
          </p:txBody>
        </p:sp>
        <p:sp>
          <p:nvSpPr>
            <p:cNvPr id="178" name="TextBox 177">
              <a:extLst>
                <a:ext uri="{FF2B5EF4-FFF2-40B4-BE49-F238E27FC236}">
                  <a16:creationId xmlns:a16="http://schemas.microsoft.com/office/drawing/2014/main" xmlns="" id="{E7EDD3EF-C5D3-7541-9435-21CB3A59DDB4}"/>
                </a:ext>
              </a:extLst>
            </p:cNvPr>
            <p:cNvSpPr txBox="1"/>
            <p:nvPr/>
          </p:nvSpPr>
          <p:spPr>
            <a:xfrm>
              <a:off x="8532812" y="5763358"/>
              <a:ext cx="3029450" cy="646331"/>
            </a:xfrm>
            <a:prstGeom prst="rect">
              <a:avLst/>
            </a:prstGeom>
            <a:noFill/>
          </p:spPr>
          <p:txBody>
            <a:bodyPr wrap="square" rtlCol="0">
              <a:spAutoFit/>
            </a:bodyPr>
            <a:lstStyle/>
            <a:p>
              <a:pPr marL="171450" indent="-171450">
                <a:buFont typeface="Wingdings" pitchFamily="2" charset="2"/>
                <a:buChar char="§"/>
              </a:pPr>
              <a:r>
                <a:rPr lang="x-none" sz="1200">
                  <a:solidFill>
                    <a:schemeClr val="tx1">
                      <a:lumMod val="50000"/>
                      <a:lumOff val="50000"/>
                    </a:schemeClr>
                  </a:solidFill>
                  <a:latin typeface="Arial" pitchFamily="34" charset="0"/>
                  <a:ea typeface="Roboto Light" panose="02000000000000000000" pitchFamily="2" charset="0"/>
                  <a:cs typeface="Arial" pitchFamily="34" charset="0"/>
                </a:rPr>
                <a:t>Hợp tác giữa CQNN và DN bưu chính cung cấp DVCTT; Cải cách Thủ tục hành chính ứng dụng công nghệ số;</a:t>
              </a:r>
            </a:p>
          </p:txBody>
        </p:sp>
      </p:grpSp>
      <p:pic>
        <p:nvPicPr>
          <p:cNvPr id="190" name="Picture 2" descr="Data Analytics Platform Isometric Vector Illustration Stock Vector -  Illustration of composition, internet: 168706587">
            <a:extLst>
              <a:ext uri="{FF2B5EF4-FFF2-40B4-BE49-F238E27FC236}">
                <a16:creationId xmlns:a16="http://schemas.microsoft.com/office/drawing/2014/main" xmlns="" id="{467EFAD8-0B76-6745-994E-4F99903B60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1053" y="1424619"/>
            <a:ext cx="1186522" cy="11848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xmlns="" id="{D5847ED3-260B-704C-B849-20B5BF298510}"/>
              </a:ext>
            </a:extLst>
          </p:cNvPr>
          <p:cNvPicPr>
            <a:picLocks noChangeAspect="1"/>
          </p:cNvPicPr>
          <p:nvPr/>
        </p:nvPicPr>
        <p:blipFill>
          <a:blip r:embed="rId7" cstate="print"/>
          <a:stretch>
            <a:fillRect/>
          </a:stretch>
        </p:blipFill>
        <p:spPr>
          <a:xfrm>
            <a:off x="9275838" y="1420420"/>
            <a:ext cx="1231272" cy="1230951"/>
          </a:xfrm>
          <a:prstGeom prst="rect">
            <a:avLst/>
          </a:prstGeom>
        </p:spPr>
      </p:pic>
      <p:pic>
        <p:nvPicPr>
          <p:cNvPr id="27" name="Picture 26">
            <a:extLst>
              <a:ext uri="{FF2B5EF4-FFF2-40B4-BE49-F238E27FC236}">
                <a16:creationId xmlns:a16="http://schemas.microsoft.com/office/drawing/2014/main" xmlns="" id="{AD348783-5126-B641-9D0D-AC304CCABDF0}"/>
              </a:ext>
            </a:extLst>
          </p:cNvPr>
          <p:cNvPicPr>
            <a:picLocks noChangeAspect="1"/>
          </p:cNvPicPr>
          <p:nvPr/>
        </p:nvPicPr>
        <p:blipFill rotWithShape="1">
          <a:blip r:embed="rId8" cstate="print"/>
          <a:srcRect b="8693"/>
          <a:stretch/>
        </p:blipFill>
        <p:spPr>
          <a:xfrm>
            <a:off x="6335507" y="3078478"/>
            <a:ext cx="1564608" cy="1428223"/>
          </a:xfrm>
          <a:prstGeom prst="rect">
            <a:avLst/>
          </a:prstGeom>
        </p:spPr>
      </p:pic>
      <p:pic>
        <p:nvPicPr>
          <p:cNvPr id="38" name="Picture 37">
            <a:extLst>
              <a:ext uri="{FF2B5EF4-FFF2-40B4-BE49-F238E27FC236}">
                <a16:creationId xmlns:a16="http://schemas.microsoft.com/office/drawing/2014/main" xmlns="" id="{4611CB42-7869-4544-857E-17D16936C22F}"/>
              </a:ext>
            </a:extLst>
          </p:cNvPr>
          <p:cNvPicPr>
            <a:picLocks noChangeAspect="1"/>
          </p:cNvPicPr>
          <p:nvPr/>
        </p:nvPicPr>
        <p:blipFill>
          <a:blip r:embed="rId9" cstate="print"/>
          <a:stretch>
            <a:fillRect/>
          </a:stretch>
        </p:blipFill>
        <p:spPr>
          <a:xfrm>
            <a:off x="9395819" y="3251783"/>
            <a:ext cx="1231272" cy="1230951"/>
          </a:xfrm>
          <a:prstGeom prst="rect">
            <a:avLst/>
          </a:prstGeom>
        </p:spPr>
      </p:pic>
      <p:pic>
        <p:nvPicPr>
          <p:cNvPr id="118" name="Picture 117">
            <a:extLst>
              <a:ext uri="{FF2B5EF4-FFF2-40B4-BE49-F238E27FC236}">
                <a16:creationId xmlns:a16="http://schemas.microsoft.com/office/drawing/2014/main" xmlns="" id="{03FF0570-B251-8448-87FB-758DCE1CFABD}"/>
              </a:ext>
            </a:extLst>
          </p:cNvPr>
          <p:cNvPicPr>
            <a:picLocks noChangeAspect="1"/>
          </p:cNvPicPr>
          <p:nvPr/>
        </p:nvPicPr>
        <p:blipFill>
          <a:blip r:embed="rId10" cstate="print"/>
          <a:stretch>
            <a:fillRect/>
          </a:stretch>
        </p:blipFill>
        <p:spPr>
          <a:xfrm>
            <a:off x="7402685" y="4712709"/>
            <a:ext cx="1390690" cy="1390328"/>
          </a:xfrm>
          <a:prstGeom prst="rect">
            <a:avLst/>
          </a:prstGeom>
        </p:spPr>
      </p:pic>
      <p:grpSp>
        <p:nvGrpSpPr>
          <p:cNvPr id="120" name="Group 119">
            <a:extLst>
              <a:ext uri="{FF2B5EF4-FFF2-40B4-BE49-F238E27FC236}">
                <a16:creationId xmlns:a16="http://schemas.microsoft.com/office/drawing/2014/main" xmlns="" id="{71014050-230A-8449-99F9-D66706D8CE19}"/>
              </a:ext>
            </a:extLst>
          </p:cNvPr>
          <p:cNvGrpSpPr/>
          <p:nvPr/>
        </p:nvGrpSpPr>
        <p:grpSpPr>
          <a:xfrm>
            <a:off x="407731" y="2583919"/>
            <a:ext cx="5307778" cy="1703436"/>
            <a:chOff x="1001299" y="2583919"/>
            <a:chExt cx="5306396" cy="1703436"/>
          </a:xfrm>
        </p:grpSpPr>
        <p:sp>
          <p:nvSpPr>
            <p:cNvPr id="137" name="TextBox 136">
              <a:extLst>
                <a:ext uri="{FF2B5EF4-FFF2-40B4-BE49-F238E27FC236}">
                  <a16:creationId xmlns:a16="http://schemas.microsoft.com/office/drawing/2014/main" xmlns="" id="{DBD51E21-36B4-4F40-AE78-EAA9E79F2225}"/>
                </a:ext>
              </a:extLst>
            </p:cNvPr>
            <p:cNvSpPr txBox="1"/>
            <p:nvPr/>
          </p:nvSpPr>
          <p:spPr>
            <a:xfrm>
              <a:off x="2995460" y="3053127"/>
              <a:ext cx="3312235" cy="523220"/>
            </a:xfrm>
            <a:prstGeom prst="rect">
              <a:avLst/>
            </a:prstGeom>
            <a:noFill/>
          </p:spPr>
          <p:txBody>
            <a:bodyPr wrap="square" rtlCol="0">
              <a:spAutoFit/>
            </a:bodyPr>
            <a:lstStyle/>
            <a:p>
              <a:r>
                <a:rPr lang="x-none" sz="1400" b="1">
                  <a:latin typeface="Arial" pitchFamily="34" charset="0"/>
                  <a:ea typeface="Roboto Black" panose="02000000000000000000" pitchFamily="2" charset="0"/>
                  <a:cs typeface="Arial" pitchFamily="34" charset="0"/>
                </a:rPr>
                <a:t>DỊCH VỤ CÔNG TT MỨC 3,4 &amp; MỘT CỬA LIÊN THÔNG 3 CẤP</a:t>
              </a:r>
            </a:p>
          </p:txBody>
        </p:sp>
        <p:sp>
          <p:nvSpPr>
            <p:cNvPr id="154" name="TextBox 153">
              <a:extLst>
                <a:ext uri="{FF2B5EF4-FFF2-40B4-BE49-F238E27FC236}">
                  <a16:creationId xmlns:a16="http://schemas.microsoft.com/office/drawing/2014/main" xmlns="" id="{571A1D12-0B13-7C4B-BCA8-953ACB9378DE}"/>
                </a:ext>
              </a:extLst>
            </p:cNvPr>
            <p:cNvSpPr txBox="1"/>
            <p:nvPr/>
          </p:nvSpPr>
          <p:spPr>
            <a:xfrm>
              <a:off x="3203703" y="3688566"/>
              <a:ext cx="2117886" cy="276999"/>
            </a:xfrm>
            <a:prstGeom prst="rect">
              <a:avLst/>
            </a:prstGeom>
            <a:noFill/>
          </p:spPr>
          <p:txBody>
            <a:bodyPr wrap="square" rtlCol="0">
              <a:spAutoFit/>
            </a:bodyPr>
            <a:lstStyle>
              <a:defPPr>
                <a:defRPr lang="en-US"/>
              </a:defPPr>
              <a:lvl1pPr>
                <a:defRPr sz="1600">
                  <a:solidFill>
                    <a:schemeClr val="bg1">
                      <a:lumMod val="50000"/>
                    </a:schemeClr>
                  </a:solidFill>
                  <a:latin typeface="Roboto Light" panose="02000000000000000000" pitchFamily="2" charset="0"/>
                  <a:ea typeface="Roboto Light" panose="02000000000000000000" pitchFamily="2" charset="0"/>
                </a:defRPr>
              </a:lvl1pPr>
            </a:lstStyle>
            <a:p>
              <a:r>
                <a:rPr lang="en-US" sz="1200" dirty="0" err="1">
                  <a:latin typeface="Arial" pitchFamily="34" charset="0"/>
                  <a:ea typeface="Roboto" panose="02000000000000000000" pitchFamily="2" charset="0"/>
                  <a:cs typeface="Arial" pitchFamily="34" charset="0"/>
                </a:rPr>
                <a:t>Đang</a:t>
              </a:r>
              <a:r>
                <a:rPr lang="en-US" sz="1200" dirty="0">
                  <a:latin typeface="Arial" pitchFamily="34" charset="0"/>
                  <a:ea typeface="Roboto" panose="02000000000000000000" pitchFamily="2" charset="0"/>
                  <a:cs typeface="Arial" pitchFamily="34" charset="0"/>
                </a:rPr>
                <a:t> </a:t>
              </a:r>
              <a:r>
                <a:rPr lang="x-none" sz="1200">
                  <a:latin typeface="Arial" pitchFamily="34" charset="0"/>
                  <a:cs typeface="Arial" pitchFamily="34" charset="0"/>
                </a:rPr>
                <a:t>vận hành</a:t>
              </a:r>
            </a:p>
          </p:txBody>
        </p:sp>
        <p:pic>
          <p:nvPicPr>
            <p:cNvPr id="3080" name="Picture 8" descr="Helpdesk&#10;">
              <a:extLst>
                <a:ext uri="{FF2B5EF4-FFF2-40B4-BE49-F238E27FC236}">
                  <a16:creationId xmlns:a16="http://schemas.microsoft.com/office/drawing/2014/main" xmlns="" id="{6F781AA9-7C82-BB41-AFF0-031191FCF87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1299" y="2583919"/>
              <a:ext cx="2139153" cy="17034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32088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Hạ tầng dữ liệu không gian THÀNH PHỐ</a:t>
            </a:r>
          </a:p>
        </p:txBody>
      </p:sp>
      <p:sp>
        <p:nvSpPr>
          <p:cNvPr id="3" name="Content Placeholder 2"/>
          <p:cNvSpPr>
            <a:spLocks noGrp="1"/>
          </p:cNvSpPr>
          <p:nvPr>
            <p:ph idx="13"/>
          </p:nvPr>
        </p:nvSpPr>
        <p:spPr>
          <a:xfrm>
            <a:off x="6878027" y="1371600"/>
            <a:ext cx="4934461" cy="5257800"/>
          </a:xfrm>
        </p:spPr>
        <p:txBody>
          <a:bodyPr>
            <a:normAutofit/>
          </a:bodyPr>
          <a:lstStyle/>
          <a:p>
            <a:r>
              <a:rPr lang="en-US" dirty="0" err="1"/>
              <a:t>Mô</a:t>
            </a:r>
            <a:r>
              <a:rPr lang="en-US" dirty="0"/>
              <a:t> </a:t>
            </a:r>
            <a:r>
              <a:rPr lang="en-US" dirty="0" err="1"/>
              <a:t>hình</a:t>
            </a:r>
            <a:r>
              <a:rPr lang="en-US" dirty="0"/>
              <a:t> </a:t>
            </a:r>
            <a:r>
              <a:rPr lang="en-US" dirty="0" err="1"/>
              <a:t>thông</a:t>
            </a:r>
            <a:r>
              <a:rPr lang="en-US" dirty="0"/>
              <a:t> tin </a:t>
            </a:r>
            <a:r>
              <a:rPr lang="en-US" dirty="0" err="1"/>
              <a:t>đô</a:t>
            </a:r>
            <a:r>
              <a:rPr lang="en-US" dirty="0"/>
              <a:t> </a:t>
            </a:r>
            <a:r>
              <a:rPr lang="en-US" dirty="0" err="1"/>
              <a:t>thì</a:t>
            </a:r>
            <a:r>
              <a:rPr lang="en-US" dirty="0"/>
              <a:t> </a:t>
            </a:r>
            <a:r>
              <a:rPr lang="en-US" dirty="0" err="1"/>
              <a:t>cần</a:t>
            </a:r>
            <a:r>
              <a:rPr lang="en-US" dirty="0"/>
              <a:t> </a:t>
            </a:r>
            <a:r>
              <a:rPr lang="en-US" dirty="0" err="1"/>
              <a:t>có</a:t>
            </a:r>
            <a:r>
              <a:rPr lang="en-US" dirty="0"/>
              <a:t> </a:t>
            </a:r>
            <a:r>
              <a:rPr lang="en-US" dirty="0" err="1"/>
              <a:t>hạ</a:t>
            </a:r>
            <a:r>
              <a:rPr lang="en-US" dirty="0"/>
              <a:t> </a:t>
            </a:r>
            <a:r>
              <a:rPr lang="en-US" dirty="0" err="1"/>
              <a:t>tầng</a:t>
            </a:r>
            <a:r>
              <a:rPr lang="en-US" dirty="0"/>
              <a:t> </a:t>
            </a:r>
            <a:r>
              <a:rPr lang="en-US" dirty="0" err="1"/>
              <a:t>dữ</a:t>
            </a:r>
            <a:r>
              <a:rPr lang="en-US" dirty="0"/>
              <a:t> </a:t>
            </a:r>
            <a:r>
              <a:rPr lang="en-US" dirty="0" err="1"/>
              <a:t>liệu</a:t>
            </a:r>
            <a:r>
              <a:rPr lang="en-US" dirty="0"/>
              <a:t> </a:t>
            </a:r>
            <a:r>
              <a:rPr lang="en-US" dirty="0" err="1"/>
              <a:t>không</a:t>
            </a:r>
            <a:r>
              <a:rPr lang="en-US" dirty="0"/>
              <a:t> </a:t>
            </a:r>
            <a:r>
              <a:rPr lang="en-US" dirty="0" err="1"/>
              <a:t>gian</a:t>
            </a:r>
            <a:r>
              <a:rPr lang="en-US" dirty="0"/>
              <a:t> (</a:t>
            </a:r>
            <a:r>
              <a:rPr lang="en-US" b="1" dirty="0"/>
              <a:t>Spatial Data Infrastructure</a:t>
            </a:r>
            <a:r>
              <a:rPr lang="en-US" dirty="0"/>
              <a:t>), </a:t>
            </a:r>
            <a:r>
              <a:rPr lang="en-US" dirty="0" err="1"/>
              <a:t>là</a:t>
            </a:r>
            <a:r>
              <a:rPr lang="en-US" dirty="0"/>
              <a:t> </a:t>
            </a:r>
            <a:r>
              <a:rPr lang="en-US" dirty="0" err="1"/>
              <a:t>cơ</a:t>
            </a:r>
            <a:r>
              <a:rPr lang="en-US" dirty="0"/>
              <a:t> </a:t>
            </a:r>
            <a:r>
              <a:rPr lang="en-US" dirty="0" err="1"/>
              <a:t>sở</a:t>
            </a:r>
            <a:r>
              <a:rPr lang="en-US" dirty="0"/>
              <a:t> </a:t>
            </a:r>
            <a:r>
              <a:rPr lang="en-US" dirty="0" err="1"/>
              <a:t>tham</a:t>
            </a:r>
            <a:r>
              <a:rPr lang="en-US" dirty="0"/>
              <a:t> </a:t>
            </a:r>
            <a:r>
              <a:rPr lang="en-US" dirty="0" err="1"/>
              <a:t>chiếu</a:t>
            </a:r>
            <a:r>
              <a:rPr lang="en-US" dirty="0"/>
              <a:t> </a:t>
            </a:r>
            <a:r>
              <a:rPr lang="en-US" dirty="0" err="1"/>
              <a:t>cho</a:t>
            </a:r>
            <a:r>
              <a:rPr lang="en-US" dirty="0"/>
              <a:t> </a:t>
            </a:r>
            <a:r>
              <a:rPr lang="en-US" dirty="0" err="1"/>
              <a:t>các</a:t>
            </a:r>
            <a:r>
              <a:rPr lang="en-US" dirty="0"/>
              <a:t> </a:t>
            </a:r>
            <a:r>
              <a:rPr lang="en-US" dirty="0" err="1"/>
              <a:t>loại</a:t>
            </a:r>
            <a:r>
              <a:rPr lang="en-US" dirty="0"/>
              <a:t> </a:t>
            </a:r>
            <a:r>
              <a:rPr lang="en-US" dirty="0" err="1"/>
              <a:t>dữ</a:t>
            </a:r>
            <a:r>
              <a:rPr lang="en-US" dirty="0"/>
              <a:t> </a:t>
            </a:r>
            <a:r>
              <a:rPr lang="en-US" dirty="0" err="1"/>
              <a:t>liệu</a:t>
            </a:r>
            <a:r>
              <a:rPr lang="en-US" dirty="0"/>
              <a:t> </a:t>
            </a:r>
            <a:r>
              <a:rPr lang="en-US" dirty="0" err="1"/>
              <a:t>khác</a:t>
            </a:r>
            <a:r>
              <a:rPr lang="en-US" dirty="0"/>
              <a:t>. </a:t>
            </a:r>
            <a:r>
              <a:rPr lang="en-US" dirty="0" err="1"/>
              <a:t>Các</a:t>
            </a:r>
            <a:r>
              <a:rPr lang="en-US" dirty="0"/>
              <a:t> </a:t>
            </a:r>
            <a:r>
              <a:rPr lang="en-US" dirty="0" err="1"/>
              <a:t>loại</a:t>
            </a:r>
            <a:r>
              <a:rPr lang="en-US" dirty="0"/>
              <a:t> </a:t>
            </a:r>
            <a:r>
              <a:rPr lang="en-US" dirty="0" err="1"/>
              <a:t>dữ</a:t>
            </a:r>
            <a:r>
              <a:rPr lang="en-US" dirty="0"/>
              <a:t> </a:t>
            </a:r>
            <a:r>
              <a:rPr lang="en-US" dirty="0" err="1"/>
              <a:t>liệu</a:t>
            </a:r>
            <a:r>
              <a:rPr lang="en-US" dirty="0"/>
              <a:t> </a:t>
            </a:r>
            <a:r>
              <a:rPr lang="en-US" dirty="0" err="1"/>
              <a:t>khác</a:t>
            </a:r>
            <a:r>
              <a:rPr lang="en-US" dirty="0"/>
              <a:t> </a:t>
            </a:r>
            <a:r>
              <a:rPr lang="en-US" dirty="0" err="1"/>
              <a:t>nhau</a:t>
            </a:r>
            <a:r>
              <a:rPr lang="en-US" dirty="0"/>
              <a:t> </a:t>
            </a:r>
            <a:r>
              <a:rPr lang="en-US" dirty="0" err="1"/>
              <a:t>đòi</a:t>
            </a:r>
            <a:r>
              <a:rPr lang="en-US" dirty="0"/>
              <a:t> </a:t>
            </a:r>
            <a:r>
              <a:rPr lang="en-US" dirty="0" err="1"/>
              <a:t>hỏi</a:t>
            </a:r>
            <a:r>
              <a:rPr lang="en-US" dirty="0"/>
              <a:t> </a:t>
            </a:r>
            <a:r>
              <a:rPr lang="en-US" dirty="0" err="1"/>
              <a:t>hệ</a:t>
            </a:r>
            <a:r>
              <a:rPr lang="en-US" dirty="0"/>
              <a:t> </a:t>
            </a:r>
            <a:r>
              <a:rPr lang="en-US" dirty="0" err="1"/>
              <a:t>thống</a:t>
            </a:r>
            <a:r>
              <a:rPr lang="en-US" dirty="0"/>
              <a:t> </a:t>
            </a:r>
            <a:r>
              <a:rPr lang="en-US" dirty="0" err="1"/>
              <a:t>tham</a:t>
            </a:r>
            <a:r>
              <a:rPr lang="en-US" dirty="0"/>
              <a:t> </a:t>
            </a:r>
            <a:r>
              <a:rPr lang="en-US" dirty="0" err="1"/>
              <a:t>chiếu</a:t>
            </a:r>
            <a:r>
              <a:rPr lang="en-US" dirty="0"/>
              <a:t> </a:t>
            </a:r>
            <a:r>
              <a:rPr lang="en-US" dirty="0" err="1"/>
              <a:t>khác</a:t>
            </a:r>
            <a:r>
              <a:rPr lang="en-US" dirty="0"/>
              <a:t> </a:t>
            </a:r>
            <a:r>
              <a:rPr lang="en-US" dirty="0" err="1"/>
              <a:t>nhau</a:t>
            </a:r>
            <a:endParaRPr lang="en-US" dirty="0"/>
          </a:p>
          <a:p>
            <a:r>
              <a:rPr lang="en-US" dirty="0" err="1"/>
              <a:t>Hệ</a:t>
            </a:r>
            <a:r>
              <a:rPr lang="en-US" dirty="0"/>
              <a:t> </a:t>
            </a:r>
            <a:r>
              <a:rPr lang="en-US" dirty="0" err="1"/>
              <a:t>thống</a:t>
            </a:r>
            <a:r>
              <a:rPr lang="en-US" dirty="0"/>
              <a:t> GIS </a:t>
            </a:r>
            <a:r>
              <a:rPr lang="en-US" dirty="0" err="1"/>
              <a:t>tài</a:t>
            </a:r>
            <a:r>
              <a:rPr lang="en-US" dirty="0"/>
              <a:t> </a:t>
            </a:r>
            <a:r>
              <a:rPr lang="en-US" dirty="0" err="1"/>
              <a:t>nguyên</a:t>
            </a:r>
            <a:r>
              <a:rPr lang="en-US" dirty="0"/>
              <a:t> </a:t>
            </a:r>
            <a:r>
              <a:rPr lang="en-US" dirty="0" err="1"/>
              <a:t>môi</a:t>
            </a:r>
            <a:r>
              <a:rPr lang="en-US" dirty="0"/>
              <a:t> </a:t>
            </a:r>
            <a:r>
              <a:rPr lang="en-US" dirty="0" err="1"/>
              <a:t>trường</a:t>
            </a:r>
            <a:r>
              <a:rPr lang="en-US" dirty="0"/>
              <a:t> </a:t>
            </a:r>
            <a:r>
              <a:rPr lang="en-US" dirty="0" err="1"/>
              <a:t>sử</a:t>
            </a:r>
            <a:r>
              <a:rPr lang="en-US" dirty="0"/>
              <a:t> </a:t>
            </a:r>
            <a:r>
              <a:rPr lang="en-US" dirty="0" err="1"/>
              <a:t>dụng</a:t>
            </a:r>
            <a:r>
              <a:rPr lang="en-US" dirty="0"/>
              <a:t> GIS </a:t>
            </a:r>
            <a:r>
              <a:rPr lang="en-US" dirty="0" err="1"/>
              <a:t>2D</a:t>
            </a:r>
            <a:r>
              <a:rPr lang="en-US" dirty="0"/>
              <a:t> </a:t>
            </a:r>
            <a:r>
              <a:rPr lang="en-US" dirty="0" err="1"/>
              <a:t>theo</a:t>
            </a:r>
            <a:r>
              <a:rPr lang="en-US" dirty="0"/>
              <a:t> </a:t>
            </a:r>
            <a:r>
              <a:rPr lang="en-US" dirty="0" err="1"/>
              <a:t>quy</a:t>
            </a:r>
            <a:r>
              <a:rPr lang="en-US" dirty="0"/>
              <a:t> </a:t>
            </a:r>
            <a:r>
              <a:rPr lang="en-US" dirty="0" err="1"/>
              <a:t>định</a:t>
            </a:r>
            <a:r>
              <a:rPr lang="en-US" dirty="0"/>
              <a:t> </a:t>
            </a:r>
            <a:r>
              <a:rPr lang="en-US" dirty="0" err="1"/>
              <a:t>hiện</a:t>
            </a:r>
            <a:r>
              <a:rPr lang="en-US" dirty="0"/>
              <a:t> </a:t>
            </a:r>
            <a:r>
              <a:rPr lang="en-US" dirty="0" err="1"/>
              <a:t>hành</a:t>
            </a:r>
            <a:endParaRPr lang="en-US" dirty="0"/>
          </a:p>
          <a:p>
            <a:r>
              <a:rPr lang="en-US" dirty="0" err="1"/>
              <a:t>Công</a:t>
            </a:r>
            <a:r>
              <a:rPr lang="en-US" dirty="0"/>
              <a:t> </a:t>
            </a:r>
            <a:r>
              <a:rPr lang="en-US" dirty="0" err="1"/>
              <a:t>tác</a:t>
            </a:r>
            <a:r>
              <a:rPr lang="en-US" dirty="0"/>
              <a:t> </a:t>
            </a:r>
            <a:r>
              <a:rPr lang="en-US" dirty="0" err="1"/>
              <a:t>quy</a:t>
            </a:r>
            <a:r>
              <a:rPr lang="en-US" dirty="0"/>
              <a:t> </a:t>
            </a:r>
            <a:r>
              <a:rPr lang="en-US" dirty="0" err="1"/>
              <a:t>hoạch</a:t>
            </a:r>
            <a:r>
              <a:rPr lang="en-US" dirty="0"/>
              <a:t> </a:t>
            </a:r>
            <a:r>
              <a:rPr lang="en-US" dirty="0" err="1"/>
              <a:t>xây</a:t>
            </a:r>
            <a:r>
              <a:rPr lang="en-US" dirty="0"/>
              <a:t> </a:t>
            </a:r>
            <a:r>
              <a:rPr lang="en-US" dirty="0" err="1"/>
              <a:t>dựng</a:t>
            </a:r>
            <a:r>
              <a:rPr lang="en-US" dirty="0"/>
              <a:t>, </a:t>
            </a:r>
            <a:r>
              <a:rPr lang="en-US" dirty="0" err="1"/>
              <a:t>quản</a:t>
            </a:r>
            <a:r>
              <a:rPr lang="en-US" dirty="0"/>
              <a:t> </a:t>
            </a:r>
            <a:r>
              <a:rPr lang="en-US" dirty="0" err="1"/>
              <a:t>lý</a:t>
            </a:r>
            <a:r>
              <a:rPr lang="en-US" dirty="0"/>
              <a:t> </a:t>
            </a:r>
            <a:r>
              <a:rPr lang="en-US" dirty="0" err="1"/>
              <a:t>hạ</a:t>
            </a:r>
            <a:r>
              <a:rPr lang="en-US" dirty="0"/>
              <a:t> </a:t>
            </a:r>
            <a:r>
              <a:rPr lang="en-US" dirty="0" err="1"/>
              <a:t>tầng</a:t>
            </a:r>
            <a:r>
              <a:rPr lang="en-US" dirty="0"/>
              <a:t> </a:t>
            </a:r>
            <a:r>
              <a:rPr lang="en-US" dirty="0" err="1"/>
              <a:t>kỹ</a:t>
            </a:r>
            <a:r>
              <a:rPr lang="en-US" dirty="0"/>
              <a:t> </a:t>
            </a:r>
            <a:r>
              <a:rPr lang="en-US" dirty="0" err="1"/>
              <a:t>thuật</a:t>
            </a:r>
            <a:r>
              <a:rPr lang="en-US" dirty="0"/>
              <a:t> </a:t>
            </a:r>
            <a:r>
              <a:rPr lang="en-US" dirty="0" err="1"/>
              <a:t>THÀNH</a:t>
            </a:r>
            <a:r>
              <a:rPr lang="en-US" dirty="0"/>
              <a:t> </a:t>
            </a:r>
            <a:r>
              <a:rPr lang="en-US" dirty="0" err="1"/>
              <a:t>PHỐ</a:t>
            </a:r>
            <a:r>
              <a:rPr lang="en-US" dirty="0"/>
              <a:t> </a:t>
            </a:r>
            <a:r>
              <a:rPr lang="en-US" dirty="0" err="1"/>
              <a:t>cần</a:t>
            </a:r>
            <a:r>
              <a:rPr lang="en-US" dirty="0"/>
              <a:t> </a:t>
            </a:r>
            <a:r>
              <a:rPr lang="en-US" dirty="0" err="1"/>
              <a:t>dữ</a:t>
            </a:r>
            <a:r>
              <a:rPr lang="en-US" dirty="0"/>
              <a:t> </a:t>
            </a:r>
            <a:r>
              <a:rPr lang="en-US" dirty="0" err="1"/>
              <a:t>liệu</a:t>
            </a:r>
            <a:r>
              <a:rPr lang="en-US" dirty="0"/>
              <a:t> </a:t>
            </a:r>
            <a:r>
              <a:rPr lang="en-US" dirty="0" err="1"/>
              <a:t>3D</a:t>
            </a:r>
            <a:r>
              <a:rPr lang="en-US" dirty="0"/>
              <a:t> song song </a:t>
            </a:r>
            <a:r>
              <a:rPr lang="en-US" dirty="0" err="1"/>
              <a:t>với</a:t>
            </a:r>
            <a:r>
              <a:rPr lang="en-US" dirty="0"/>
              <a:t> </a:t>
            </a:r>
            <a:r>
              <a:rPr lang="en-US" dirty="0" err="1"/>
              <a:t>dữ</a:t>
            </a:r>
            <a:r>
              <a:rPr lang="en-US" dirty="0"/>
              <a:t> </a:t>
            </a:r>
            <a:r>
              <a:rPr lang="en-US" dirty="0" err="1"/>
              <a:t>liệu</a:t>
            </a:r>
            <a:r>
              <a:rPr lang="en-US" dirty="0"/>
              <a:t> </a:t>
            </a:r>
            <a:r>
              <a:rPr lang="en-US" dirty="0" err="1"/>
              <a:t>bản</a:t>
            </a:r>
            <a:r>
              <a:rPr lang="en-US" dirty="0"/>
              <a:t> </a:t>
            </a:r>
            <a:r>
              <a:rPr lang="en-US" dirty="0" err="1"/>
              <a:t>đồ</a:t>
            </a:r>
            <a:r>
              <a:rPr lang="en-US" dirty="0"/>
              <a:t> </a:t>
            </a:r>
            <a:r>
              <a:rPr lang="en-US" dirty="0" err="1"/>
              <a:t>2D</a:t>
            </a:r>
            <a:r>
              <a:rPr lang="en-US" dirty="0"/>
              <a:t> </a:t>
            </a:r>
            <a:r>
              <a:rPr lang="en-US" dirty="0" err="1"/>
              <a:t>từ</a:t>
            </a:r>
            <a:r>
              <a:rPr lang="en-US" dirty="0"/>
              <a:t> </a:t>
            </a:r>
            <a:r>
              <a:rPr lang="en-US" dirty="0" err="1"/>
              <a:t>ngành</a:t>
            </a:r>
            <a:r>
              <a:rPr lang="en-US" dirty="0"/>
              <a:t> </a:t>
            </a:r>
            <a:r>
              <a:rPr lang="en-US" dirty="0" err="1"/>
              <a:t>tài</a:t>
            </a:r>
            <a:r>
              <a:rPr lang="en-US" dirty="0"/>
              <a:t> </a:t>
            </a:r>
            <a:r>
              <a:rPr lang="en-US" dirty="0" err="1"/>
              <a:t>nguyên</a:t>
            </a:r>
            <a:r>
              <a:rPr lang="en-US" dirty="0"/>
              <a:t> </a:t>
            </a:r>
            <a:r>
              <a:rPr lang="en-US" dirty="0" err="1"/>
              <a:t>môi</a:t>
            </a:r>
            <a:r>
              <a:rPr lang="en-US" dirty="0"/>
              <a:t> </a:t>
            </a:r>
            <a:r>
              <a:rPr lang="en-US" dirty="0" err="1"/>
              <a:t>trường</a:t>
            </a:r>
            <a:r>
              <a:rPr lang="en-US" dirty="0"/>
              <a:t>, </a:t>
            </a:r>
            <a:r>
              <a:rPr lang="en-US" dirty="0" err="1"/>
              <a:t>tiến</a:t>
            </a:r>
            <a:r>
              <a:rPr lang="en-US" dirty="0"/>
              <a:t> </a:t>
            </a:r>
            <a:r>
              <a:rPr lang="en-US" dirty="0" err="1"/>
              <a:t>tới</a:t>
            </a:r>
            <a:r>
              <a:rPr lang="en-US" dirty="0"/>
              <a:t> </a:t>
            </a:r>
            <a:r>
              <a:rPr lang="en-US" dirty="0" err="1"/>
              <a:t>sử</a:t>
            </a:r>
            <a:r>
              <a:rPr lang="en-US" dirty="0"/>
              <a:t> </a:t>
            </a:r>
            <a:r>
              <a:rPr lang="en-US" dirty="0" err="1"/>
              <a:t>dụng</a:t>
            </a:r>
            <a:r>
              <a:rPr lang="en-US" dirty="0"/>
              <a:t> </a:t>
            </a:r>
            <a:r>
              <a:rPr lang="en-US" dirty="0" err="1"/>
              <a:t>hoàn</a:t>
            </a:r>
            <a:r>
              <a:rPr lang="en-US" dirty="0"/>
              <a:t> </a:t>
            </a:r>
            <a:r>
              <a:rPr lang="en-US" dirty="0" err="1"/>
              <a:t>toàn</a:t>
            </a:r>
            <a:r>
              <a:rPr lang="en-US" dirty="0"/>
              <a:t> </a:t>
            </a:r>
            <a:r>
              <a:rPr lang="en-US" dirty="0" err="1"/>
              <a:t>3D</a:t>
            </a:r>
            <a:r>
              <a:rPr lang="en-US" dirty="0"/>
              <a:t> </a:t>
            </a:r>
            <a:r>
              <a:rPr lang="en-US" dirty="0" err="1"/>
              <a:t>trong</a:t>
            </a:r>
            <a:r>
              <a:rPr lang="en-US" dirty="0"/>
              <a:t> </a:t>
            </a:r>
            <a:r>
              <a:rPr lang="en-US" dirty="0" err="1"/>
              <a:t>tương</a:t>
            </a:r>
            <a:r>
              <a:rPr lang="en-US" dirty="0"/>
              <a:t> </a:t>
            </a:r>
            <a:r>
              <a:rPr lang="en-US" dirty="0" err="1"/>
              <a:t>lai</a:t>
            </a:r>
            <a:r>
              <a:rPr lang="en-US" dirty="0"/>
              <a:t> (BIM </a:t>
            </a:r>
            <a:r>
              <a:rPr lang="en-US" dirty="0" err="1"/>
              <a:t>theo</a:t>
            </a:r>
            <a:r>
              <a:rPr lang="en-US" dirty="0"/>
              <a:t> </a:t>
            </a:r>
            <a:r>
              <a:rPr lang="en-US" dirty="0" err="1"/>
              <a:t>đề</a:t>
            </a:r>
            <a:r>
              <a:rPr lang="en-US" dirty="0"/>
              <a:t> </a:t>
            </a:r>
            <a:r>
              <a:rPr lang="en-US" dirty="0" err="1"/>
              <a:t>án</a:t>
            </a:r>
            <a:r>
              <a:rPr lang="en-US" dirty="0"/>
              <a:t> 2500 </a:t>
            </a:r>
            <a:r>
              <a:rPr lang="en-US" dirty="0" err="1"/>
              <a:t>của</a:t>
            </a:r>
            <a:r>
              <a:rPr lang="en-US" dirty="0"/>
              <a:t> </a:t>
            </a:r>
            <a:r>
              <a:rPr lang="en-US" dirty="0" err="1"/>
              <a:t>Chính</a:t>
            </a:r>
            <a:r>
              <a:rPr lang="en-US" dirty="0"/>
              <a:t> </a:t>
            </a:r>
            <a:r>
              <a:rPr lang="en-US" dirty="0" err="1"/>
              <a:t>phủ</a:t>
            </a:r>
            <a:r>
              <a:rPr lang="en-US" dirty="0"/>
              <a:t>)</a:t>
            </a:r>
          </a:p>
          <a:p>
            <a:r>
              <a:rPr lang="en-US" dirty="0" err="1"/>
              <a:t>Việc</a:t>
            </a:r>
            <a:r>
              <a:rPr lang="en-US" dirty="0"/>
              <a:t> </a:t>
            </a:r>
            <a:r>
              <a:rPr lang="en-US" dirty="0" err="1"/>
              <a:t>định</a:t>
            </a:r>
            <a:r>
              <a:rPr lang="en-US" dirty="0"/>
              <a:t> </a:t>
            </a:r>
            <a:r>
              <a:rPr lang="en-US" dirty="0" err="1"/>
              <a:t>vị</a:t>
            </a:r>
            <a:r>
              <a:rPr lang="en-US" dirty="0"/>
              <a:t> </a:t>
            </a:r>
            <a:r>
              <a:rPr lang="en-US" dirty="0" err="1"/>
              <a:t>các</a:t>
            </a:r>
            <a:r>
              <a:rPr lang="en-US" dirty="0"/>
              <a:t> </a:t>
            </a:r>
            <a:r>
              <a:rPr lang="en-US" dirty="0" err="1"/>
              <a:t>cơ</a:t>
            </a:r>
            <a:r>
              <a:rPr lang="en-US" dirty="0"/>
              <a:t> </a:t>
            </a:r>
            <a:r>
              <a:rPr lang="en-US" dirty="0" err="1"/>
              <a:t>sở</a:t>
            </a:r>
            <a:r>
              <a:rPr lang="en-US" dirty="0"/>
              <a:t> </a:t>
            </a:r>
            <a:r>
              <a:rPr lang="en-US" dirty="0" err="1"/>
              <a:t>hạ</a:t>
            </a:r>
            <a:r>
              <a:rPr lang="en-US" dirty="0"/>
              <a:t> </a:t>
            </a:r>
            <a:r>
              <a:rPr lang="en-US" dirty="0" err="1"/>
              <a:t>tầng</a:t>
            </a:r>
            <a:r>
              <a:rPr lang="en-US" dirty="0"/>
              <a:t> </a:t>
            </a:r>
            <a:r>
              <a:rPr lang="en-US" dirty="0" err="1"/>
              <a:t>kinh</a:t>
            </a:r>
            <a:r>
              <a:rPr lang="en-US" dirty="0"/>
              <a:t> </a:t>
            </a:r>
            <a:r>
              <a:rPr lang="en-US" dirty="0" err="1"/>
              <a:t>tế</a:t>
            </a:r>
            <a:r>
              <a:rPr lang="en-US" dirty="0"/>
              <a:t> </a:t>
            </a:r>
            <a:r>
              <a:rPr lang="en-US" dirty="0" err="1"/>
              <a:t>xã</a:t>
            </a:r>
            <a:r>
              <a:rPr lang="en-US" dirty="0"/>
              <a:t> </a:t>
            </a:r>
            <a:r>
              <a:rPr lang="en-US" dirty="0" err="1"/>
              <a:t>hội</a:t>
            </a:r>
            <a:r>
              <a:rPr lang="en-US" dirty="0"/>
              <a:t> </a:t>
            </a:r>
            <a:r>
              <a:rPr lang="en-US" dirty="0" err="1"/>
              <a:t>sẽ</a:t>
            </a:r>
            <a:r>
              <a:rPr lang="en-US" dirty="0"/>
              <a:t> </a:t>
            </a:r>
            <a:r>
              <a:rPr lang="en-US" dirty="0" err="1"/>
              <a:t>sử</a:t>
            </a:r>
            <a:r>
              <a:rPr lang="en-US" dirty="0"/>
              <a:t> </a:t>
            </a:r>
            <a:r>
              <a:rPr lang="en-US" dirty="0" err="1"/>
              <a:t>dụng</a:t>
            </a:r>
            <a:r>
              <a:rPr lang="en-US" dirty="0"/>
              <a:t> </a:t>
            </a:r>
            <a:r>
              <a:rPr lang="en-US" dirty="0" err="1"/>
              <a:t>hệ</a:t>
            </a:r>
            <a:r>
              <a:rPr lang="en-US" dirty="0"/>
              <a:t> </a:t>
            </a:r>
            <a:r>
              <a:rPr lang="en-US" dirty="0" err="1"/>
              <a:t>quy</a:t>
            </a:r>
            <a:r>
              <a:rPr lang="en-US" dirty="0"/>
              <a:t> </a:t>
            </a:r>
            <a:r>
              <a:rPr lang="en-US" dirty="0" err="1"/>
              <a:t>chiếu</a:t>
            </a:r>
            <a:r>
              <a:rPr lang="en-US" dirty="0"/>
              <a:t> </a:t>
            </a:r>
            <a:r>
              <a:rPr lang="en-US" dirty="0" err="1"/>
              <a:t>WGS</a:t>
            </a:r>
            <a:r>
              <a:rPr lang="en-US" dirty="0"/>
              <a:t> 84 </a:t>
            </a:r>
            <a:r>
              <a:rPr lang="en-US" dirty="0" err="1"/>
              <a:t>để</a:t>
            </a:r>
            <a:r>
              <a:rPr lang="en-US" dirty="0"/>
              <a:t> </a:t>
            </a:r>
            <a:r>
              <a:rPr lang="en-US" dirty="0" err="1"/>
              <a:t>thuận</a:t>
            </a:r>
            <a:r>
              <a:rPr lang="en-US" dirty="0"/>
              <a:t> </a:t>
            </a:r>
            <a:r>
              <a:rPr lang="en-US" dirty="0" err="1"/>
              <a:t>tiện</a:t>
            </a:r>
            <a:r>
              <a:rPr lang="en-US" dirty="0"/>
              <a:t> </a:t>
            </a:r>
            <a:r>
              <a:rPr lang="en-US" dirty="0" err="1"/>
              <a:t>cho</a:t>
            </a:r>
            <a:r>
              <a:rPr lang="en-US" dirty="0"/>
              <a:t> </a:t>
            </a:r>
            <a:r>
              <a:rPr lang="en-US" dirty="0" err="1"/>
              <a:t>việc</a:t>
            </a:r>
            <a:r>
              <a:rPr lang="en-US" dirty="0"/>
              <a:t> </a:t>
            </a:r>
            <a:r>
              <a:rPr lang="en-US" dirty="0" err="1"/>
              <a:t>sử</a:t>
            </a:r>
            <a:r>
              <a:rPr lang="en-US" dirty="0"/>
              <a:t> </a:t>
            </a:r>
            <a:r>
              <a:rPr lang="en-US" dirty="0" err="1"/>
              <a:t>dụng</a:t>
            </a:r>
            <a:r>
              <a:rPr lang="en-US" dirty="0"/>
              <a:t> GPS </a:t>
            </a:r>
            <a:r>
              <a:rPr lang="en-US" dirty="0" err="1"/>
              <a:t>và</a:t>
            </a:r>
            <a:r>
              <a:rPr lang="en-US" dirty="0"/>
              <a:t> </a:t>
            </a:r>
            <a:r>
              <a:rPr lang="en-US" dirty="0" err="1"/>
              <a:t>Vpostcode</a:t>
            </a:r>
            <a:r>
              <a:rPr lang="en-US" dirty="0"/>
              <a:t>. </a:t>
            </a:r>
            <a:r>
              <a:rPr lang="en-US" dirty="0" err="1"/>
              <a:t>Dữ</a:t>
            </a:r>
            <a:r>
              <a:rPr lang="en-US" dirty="0"/>
              <a:t> </a:t>
            </a:r>
            <a:r>
              <a:rPr lang="en-US" dirty="0" err="1"/>
              <a:t>liệu</a:t>
            </a:r>
            <a:r>
              <a:rPr lang="en-US" dirty="0"/>
              <a:t> </a:t>
            </a:r>
            <a:r>
              <a:rPr lang="en-US" dirty="0" err="1"/>
              <a:t>không</a:t>
            </a:r>
            <a:r>
              <a:rPr lang="en-US" dirty="0"/>
              <a:t> </a:t>
            </a:r>
            <a:r>
              <a:rPr lang="en-US" dirty="0" err="1"/>
              <a:t>gian</a:t>
            </a:r>
            <a:r>
              <a:rPr lang="en-US" dirty="0"/>
              <a:t> </a:t>
            </a:r>
            <a:r>
              <a:rPr lang="en-US" dirty="0" err="1"/>
              <a:t>kết</a:t>
            </a:r>
            <a:r>
              <a:rPr lang="en-US" dirty="0"/>
              <a:t> </a:t>
            </a:r>
            <a:r>
              <a:rPr lang="en-US" dirty="0" err="1"/>
              <a:t>hợp</a:t>
            </a:r>
            <a:r>
              <a:rPr lang="en-US" dirty="0"/>
              <a:t> </a:t>
            </a:r>
            <a:r>
              <a:rPr lang="en-US" dirty="0" err="1"/>
              <a:t>2D</a:t>
            </a:r>
            <a:r>
              <a:rPr lang="en-US" dirty="0"/>
              <a:t> </a:t>
            </a:r>
            <a:r>
              <a:rPr lang="en-US" dirty="0" err="1"/>
              <a:t>và</a:t>
            </a:r>
            <a:r>
              <a:rPr lang="en-US" dirty="0"/>
              <a:t> </a:t>
            </a:r>
            <a:r>
              <a:rPr lang="en-US" dirty="0" err="1"/>
              <a:t>3D</a:t>
            </a:r>
            <a:r>
              <a:rPr lang="en-US" dirty="0"/>
              <a:t>, </a:t>
            </a:r>
            <a:r>
              <a:rPr lang="en-US" dirty="0" err="1"/>
              <a:t>mức</a:t>
            </a:r>
            <a:r>
              <a:rPr lang="en-US" dirty="0"/>
              <a:t> chi </a:t>
            </a:r>
            <a:r>
              <a:rPr lang="en-US" dirty="0" err="1"/>
              <a:t>tiết</a:t>
            </a:r>
            <a:r>
              <a:rPr lang="en-US" dirty="0"/>
              <a:t> (</a:t>
            </a:r>
            <a:r>
              <a:rPr lang="en-US" dirty="0" err="1"/>
              <a:t>LOD</a:t>
            </a:r>
            <a:r>
              <a:rPr lang="en-US" dirty="0"/>
              <a:t>) </a:t>
            </a:r>
            <a:r>
              <a:rPr lang="en-US" dirty="0" err="1"/>
              <a:t>theo</a:t>
            </a:r>
            <a:r>
              <a:rPr lang="en-US" dirty="0"/>
              <a:t> </a:t>
            </a:r>
            <a:r>
              <a:rPr lang="en-US" dirty="0" err="1"/>
              <a:t>nhu</a:t>
            </a:r>
            <a:r>
              <a:rPr lang="en-US" dirty="0"/>
              <a:t> </a:t>
            </a:r>
            <a:r>
              <a:rPr lang="en-US" dirty="0" err="1"/>
              <a:t>cầu</a:t>
            </a:r>
            <a:r>
              <a:rPr lang="en-US" dirty="0"/>
              <a:t> </a:t>
            </a:r>
            <a:r>
              <a:rPr lang="en-US" dirty="0" err="1"/>
              <a:t>quản</a:t>
            </a:r>
            <a:r>
              <a:rPr lang="en-US" dirty="0"/>
              <a:t> </a:t>
            </a:r>
            <a:r>
              <a:rPr lang="en-US" dirty="0" err="1"/>
              <a:t>lý</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497" y="1600200"/>
            <a:ext cx="6346077" cy="4343400"/>
          </a:xfrm>
          <a:prstGeom prst="rect">
            <a:avLst/>
          </a:prstGeom>
        </p:spPr>
      </p:pic>
    </p:spTree>
    <p:extLst>
      <p:ext uri="{BB962C8B-B14F-4D97-AF65-F5344CB8AC3E}">
        <p14:creationId xmlns:p14="http://schemas.microsoft.com/office/powerpoint/2010/main" val="2978807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950" y="571500"/>
            <a:ext cx="9830932" cy="1143000"/>
          </a:xfrm>
        </p:spPr>
        <p:txBody>
          <a:bodyPr/>
          <a:lstStyle/>
          <a:p>
            <a:r>
              <a:rPr lang="en-US" dirty="0" err="1"/>
              <a:t>HanoiSmart</a:t>
            </a:r>
            <a:r>
              <a:rPr lang="en-US" dirty="0"/>
              <a:t> – </a:t>
            </a:r>
            <a:r>
              <a:rPr lang="en-US" dirty="0" err="1"/>
              <a:t>Nền</a:t>
            </a:r>
            <a:r>
              <a:rPr lang="en-US" dirty="0"/>
              <a:t> </a:t>
            </a:r>
            <a:r>
              <a:rPr lang="en-US" dirty="0" err="1"/>
              <a:t>tảng</a:t>
            </a:r>
            <a:r>
              <a:rPr lang="en-US" dirty="0"/>
              <a:t> </a:t>
            </a:r>
            <a:r>
              <a:rPr lang="en-US" dirty="0" err="1"/>
              <a:t>kết</a:t>
            </a:r>
            <a:r>
              <a:rPr lang="en-US" dirty="0"/>
              <a:t> </a:t>
            </a:r>
            <a:r>
              <a:rPr lang="en-US" dirty="0" err="1"/>
              <a:t>nối</a:t>
            </a:r>
            <a:endParaRPr lang="en-US" dirty="0"/>
          </a:p>
        </p:txBody>
      </p:sp>
      <p:pic>
        <p:nvPicPr>
          <p:cNvPr id="5" name="Content Placeholder 4"/>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74631" y="2057400"/>
            <a:ext cx="4249719" cy="3502744"/>
          </a:xfrm>
        </p:spPr>
      </p:pic>
      <p:sp>
        <p:nvSpPr>
          <p:cNvPr id="6" name="Content Placeholder 2"/>
          <p:cNvSpPr txBox="1">
            <a:spLocks/>
          </p:cNvSpPr>
          <p:nvPr/>
        </p:nvSpPr>
        <p:spPr>
          <a:xfrm>
            <a:off x="3961844" y="1371600"/>
            <a:ext cx="7850644" cy="525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Wingdings" pitchFamily="2" charset="2"/>
              <a:buChar char="§"/>
            </a:pPr>
            <a:r>
              <a:rPr lang="en-US" sz="1600" dirty="0" err="1"/>
              <a:t>Như</a:t>
            </a:r>
            <a:r>
              <a:rPr lang="en-US" sz="1600" dirty="0"/>
              <a:t> </a:t>
            </a:r>
            <a:r>
              <a:rPr lang="en-US" sz="1600" dirty="0" err="1"/>
              <a:t>một</a:t>
            </a:r>
            <a:r>
              <a:rPr lang="en-US" sz="1600" dirty="0"/>
              <a:t>  </a:t>
            </a:r>
            <a:r>
              <a:rPr lang="en-US" sz="1600" b="1" dirty="0"/>
              <a:t>Transaction Platform</a:t>
            </a:r>
            <a:r>
              <a:rPr lang="en-US" sz="1600" dirty="0"/>
              <a:t>, </a:t>
            </a:r>
            <a:r>
              <a:rPr lang="en-US" sz="1600" dirty="0" err="1"/>
              <a:t>Mạng</a:t>
            </a:r>
            <a:r>
              <a:rPr lang="en-US" sz="1600" dirty="0"/>
              <a:t> </a:t>
            </a:r>
            <a:r>
              <a:rPr lang="en-US" sz="1600" dirty="0" err="1"/>
              <a:t>xã</a:t>
            </a:r>
            <a:r>
              <a:rPr lang="en-US" sz="1600" dirty="0"/>
              <a:t> </a:t>
            </a:r>
            <a:r>
              <a:rPr lang="en-US" sz="1600" dirty="0" err="1"/>
              <a:t>hội</a:t>
            </a:r>
            <a:r>
              <a:rPr lang="en-US" sz="1600" dirty="0"/>
              <a:t> </a:t>
            </a:r>
            <a:r>
              <a:rPr lang="en-US" sz="1600" dirty="0" err="1"/>
              <a:t>định</a:t>
            </a:r>
            <a:r>
              <a:rPr lang="en-US" sz="1600" dirty="0"/>
              <a:t> </a:t>
            </a:r>
            <a:r>
              <a:rPr lang="en-US" sz="1600" dirty="0" err="1"/>
              <a:t>danh</a:t>
            </a:r>
            <a:r>
              <a:rPr lang="en-US" sz="1600" dirty="0"/>
              <a:t> </a:t>
            </a:r>
            <a:r>
              <a:rPr lang="en-US" sz="1600" b="1" dirty="0" err="1"/>
              <a:t>HanoiSmart</a:t>
            </a:r>
            <a:r>
              <a:rPr lang="en-US" sz="1600" dirty="0"/>
              <a:t> </a:t>
            </a:r>
            <a:r>
              <a:rPr lang="en-US" sz="1600" dirty="0" err="1"/>
              <a:t>giúp</a:t>
            </a:r>
            <a:r>
              <a:rPr lang="en-US" sz="1600" dirty="0"/>
              <a:t> </a:t>
            </a:r>
            <a:r>
              <a:rPr lang="en-US" sz="1600" dirty="0" err="1"/>
              <a:t>kết</a:t>
            </a:r>
            <a:r>
              <a:rPr lang="en-US" sz="1600" dirty="0"/>
              <a:t> </a:t>
            </a:r>
            <a:r>
              <a:rPr lang="en-US" sz="1600" dirty="0" err="1"/>
              <a:t>nối</a:t>
            </a:r>
            <a:r>
              <a:rPr lang="en-US" sz="1600" dirty="0"/>
              <a:t> </a:t>
            </a:r>
            <a:r>
              <a:rPr lang="en-US" sz="1600" dirty="0" err="1"/>
              <a:t>các</a:t>
            </a:r>
            <a:r>
              <a:rPr lang="en-US" sz="1600" dirty="0"/>
              <a:t> </a:t>
            </a:r>
            <a:r>
              <a:rPr lang="en-US" sz="1600" dirty="0" err="1"/>
              <a:t>chủ</a:t>
            </a:r>
            <a:r>
              <a:rPr lang="en-US" sz="1600" dirty="0"/>
              <a:t> </a:t>
            </a:r>
            <a:r>
              <a:rPr lang="en-US" sz="1600" dirty="0" err="1"/>
              <a:t>thể</a:t>
            </a:r>
            <a:r>
              <a:rPr lang="en-US" sz="1600" dirty="0"/>
              <a:t> </a:t>
            </a:r>
            <a:r>
              <a:rPr lang="en-US" sz="1600" dirty="0" err="1"/>
              <a:t>trong</a:t>
            </a:r>
            <a:r>
              <a:rPr lang="en-US" sz="1600" dirty="0"/>
              <a:t> </a:t>
            </a:r>
            <a:r>
              <a:rPr lang="en-US" sz="1600" dirty="0" err="1"/>
              <a:t>TP</a:t>
            </a:r>
            <a:r>
              <a:rPr lang="en-US" sz="1600" dirty="0"/>
              <a:t> </a:t>
            </a:r>
            <a:r>
              <a:rPr lang="en-US" sz="1600" dirty="0" err="1"/>
              <a:t>với</a:t>
            </a:r>
            <a:r>
              <a:rPr lang="en-US" sz="1600" dirty="0"/>
              <a:t> </a:t>
            </a:r>
            <a:r>
              <a:rPr lang="en-US" sz="1600" dirty="0" err="1"/>
              <a:t>nhau</a:t>
            </a:r>
            <a:r>
              <a:rPr lang="en-US" sz="1600" dirty="0"/>
              <a:t> </a:t>
            </a:r>
            <a:r>
              <a:rPr lang="en-US" sz="1600" dirty="0" err="1"/>
              <a:t>và</a:t>
            </a:r>
            <a:r>
              <a:rPr lang="en-US" sz="1600" dirty="0"/>
              <a:t> </a:t>
            </a:r>
            <a:r>
              <a:rPr lang="en-US" sz="1600" dirty="0" err="1"/>
              <a:t>với</a:t>
            </a:r>
            <a:r>
              <a:rPr lang="en-US" sz="1600" dirty="0"/>
              <a:t> </a:t>
            </a:r>
            <a:r>
              <a:rPr lang="en-US" sz="1600" dirty="0" err="1"/>
              <a:t>các</a:t>
            </a:r>
            <a:r>
              <a:rPr lang="en-US" sz="1600" dirty="0"/>
              <a:t> </a:t>
            </a:r>
            <a:r>
              <a:rPr lang="en-US" sz="1600" dirty="0" err="1"/>
              <a:t>chủ</a:t>
            </a:r>
            <a:r>
              <a:rPr lang="en-US" sz="1600" dirty="0"/>
              <a:t> </a:t>
            </a:r>
            <a:r>
              <a:rPr lang="en-US" sz="1600" dirty="0" err="1"/>
              <a:t>thể</a:t>
            </a:r>
            <a:r>
              <a:rPr lang="en-US" sz="1600" dirty="0"/>
              <a:t> </a:t>
            </a:r>
            <a:r>
              <a:rPr lang="en-US" sz="1600" dirty="0" err="1"/>
              <a:t>bên</a:t>
            </a:r>
            <a:r>
              <a:rPr lang="en-US" sz="1600" dirty="0"/>
              <a:t> </a:t>
            </a:r>
            <a:r>
              <a:rPr lang="en-US" sz="1600" dirty="0" err="1"/>
              <a:t>ngoài</a:t>
            </a:r>
            <a:r>
              <a:rPr lang="en-US" sz="1600" dirty="0"/>
              <a:t> (</a:t>
            </a:r>
            <a:r>
              <a:rPr lang="en-US" sz="1600" dirty="0" err="1"/>
              <a:t>khách</a:t>
            </a:r>
            <a:r>
              <a:rPr lang="en-US" sz="1600" dirty="0"/>
              <a:t> du </a:t>
            </a:r>
            <a:r>
              <a:rPr lang="en-US" sz="1600" dirty="0" err="1"/>
              <a:t>lịch</a:t>
            </a:r>
            <a:r>
              <a:rPr lang="en-US" sz="1600" dirty="0"/>
              <a:t>, </a:t>
            </a:r>
            <a:r>
              <a:rPr lang="en-US" sz="1600" dirty="0" err="1"/>
              <a:t>nhà</a:t>
            </a:r>
            <a:r>
              <a:rPr lang="en-US" sz="1600" dirty="0"/>
              <a:t> </a:t>
            </a:r>
            <a:r>
              <a:rPr lang="en-US" sz="1600" dirty="0" err="1"/>
              <a:t>đầu</a:t>
            </a:r>
            <a:r>
              <a:rPr lang="en-US" sz="1600" dirty="0"/>
              <a:t> </a:t>
            </a:r>
            <a:r>
              <a:rPr lang="en-US" sz="1600" dirty="0" err="1"/>
              <a:t>tư</a:t>
            </a:r>
            <a:r>
              <a:rPr lang="en-US" sz="1600" dirty="0"/>
              <a:t>, </a:t>
            </a:r>
            <a:r>
              <a:rPr lang="en-US" sz="1600" dirty="0" err="1"/>
              <a:t>khách</a:t>
            </a:r>
            <a:r>
              <a:rPr lang="en-US" sz="1600" dirty="0"/>
              <a:t> </a:t>
            </a:r>
            <a:r>
              <a:rPr lang="en-US" sz="1600" dirty="0" err="1"/>
              <a:t>hàng</a:t>
            </a:r>
            <a:r>
              <a:rPr lang="en-US" sz="1600" dirty="0"/>
              <a:t>…). </a:t>
            </a:r>
            <a:r>
              <a:rPr lang="en-US" sz="1600" dirty="0" err="1"/>
              <a:t>Tính</a:t>
            </a:r>
            <a:r>
              <a:rPr lang="en-US" sz="1600" dirty="0"/>
              <a:t> </a:t>
            </a:r>
            <a:r>
              <a:rPr lang="en-US" sz="1600" dirty="0" err="1"/>
              <a:t>chính</a:t>
            </a:r>
            <a:r>
              <a:rPr lang="en-US" sz="1600" dirty="0"/>
              <a:t> </a:t>
            </a:r>
            <a:r>
              <a:rPr lang="en-US" sz="1600" dirty="0" err="1"/>
              <a:t>danh</a:t>
            </a:r>
            <a:r>
              <a:rPr lang="en-US" sz="1600" dirty="0"/>
              <a:t> </a:t>
            </a:r>
            <a:r>
              <a:rPr lang="en-US" sz="1600" dirty="0" err="1"/>
              <a:t>với</a:t>
            </a:r>
            <a:r>
              <a:rPr lang="en-US" sz="1600" dirty="0"/>
              <a:t> </a:t>
            </a:r>
            <a:r>
              <a:rPr lang="en-US" sz="1600" dirty="0" err="1"/>
              <a:t>sự</a:t>
            </a:r>
            <a:r>
              <a:rPr lang="en-US" sz="1600" dirty="0"/>
              <a:t> </a:t>
            </a:r>
            <a:r>
              <a:rPr lang="en-US" sz="1600" dirty="0" err="1"/>
              <a:t>xác</a:t>
            </a:r>
            <a:r>
              <a:rPr lang="en-US" sz="1600" dirty="0"/>
              <a:t> </a:t>
            </a:r>
            <a:r>
              <a:rPr lang="en-US" sz="1600" dirty="0" err="1"/>
              <a:t>thực</a:t>
            </a:r>
            <a:r>
              <a:rPr lang="en-US" sz="1600" dirty="0"/>
              <a:t> </a:t>
            </a:r>
            <a:r>
              <a:rPr lang="en-US" sz="1600" dirty="0" err="1"/>
              <a:t>của</a:t>
            </a:r>
            <a:r>
              <a:rPr lang="en-US" sz="1600" dirty="0"/>
              <a:t> </a:t>
            </a:r>
            <a:r>
              <a:rPr lang="en-US" sz="1600" dirty="0" err="1"/>
              <a:t>chính</a:t>
            </a:r>
            <a:r>
              <a:rPr lang="en-US" sz="1600" dirty="0"/>
              <a:t> </a:t>
            </a:r>
            <a:r>
              <a:rPr lang="en-US" sz="1600" dirty="0" err="1"/>
              <a:t>quyền</a:t>
            </a:r>
            <a:r>
              <a:rPr lang="en-US" sz="1600" dirty="0"/>
              <a:t>, </a:t>
            </a:r>
            <a:r>
              <a:rPr lang="en-US" sz="1600" dirty="0" err="1"/>
              <a:t>tích</a:t>
            </a:r>
            <a:r>
              <a:rPr lang="en-US" sz="1600" dirty="0"/>
              <a:t> </a:t>
            </a:r>
            <a:r>
              <a:rPr lang="en-US" sz="1600" dirty="0" err="1"/>
              <a:t>hợp</a:t>
            </a:r>
            <a:r>
              <a:rPr lang="en-US" sz="1600" dirty="0"/>
              <a:t> </a:t>
            </a:r>
            <a:r>
              <a:rPr lang="en-US" sz="1600" dirty="0" err="1"/>
              <a:t>chữ</a:t>
            </a:r>
            <a:r>
              <a:rPr lang="en-US" sz="1600" dirty="0"/>
              <a:t> </a:t>
            </a:r>
            <a:r>
              <a:rPr lang="en-US" sz="1600" dirty="0" err="1"/>
              <a:t>ký</a:t>
            </a:r>
            <a:r>
              <a:rPr lang="en-US" sz="1600" dirty="0"/>
              <a:t> </a:t>
            </a:r>
            <a:r>
              <a:rPr lang="en-US" sz="1600" dirty="0" err="1"/>
              <a:t>số</a:t>
            </a:r>
            <a:r>
              <a:rPr lang="en-US" sz="1600" dirty="0"/>
              <a:t> </a:t>
            </a:r>
            <a:r>
              <a:rPr lang="en-US" sz="1600" dirty="0" err="1"/>
              <a:t>là</a:t>
            </a:r>
            <a:r>
              <a:rPr lang="en-US" sz="1600" dirty="0"/>
              <a:t> </a:t>
            </a:r>
            <a:r>
              <a:rPr lang="en-US" sz="1600" dirty="0" err="1"/>
              <a:t>cơ</a:t>
            </a:r>
            <a:r>
              <a:rPr lang="en-US" sz="1600" dirty="0"/>
              <a:t> </a:t>
            </a:r>
            <a:r>
              <a:rPr lang="en-US" sz="1600" dirty="0" err="1"/>
              <a:t>sở</a:t>
            </a:r>
            <a:r>
              <a:rPr lang="en-US" sz="1600" dirty="0"/>
              <a:t> </a:t>
            </a:r>
            <a:r>
              <a:rPr lang="en-US" sz="1600" dirty="0" err="1"/>
              <a:t>để</a:t>
            </a:r>
            <a:r>
              <a:rPr lang="en-US" sz="1600" dirty="0"/>
              <a:t> </a:t>
            </a:r>
            <a:r>
              <a:rPr lang="en-US" sz="1600" dirty="0" err="1"/>
              <a:t>có</a:t>
            </a:r>
            <a:r>
              <a:rPr lang="en-US" sz="1600" dirty="0"/>
              <a:t> </a:t>
            </a:r>
            <a:r>
              <a:rPr lang="en-US" sz="1600" dirty="0" err="1"/>
              <a:t>sự</a:t>
            </a:r>
            <a:r>
              <a:rPr lang="en-US" sz="1600" dirty="0"/>
              <a:t> tin </a:t>
            </a:r>
            <a:r>
              <a:rPr lang="en-US" sz="1600" dirty="0" err="1"/>
              <a:t>cậy</a:t>
            </a:r>
            <a:r>
              <a:rPr lang="en-US" sz="1600" dirty="0"/>
              <a:t> </a:t>
            </a:r>
            <a:r>
              <a:rPr lang="en-US" sz="1600" dirty="0" err="1"/>
              <a:t>cần</a:t>
            </a:r>
            <a:r>
              <a:rPr lang="en-US" sz="1600" dirty="0"/>
              <a:t> </a:t>
            </a:r>
            <a:r>
              <a:rPr lang="en-US" sz="1600" dirty="0" err="1"/>
              <a:t>thiết</a:t>
            </a:r>
            <a:r>
              <a:rPr lang="en-US" sz="1600" dirty="0"/>
              <a:t> </a:t>
            </a:r>
            <a:r>
              <a:rPr lang="en-US" sz="1600" dirty="0" err="1"/>
              <a:t>trong</a:t>
            </a:r>
            <a:r>
              <a:rPr lang="en-US" sz="1600" dirty="0"/>
              <a:t> </a:t>
            </a:r>
            <a:r>
              <a:rPr lang="en-US" sz="1600" dirty="0" err="1"/>
              <a:t>các</a:t>
            </a:r>
            <a:r>
              <a:rPr lang="en-US" sz="1600" dirty="0"/>
              <a:t> </a:t>
            </a:r>
            <a:r>
              <a:rPr lang="en-US" sz="1600" dirty="0" err="1"/>
              <a:t>giao</a:t>
            </a:r>
            <a:r>
              <a:rPr lang="en-US" sz="1600" dirty="0"/>
              <a:t> </a:t>
            </a:r>
            <a:r>
              <a:rPr lang="en-US" sz="1600" dirty="0" err="1"/>
              <a:t>dịch</a:t>
            </a:r>
            <a:r>
              <a:rPr lang="en-US" sz="1600" dirty="0"/>
              <a:t>, </a:t>
            </a:r>
            <a:r>
              <a:rPr lang="en-US" sz="1600" dirty="0" err="1"/>
              <a:t>khác</a:t>
            </a:r>
            <a:r>
              <a:rPr lang="en-US" sz="1600" dirty="0"/>
              <a:t> </a:t>
            </a:r>
            <a:r>
              <a:rPr lang="en-US" sz="1600" dirty="0" err="1"/>
              <a:t>với</a:t>
            </a:r>
            <a:r>
              <a:rPr lang="en-US" sz="1600" dirty="0"/>
              <a:t> </a:t>
            </a:r>
            <a:r>
              <a:rPr lang="en-US" sz="1600" dirty="0" err="1"/>
              <a:t>mạng</a:t>
            </a:r>
            <a:r>
              <a:rPr lang="en-US" sz="1600" dirty="0"/>
              <a:t> </a:t>
            </a:r>
            <a:r>
              <a:rPr lang="en-US" sz="1600" dirty="0" err="1"/>
              <a:t>xã</a:t>
            </a:r>
            <a:r>
              <a:rPr lang="en-US" sz="1600" dirty="0"/>
              <a:t> </a:t>
            </a:r>
            <a:r>
              <a:rPr lang="en-US" sz="1600" dirty="0" err="1"/>
              <a:t>hội</a:t>
            </a:r>
            <a:r>
              <a:rPr lang="en-US" sz="1600" dirty="0"/>
              <a:t> </a:t>
            </a:r>
            <a:r>
              <a:rPr lang="en-US" sz="1600" dirty="0" err="1"/>
              <a:t>nặc</a:t>
            </a:r>
            <a:r>
              <a:rPr lang="en-US" sz="1600" dirty="0"/>
              <a:t> </a:t>
            </a:r>
            <a:r>
              <a:rPr lang="en-US" sz="1600" dirty="0" err="1"/>
              <a:t>danh</a:t>
            </a:r>
            <a:r>
              <a:rPr lang="en-US" sz="1600" dirty="0"/>
              <a:t>. </a:t>
            </a:r>
          </a:p>
          <a:p>
            <a:pPr algn="just">
              <a:buFont typeface="Wingdings" pitchFamily="2" charset="2"/>
              <a:buChar char="§"/>
            </a:pPr>
            <a:r>
              <a:rPr lang="en-US" sz="1600" dirty="0" err="1"/>
              <a:t>Người</a:t>
            </a:r>
            <a:r>
              <a:rPr lang="en-US" sz="1600" dirty="0"/>
              <a:t> </a:t>
            </a:r>
            <a:r>
              <a:rPr lang="en-US" sz="1600" dirty="0" err="1"/>
              <a:t>dân</a:t>
            </a:r>
            <a:r>
              <a:rPr lang="en-US" sz="1600" dirty="0"/>
              <a:t> </a:t>
            </a:r>
            <a:r>
              <a:rPr lang="en-US" sz="1600" dirty="0" err="1"/>
              <a:t>có</a:t>
            </a:r>
            <a:r>
              <a:rPr lang="en-US" sz="1600" dirty="0"/>
              <a:t> </a:t>
            </a:r>
            <a:r>
              <a:rPr lang="en-US" sz="1600" dirty="0" err="1"/>
              <a:t>thể</a:t>
            </a:r>
            <a:r>
              <a:rPr lang="en-US" sz="1600" dirty="0"/>
              <a:t> </a:t>
            </a:r>
            <a:r>
              <a:rPr lang="en-US" sz="1600" dirty="0" err="1"/>
              <a:t>trao</a:t>
            </a:r>
            <a:r>
              <a:rPr lang="en-US" sz="1600" dirty="0"/>
              <a:t> </a:t>
            </a:r>
            <a:r>
              <a:rPr lang="en-US" sz="1600" dirty="0" err="1"/>
              <a:t>đổi</a:t>
            </a:r>
            <a:r>
              <a:rPr lang="en-US" sz="1600" dirty="0"/>
              <a:t> </a:t>
            </a:r>
            <a:r>
              <a:rPr lang="en-US" sz="1600" dirty="0" err="1"/>
              <a:t>thông</a:t>
            </a:r>
            <a:r>
              <a:rPr lang="en-US" sz="1600" dirty="0"/>
              <a:t> tin </a:t>
            </a:r>
            <a:r>
              <a:rPr lang="en-US" sz="1600" dirty="0" err="1"/>
              <a:t>nhiều</a:t>
            </a:r>
            <a:r>
              <a:rPr lang="en-US" sz="1600" dirty="0"/>
              <a:t> </a:t>
            </a:r>
            <a:r>
              <a:rPr lang="en-US" sz="1600" dirty="0" err="1"/>
              <a:t>chiều</a:t>
            </a:r>
            <a:r>
              <a:rPr lang="en-US" sz="1600" dirty="0"/>
              <a:t> </a:t>
            </a:r>
            <a:r>
              <a:rPr lang="en-US" sz="1600" dirty="0" err="1"/>
              <a:t>với</a:t>
            </a:r>
            <a:r>
              <a:rPr lang="en-US" sz="1600" dirty="0"/>
              <a:t> </a:t>
            </a:r>
            <a:r>
              <a:rPr lang="en-US" sz="1600" dirty="0" err="1"/>
              <a:t>nhau</a:t>
            </a:r>
            <a:r>
              <a:rPr lang="en-US" sz="1600" dirty="0"/>
              <a:t>, </a:t>
            </a:r>
            <a:r>
              <a:rPr lang="en-US" sz="1600" dirty="0" err="1"/>
              <a:t>với</a:t>
            </a:r>
            <a:r>
              <a:rPr lang="en-US" sz="1600" dirty="0"/>
              <a:t> </a:t>
            </a:r>
            <a:r>
              <a:rPr lang="en-US" sz="1600" dirty="0" err="1"/>
              <a:t>các</a:t>
            </a:r>
            <a:r>
              <a:rPr lang="en-US" sz="1600" dirty="0"/>
              <a:t> </a:t>
            </a:r>
            <a:r>
              <a:rPr lang="en-US" sz="1600" dirty="0" err="1"/>
              <a:t>cấp</a:t>
            </a:r>
            <a:r>
              <a:rPr lang="en-US" sz="1600" dirty="0"/>
              <a:t> </a:t>
            </a:r>
            <a:r>
              <a:rPr lang="en-US" sz="1600" dirty="0" err="1"/>
              <a:t>chính</a:t>
            </a:r>
            <a:r>
              <a:rPr lang="en-US" sz="1600" dirty="0"/>
              <a:t> </a:t>
            </a:r>
            <a:r>
              <a:rPr lang="en-US" sz="1600" dirty="0" err="1"/>
              <a:t>quyền</a:t>
            </a:r>
            <a:r>
              <a:rPr lang="en-US" sz="1600" dirty="0"/>
              <a:t>, </a:t>
            </a:r>
            <a:r>
              <a:rPr lang="en-US" sz="1600" dirty="0" err="1"/>
              <a:t>với</a:t>
            </a:r>
            <a:r>
              <a:rPr lang="en-US" sz="1600" dirty="0"/>
              <a:t> </a:t>
            </a:r>
            <a:r>
              <a:rPr lang="en-US" sz="1600" dirty="0" err="1"/>
              <a:t>các</a:t>
            </a:r>
            <a:r>
              <a:rPr lang="en-US" sz="1600" dirty="0"/>
              <a:t> </a:t>
            </a:r>
            <a:r>
              <a:rPr lang="en-US" sz="1600" dirty="0" err="1"/>
              <a:t>doanh</a:t>
            </a:r>
            <a:r>
              <a:rPr lang="en-US" sz="1600" dirty="0"/>
              <a:t> </a:t>
            </a:r>
            <a:r>
              <a:rPr lang="en-US" sz="1600" dirty="0" err="1"/>
              <a:t>nghiệp</a:t>
            </a:r>
            <a:r>
              <a:rPr lang="en-US" sz="1600" dirty="0"/>
              <a:t> </a:t>
            </a:r>
            <a:r>
              <a:rPr lang="en-US" sz="1600" dirty="0" err="1"/>
              <a:t>cung</a:t>
            </a:r>
            <a:r>
              <a:rPr lang="en-US" sz="1600" dirty="0"/>
              <a:t> </a:t>
            </a:r>
            <a:r>
              <a:rPr lang="en-US" sz="1600" dirty="0" err="1"/>
              <a:t>cấp</a:t>
            </a:r>
            <a:r>
              <a:rPr lang="en-US" sz="1600" dirty="0"/>
              <a:t> </a:t>
            </a:r>
            <a:r>
              <a:rPr lang="en-US" sz="1600" dirty="0" err="1"/>
              <a:t>các</a:t>
            </a:r>
            <a:r>
              <a:rPr lang="en-US" sz="1600" dirty="0"/>
              <a:t> </a:t>
            </a:r>
            <a:r>
              <a:rPr lang="en-US" sz="1600" dirty="0" err="1"/>
              <a:t>sản</a:t>
            </a:r>
            <a:r>
              <a:rPr lang="en-US" sz="1600" dirty="0"/>
              <a:t> </a:t>
            </a:r>
            <a:r>
              <a:rPr lang="en-US" sz="1600" dirty="0" err="1"/>
              <a:t>phẩm</a:t>
            </a:r>
            <a:r>
              <a:rPr lang="en-US" sz="1600" dirty="0"/>
              <a:t> </a:t>
            </a:r>
            <a:r>
              <a:rPr lang="en-US" sz="1600" dirty="0" err="1"/>
              <a:t>dịch</a:t>
            </a:r>
            <a:r>
              <a:rPr lang="en-US" sz="1600" dirty="0"/>
              <a:t> </a:t>
            </a:r>
            <a:r>
              <a:rPr lang="en-US" sz="1600" dirty="0" err="1"/>
              <a:t>vụ</a:t>
            </a:r>
            <a:r>
              <a:rPr lang="en-US" sz="1600" dirty="0"/>
              <a:t> </a:t>
            </a:r>
            <a:r>
              <a:rPr lang="en-US" sz="1600" dirty="0" err="1"/>
              <a:t>thiết</a:t>
            </a:r>
            <a:r>
              <a:rPr lang="en-US" sz="1600" dirty="0"/>
              <a:t> </a:t>
            </a:r>
            <a:r>
              <a:rPr lang="en-US" sz="1600" dirty="0" err="1"/>
              <a:t>yếu</a:t>
            </a:r>
            <a:endParaRPr lang="en-US" sz="1600" dirty="0"/>
          </a:p>
          <a:p>
            <a:pPr algn="just">
              <a:buFont typeface="Wingdings" pitchFamily="2" charset="2"/>
              <a:buChar char="§"/>
            </a:pPr>
            <a:r>
              <a:rPr lang="en-US" sz="1600" dirty="0" err="1"/>
              <a:t>Kết</a:t>
            </a:r>
            <a:r>
              <a:rPr lang="en-US" sz="1600" dirty="0"/>
              <a:t> </a:t>
            </a:r>
            <a:r>
              <a:rPr lang="en-US" sz="1600" dirty="0" err="1"/>
              <a:t>nối</a:t>
            </a:r>
            <a:r>
              <a:rPr lang="en-US" sz="1600" dirty="0"/>
              <a:t> </a:t>
            </a:r>
            <a:r>
              <a:rPr lang="en-US" sz="1600" dirty="0" err="1"/>
              <a:t>các</a:t>
            </a:r>
            <a:r>
              <a:rPr lang="en-US" sz="1600" dirty="0"/>
              <a:t> </a:t>
            </a:r>
            <a:r>
              <a:rPr lang="en-US" sz="1600" dirty="0" err="1"/>
              <a:t>nguồn</a:t>
            </a:r>
            <a:r>
              <a:rPr lang="en-US" sz="1600" dirty="0"/>
              <a:t> </a:t>
            </a:r>
            <a:r>
              <a:rPr lang="en-US" sz="1600" dirty="0" err="1"/>
              <a:t>lực</a:t>
            </a:r>
            <a:r>
              <a:rPr lang="en-US" sz="1600" dirty="0"/>
              <a:t> </a:t>
            </a:r>
            <a:r>
              <a:rPr lang="en-US" sz="1600" dirty="0" err="1"/>
              <a:t>trong</a:t>
            </a:r>
            <a:r>
              <a:rPr lang="en-US" sz="1600" dirty="0"/>
              <a:t> </a:t>
            </a:r>
            <a:r>
              <a:rPr lang="en-US" sz="1600" dirty="0" err="1"/>
              <a:t>Thành</a:t>
            </a:r>
            <a:r>
              <a:rPr lang="en-US" sz="1600" dirty="0"/>
              <a:t> </a:t>
            </a:r>
            <a:r>
              <a:rPr lang="en-US" sz="1600" dirty="0" err="1"/>
              <a:t>phố</a:t>
            </a:r>
            <a:r>
              <a:rPr lang="en-US" sz="1600" dirty="0"/>
              <a:t> </a:t>
            </a:r>
            <a:r>
              <a:rPr lang="en-US" sz="1600" dirty="0" err="1"/>
              <a:t>để</a:t>
            </a:r>
            <a:r>
              <a:rPr lang="en-US" sz="1600" dirty="0"/>
              <a:t> </a:t>
            </a:r>
            <a:r>
              <a:rPr lang="en-US" sz="1600" dirty="0" err="1"/>
              <a:t>tạo</a:t>
            </a:r>
            <a:r>
              <a:rPr lang="en-US" sz="1600" dirty="0"/>
              <a:t> </a:t>
            </a:r>
            <a:r>
              <a:rPr lang="en-US" sz="1600" dirty="0" err="1"/>
              <a:t>thành</a:t>
            </a:r>
            <a:r>
              <a:rPr lang="en-US" sz="1600" dirty="0"/>
              <a:t> </a:t>
            </a:r>
            <a:r>
              <a:rPr lang="en-US" sz="1600" dirty="0" err="1"/>
              <a:t>hạ</a:t>
            </a:r>
            <a:r>
              <a:rPr lang="en-US" sz="1600" dirty="0"/>
              <a:t> </a:t>
            </a:r>
            <a:r>
              <a:rPr lang="en-US" sz="1600" dirty="0" err="1"/>
              <a:t>tầng</a:t>
            </a:r>
            <a:r>
              <a:rPr lang="en-US" sz="1600" dirty="0"/>
              <a:t> </a:t>
            </a:r>
            <a:r>
              <a:rPr lang="en-US" sz="1600" dirty="0" err="1"/>
              <a:t>KTXH</a:t>
            </a:r>
            <a:r>
              <a:rPr lang="en-US" sz="1600" dirty="0"/>
              <a:t> </a:t>
            </a:r>
            <a:r>
              <a:rPr lang="en-US" sz="1600" dirty="0" err="1"/>
              <a:t>thông</a:t>
            </a:r>
            <a:r>
              <a:rPr lang="en-US" sz="1600" dirty="0"/>
              <a:t> minh, </a:t>
            </a:r>
            <a:r>
              <a:rPr lang="en-US" sz="1600" dirty="0" err="1"/>
              <a:t>phục</a:t>
            </a:r>
            <a:r>
              <a:rPr lang="en-US" sz="1600" dirty="0"/>
              <a:t> </a:t>
            </a:r>
            <a:r>
              <a:rPr lang="en-US" sz="1600" dirty="0" err="1"/>
              <a:t>vụtốt</a:t>
            </a:r>
            <a:r>
              <a:rPr lang="en-US" sz="1600" dirty="0"/>
              <a:t> </a:t>
            </a:r>
            <a:r>
              <a:rPr lang="en-US" sz="1600" dirty="0" err="1"/>
              <a:t>nhất</a:t>
            </a:r>
            <a:r>
              <a:rPr lang="en-US" sz="1600" dirty="0"/>
              <a:t>  </a:t>
            </a:r>
            <a:r>
              <a:rPr lang="en-US" sz="1600" dirty="0" err="1"/>
              <a:t>các</a:t>
            </a:r>
            <a:r>
              <a:rPr lang="en-US" sz="1600" dirty="0"/>
              <a:t> </a:t>
            </a:r>
            <a:r>
              <a:rPr lang="en-US" sz="1600" dirty="0" err="1"/>
              <a:t>nhu</a:t>
            </a:r>
            <a:r>
              <a:rPr lang="en-US" sz="1600" dirty="0"/>
              <a:t> </a:t>
            </a:r>
            <a:r>
              <a:rPr lang="en-US" sz="1600" dirty="0" err="1"/>
              <a:t>cầu</a:t>
            </a:r>
            <a:r>
              <a:rPr lang="en-US" sz="1600" dirty="0"/>
              <a:t> </a:t>
            </a:r>
            <a:r>
              <a:rPr lang="en-US" sz="1600" dirty="0" err="1"/>
              <a:t>thiết</a:t>
            </a:r>
            <a:r>
              <a:rPr lang="en-US" sz="1600" dirty="0"/>
              <a:t> </a:t>
            </a:r>
            <a:r>
              <a:rPr lang="en-US" sz="1600" dirty="0" err="1"/>
              <a:t>yếu</a:t>
            </a:r>
            <a:r>
              <a:rPr lang="en-US" sz="1600" dirty="0"/>
              <a:t> </a:t>
            </a:r>
            <a:r>
              <a:rPr lang="en-US" sz="1600" dirty="0" err="1"/>
              <a:t>của</a:t>
            </a:r>
            <a:r>
              <a:rPr lang="en-US" sz="1600" dirty="0"/>
              <a:t> </a:t>
            </a:r>
            <a:r>
              <a:rPr lang="en-US" sz="1600" dirty="0" err="1"/>
              <a:t>cư</a:t>
            </a:r>
            <a:r>
              <a:rPr lang="en-US" sz="1600" dirty="0"/>
              <a:t> </a:t>
            </a:r>
            <a:r>
              <a:rPr lang="en-US" sz="1600" dirty="0" err="1"/>
              <a:t>dân</a:t>
            </a:r>
            <a:endParaRPr lang="en-US" sz="1600" dirty="0"/>
          </a:p>
          <a:p>
            <a:pPr algn="just">
              <a:buFont typeface="Wingdings" pitchFamily="2" charset="2"/>
              <a:buChar char="§"/>
            </a:pPr>
            <a:r>
              <a:rPr lang="en-US" sz="1600" dirty="0" err="1"/>
              <a:t>Là</a:t>
            </a:r>
            <a:r>
              <a:rPr lang="en-US" sz="1600" dirty="0"/>
              <a:t> </a:t>
            </a:r>
            <a:r>
              <a:rPr lang="en-US" sz="1600" dirty="0" err="1"/>
              <a:t>nền</a:t>
            </a:r>
            <a:r>
              <a:rPr lang="en-US" sz="1600" dirty="0"/>
              <a:t> </a:t>
            </a:r>
            <a:r>
              <a:rPr lang="en-US" sz="1600" dirty="0" err="1"/>
              <a:t>tảng</a:t>
            </a:r>
            <a:r>
              <a:rPr lang="en-US" sz="1600" dirty="0"/>
              <a:t> </a:t>
            </a:r>
            <a:r>
              <a:rPr lang="en-US" sz="1600" dirty="0" err="1"/>
              <a:t>để</a:t>
            </a:r>
            <a:r>
              <a:rPr lang="en-US" sz="1600" dirty="0"/>
              <a:t> </a:t>
            </a:r>
            <a:r>
              <a:rPr lang="en-US" sz="1600" dirty="0" err="1"/>
              <a:t>chuyển</a:t>
            </a:r>
            <a:r>
              <a:rPr lang="en-US" sz="1600" dirty="0"/>
              <a:t> </a:t>
            </a:r>
            <a:r>
              <a:rPr lang="en-US" sz="1600" dirty="0" err="1"/>
              <a:t>đổi</a:t>
            </a:r>
            <a:r>
              <a:rPr lang="en-US" sz="1600" dirty="0"/>
              <a:t> </a:t>
            </a:r>
            <a:r>
              <a:rPr lang="en-US" sz="1600" dirty="0" err="1"/>
              <a:t>số</a:t>
            </a:r>
            <a:r>
              <a:rPr lang="en-US" sz="1600" dirty="0"/>
              <a:t>, </a:t>
            </a:r>
            <a:r>
              <a:rPr lang="en-US" sz="1600" dirty="0" err="1"/>
              <a:t>nâng</a:t>
            </a:r>
            <a:r>
              <a:rPr lang="en-US" sz="1600" dirty="0"/>
              <a:t> </a:t>
            </a:r>
            <a:r>
              <a:rPr lang="en-US" sz="1600" dirty="0" err="1"/>
              <a:t>cao</a:t>
            </a:r>
            <a:r>
              <a:rPr lang="en-US" sz="1600" dirty="0"/>
              <a:t> </a:t>
            </a:r>
            <a:r>
              <a:rPr lang="en-US" sz="1600" dirty="0" err="1"/>
              <a:t>hiệu</a:t>
            </a:r>
            <a:r>
              <a:rPr lang="en-US" sz="1600" dirty="0"/>
              <a:t> </a:t>
            </a:r>
            <a:r>
              <a:rPr lang="en-US" sz="1600" dirty="0" err="1"/>
              <a:t>quả</a:t>
            </a:r>
            <a:r>
              <a:rPr lang="en-US" sz="1600" dirty="0"/>
              <a:t> </a:t>
            </a:r>
            <a:r>
              <a:rPr lang="en-US" sz="1600" dirty="0" err="1"/>
              <a:t>hoạt</a:t>
            </a:r>
            <a:r>
              <a:rPr lang="en-US" sz="1600" dirty="0"/>
              <a:t> </a:t>
            </a:r>
            <a:r>
              <a:rPr lang="en-US" sz="1600" dirty="0" err="1"/>
              <a:t>động</a:t>
            </a:r>
            <a:r>
              <a:rPr lang="en-US" sz="1600" dirty="0"/>
              <a:t> </a:t>
            </a:r>
            <a:r>
              <a:rPr lang="en-US" sz="1600" dirty="0" err="1"/>
              <a:t>của</a:t>
            </a:r>
            <a:r>
              <a:rPr lang="en-US" sz="1600" dirty="0"/>
              <a:t> </a:t>
            </a:r>
            <a:r>
              <a:rPr lang="en-US" sz="1600" dirty="0" err="1"/>
              <a:t>các</a:t>
            </a:r>
            <a:r>
              <a:rPr lang="en-US" sz="1600" dirty="0"/>
              <a:t> </a:t>
            </a:r>
            <a:r>
              <a:rPr lang="en-US" sz="1600" dirty="0" err="1"/>
              <a:t>tổ</a:t>
            </a:r>
            <a:r>
              <a:rPr lang="en-US" sz="1600" dirty="0"/>
              <a:t> </a:t>
            </a:r>
            <a:r>
              <a:rPr lang="en-US" sz="1600" dirty="0" err="1"/>
              <a:t>chức</a:t>
            </a:r>
            <a:r>
              <a:rPr lang="en-US" sz="1600" dirty="0"/>
              <a:t> </a:t>
            </a:r>
            <a:r>
              <a:rPr lang="en-US" sz="1600" dirty="0" err="1"/>
              <a:t>thuộc</a:t>
            </a:r>
            <a:r>
              <a:rPr lang="en-US" sz="1600" dirty="0"/>
              <a:t> </a:t>
            </a:r>
            <a:r>
              <a:rPr lang="en-US" sz="1600" dirty="0" err="1"/>
              <a:t>thiết</a:t>
            </a:r>
            <a:r>
              <a:rPr lang="en-US" sz="1600" dirty="0"/>
              <a:t> </a:t>
            </a:r>
            <a:r>
              <a:rPr lang="en-US" sz="1600" dirty="0" err="1"/>
              <a:t>kế</a:t>
            </a:r>
            <a:r>
              <a:rPr lang="en-US" sz="1600" dirty="0"/>
              <a:t> </a:t>
            </a:r>
            <a:r>
              <a:rPr lang="en-US" sz="1600" dirty="0" err="1"/>
              <a:t>dân</a:t>
            </a:r>
            <a:r>
              <a:rPr lang="en-US" sz="1600" dirty="0"/>
              <a:t> </a:t>
            </a:r>
            <a:r>
              <a:rPr lang="en-US" sz="1600" dirty="0" err="1"/>
              <a:t>chủ</a:t>
            </a:r>
            <a:r>
              <a:rPr lang="en-US" sz="1600" dirty="0"/>
              <a:t> </a:t>
            </a:r>
            <a:r>
              <a:rPr lang="en-US" sz="1600" dirty="0" err="1"/>
              <a:t>cơ</a:t>
            </a:r>
            <a:r>
              <a:rPr lang="en-US" sz="1600" dirty="0"/>
              <a:t> </a:t>
            </a:r>
            <a:r>
              <a:rPr lang="en-US" sz="1600" dirty="0" err="1"/>
              <a:t>sở</a:t>
            </a:r>
            <a:r>
              <a:rPr lang="en-US" sz="1600" dirty="0"/>
              <a:t> (</a:t>
            </a:r>
            <a:r>
              <a:rPr lang="en-US" sz="1600" dirty="0" err="1"/>
              <a:t>mặt</a:t>
            </a:r>
            <a:r>
              <a:rPr lang="en-US" sz="1600" dirty="0"/>
              <a:t> </a:t>
            </a:r>
            <a:r>
              <a:rPr lang="en-US" sz="1600" dirty="0" err="1"/>
              <a:t>trận</a:t>
            </a:r>
            <a:r>
              <a:rPr lang="en-US" sz="1600" dirty="0"/>
              <a:t> </a:t>
            </a:r>
            <a:r>
              <a:rPr lang="en-US" sz="1600" dirty="0" err="1"/>
              <a:t>Tổ</a:t>
            </a:r>
            <a:r>
              <a:rPr lang="en-US" sz="1600" dirty="0"/>
              <a:t> </a:t>
            </a:r>
            <a:r>
              <a:rPr lang="en-US" sz="1600" dirty="0" err="1"/>
              <a:t>quốc</a:t>
            </a:r>
            <a:r>
              <a:rPr lang="en-US" sz="1600" dirty="0"/>
              <a:t> </a:t>
            </a:r>
            <a:r>
              <a:rPr lang="en-US" sz="1600" dirty="0" err="1"/>
              <a:t>và</a:t>
            </a:r>
            <a:r>
              <a:rPr lang="en-US" sz="1600" dirty="0"/>
              <a:t> </a:t>
            </a:r>
            <a:r>
              <a:rPr lang="en-US" sz="1600" dirty="0" err="1"/>
              <a:t>các</a:t>
            </a:r>
            <a:r>
              <a:rPr lang="en-US" sz="1600" dirty="0"/>
              <a:t> </a:t>
            </a:r>
            <a:r>
              <a:rPr lang="en-US" sz="1600" dirty="0" err="1"/>
              <a:t>tổ</a:t>
            </a:r>
            <a:r>
              <a:rPr lang="en-US" sz="1600" dirty="0"/>
              <a:t> </a:t>
            </a:r>
            <a:r>
              <a:rPr lang="en-US" sz="1600" dirty="0" err="1"/>
              <a:t>chức</a:t>
            </a:r>
            <a:r>
              <a:rPr lang="en-US" sz="1600" dirty="0"/>
              <a:t> </a:t>
            </a:r>
            <a:r>
              <a:rPr lang="en-US" sz="1600" dirty="0" err="1"/>
              <a:t>thành</a:t>
            </a:r>
            <a:r>
              <a:rPr lang="en-US" sz="1600" dirty="0"/>
              <a:t> </a:t>
            </a:r>
            <a:r>
              <a:rPr lang="en-US" sz="1600" dirty="0" err="1"/>
              <a:t>viên</a:t>
            </a:r>
            <a:endParaRPr lang="en-US" sz="1600" dirty="0"/>
          </a:p>
          <a:p>
            <a:pPr algn="just">
              <a:buFont typeface="Wingdings" pitchFamily="2" charset="2"/>
              <a:buChar char="§"/>
            </a:pPr>
            <a:r>
              <a:rPr lang="en-US" sz="1600" dirty="0" err="1"/>
              <a:t>Chính</a:t>
            </a:r>
            <a:r>
              <a:rPr lang="en-US" sz="1600" dirty="0"/>
              <a:t> </a:t>
            </a:r>
            <a:r>
              <a:rPr lang="en-US" sz="1600" dirty="0" err="1"/>
              <a:t>quyền</a:t>
            </a:r>
            <a:r>
              <a:rPr lang="en-US" sz="1600" dirty="0"/>
              <a:t> </a:t>
            </a:r>
            <a:r>
              <a:rPr lang="en-US" sz="1600" dirty="0" err="1"/>
              <a:t>có</a:t>
            </a:r>
            <a:r>
              <a:rPr lang="en-US" sz="1600" dirty="0"/>
              <a:t> </a:t>
            </a:r>
            <a:r>
              <a:rPr lang="en-US" sz="1600" dirty="0" err="1"/>
              <a:t>thể</a:t>
            </a:r>
            <a:r>
              <a:rPr lang="en-US" sz="1600" dirty="0"/>
              <a:t> </a:t>
            </a:r>
            <a:r>
              <a:rPr lang="en-US" sz="1600" dirty="0" err="1"/>
              <a:t>tiếp</a:t>
            </a:r>
            <a:r>
              <a:rPr lang="en-US" sz="1600" dirty="0"/>
              <a:t> </a:t>
            </a:r>
            <a:r>
              <a:rPr lang="en-US" sz="1600" dirty="0" err="1"/>
              <a:t>cận</a:t>
            </a:r>
            <a:r>
              <a:rPr lang="en-US" sz="1600" dirty="0"/>
              <a:t> </a:t>
            </a:r>
            <a:r>
              <a:rPr lang="en-US" sz="1600" dirty="0" err="1"/>
              <a:t>với</a:t>
            </a:r>
            <a:r>
              <a:rPr lang="en-US" sz="1600" dirty="0"/>
              <a:t> </a:t>
            </a:r>
            <a:r>
              <a:rPr lang="en-US" sz="1600" dirty="0" err="1"/>
              <a:t>người</a:t>
            </a:r>
            <a:r>
              <a:rPr lang="en-US" sz="1600" dirty="0"/>
              <a:t> </a:t>
            </a:r>
            <a:r>
              <a:rPr lang="en-US" sz="1600" dirty="0" err="1"/>
              <a:t>dân</a:t>
            </a:r>
            <a:r>
              <a:rPr lang="en-US" sz="1600" dirty="0"/>
              <a:t> </a:t>
            </a:r>
            <a:r>
              <a:rPr lang="en-US" sz="1600" dirty="0" err="1"/>
              <a:t>và</a:t>
            </a:r>
            <a:r>
              <a:rPr lang="en-US" sz="1600" dirty="0"/>
              <a:t> </a:t>
            </a:r>
            <a:r>
              <a:rPr lang="en-US" sz="1600" dirty="0" err="1"/>
              <a:t>cộng</a:t>
            </a:r>
            <a:r>
              <a:rPr lang="en-US" sz="1600" dirty="0"/>
              <a:t> </a:t>
            </a:r>
            <a:r>
              <a:rPr lang="en-US" sz="1600" dirty="0" err="1"/>
              <a:t>đồng</a:t>
            </a:r>
            <a:r>
              <a:rPr lang="en-US" sz="1600" dirty="0"/>
              <a:t> </a:t>
            </a:r>
            <a:r>
              <a:rPr lang="en-US" sz="1600" dirty="0" err="1"/>
              <a:t>doanh</a:t>
            </a:r>
            <a:r>
              <a:rPr lang="en-US" sz="1600" dirty="0"/>
              <a:t> </a:t>
            </a:r>
            <a:r>
              <a:rPr lang="en-US" sz="1600" dirty="0" err="1"/>
              <a:t>nghiệp</a:t>
            </a:r>
            <a:r>
              <a:rPr lang="en-US" sz="1600" dirty="0"/>
              <a:t> </a:t>
            </a:r>
            <a:r>
              <a:rPr lang="en-US" sz="1600" dirty="0" err="1"/>
              <a:t>một</a:t>
            </a:r>
            <a:r>
              <a:rPr lang="en-US" sz="1600" dirty="0"/>
              <a:t> </a:t>
            </a:r>
            <a:r>
              <a:rPr lang="en-US" sz="1600" dirty="0" err="1"/>
              <a:t>cách</a:t>
            </a:r>
            <a:r>
              <a:rPr lang="en-US" sz="1600" dirty="0"/>
              <a:t> </a:t>
            </a:r>
            <a:r>
              <a:rPr lang="en-US" sz="1600" dirty="0" err="1"/>
              <a:t>nhanh</a:t>
            </a:r>
            <a:r>
              <a:rPr lang="en-US" sz="1600" dirty="0"/>
              <a:t> </a:t>
            </a:r>
            <a:r>
              <a:rPr lang="en-US" sz="1600" dirty="0" err="1"/>
              <a:t>chóng</a:t>
            </a:r>
            <a:r>
              <a:rPr lang="en-US" sz="1600" dirty="0"/>
              <a:t>, </a:t>
            </a:r>
            <a:r>
              <a:rPr lang="en-US" sz="1600" dirty="0" err="1"/>
              <a:t>dễ</a:t>
            </a:r>
            <a:r>
              <a:rPr lang="en-US" sz="1600" dirty="0"/>
              <a:t> </a:t>
            </a:r>
            <a:r>
              <a:rPr lang="en-US" sz="1600" dirty="0" err="1"/>
              <a:t>dàng</a:t>
            </a:r>
            <a:r>
              <a:rPr lang="en-US" sz="1600" dirty="0"/>
              <a:t> </a:t>
            </a:r>
            <a:r>
              <a:rPr lang="en-US" sz="1600" dirty="0" err="1"/>
              <a:t>và</a:t>
            </a:r>
            <a:r>
              <a:rPr lang="en-US" sz="1600" dirty="0"/>
              <a:t> </a:t>
            </a:r>
            <a:r>
              <a:rPr lang="en-US" sz="1600" dirty="0" err="1"/>
              <a:t>không</a:t>
            </a:r>
            <a:r>
              <a:rPr lang="en-US" sz="1600" dirty="0"/>
              <a:t> </a:t>
            </a:r>
            <a:r>
              <a:rPr lang="en-US" sz="1600" dirty="0" err="1"/>
              <a:t>tốn</a:t>
            </a:r>
            <a:r>
              <a:rPr lang="en-US" sz="1600" dirty="0"/>
              <a:t> </a:t>
            </a:r>
            <a:r>
              <a:rPr lang="en-US" sz="1600" dirty="0" err="1"/>
              <a:t>kém</a:t>
            </a:r>
            <a:r>
              <a:rPr lang="en-US" sz="1600" dirty="0"/>
              <a:t> (</a:t>
            </a:r>
            <a:r>
              <a:rPr lang="en-US" sz="1600" dirty="0" err="1"/>
              <a:t>thay</a:t>
            </a:r>
            <a:r>
              <a:rPr lang="en-US" sz="1600" dirty="0"/>
              <a:t> </a:t>
            </a:r>
            <a:r>
              <a:rPr lang="en-US" sz="1600" dirty="0" err="1"/>
              <a:t>cho</a:t>
            </a:r>
            <a:r>
              <a:rPr lang="en-US" sz="1600" dirty="0"/>
              <a:t> </a:t>
            </a:r>
            <a:r>
              <a:rPr lang="en-US" sz="1600" dirty="0" err="1"/>
              <a:t>chức</a:t>
            </a:r>
            <a:r>
              <a:rPr lang="en-US" sz="1600" dirty="0"/>
              <a:t> </a:t>
            </a:r>
            <a:r>
              <a:rPr lang="en-US" sz="1600" dirty="0" err="1"/>
              <a:t>năng</a:t>
            </a:r>
            <a:r>
              <a:rPr lang="en-US" sz="1600" dirty="0"/>
              <a:t> </a:t>
            </a:r>
            <a:r>
              <a:rPr lang="en-US" sz="1600" dirty="0" err="1"/>
              <a:t>của</a:t>
            </a:r>
            <a:r>
              <a:rPr lang="en-US" sz="1600" dirty="0"/>
              <a:t> </a:t>
            </a:r>
            <a:r>
              <a:rPr lang="en-US" sz="1600" dirty="0" err="1"/>
              <a:t>hệ</a:t>
            </a:r>
            <a:r>
              <a:rPr lang="en-US" sz="1600" dirty="0"/>
              <a:t> </a:t>
            </a:r>
            <a:r>
              <a:rPr lang="en-US" sz="1600" dirty="0" err="1"/>
              <a:t>thống</a:t>
            </a:r>
            <a:r>
              <a:rPr lang="en-US" sz="1600" dirty="0"/>
              <a:t> “</a:t>
            </a:r>
            <a:r>
              <a:rPr lang="en-US" sz="1600" dirty="0" err="1"/>
              <a:t>loa</a:t>
            </a:r>
            <a:r>
              <a:rPr lang="en-US" sz="1600" dirty="0"/>
              <a:t> </a:t>
            </a:r>
            <a:r>
              <a:rPr lang="en-US" sz="1600" dirty="0" err="1"/>
              <a:t>phường</a:t>
            </a:r>
            <a:r>
              <a:rPr lang="en-US" sz="1600" dirty="0"/>
              <a:t>”)</a:t>
            </a:r>
          </a:p>
          <a:p>
            <a:pPr algn="just">
              <a:buFont typeface="Wingdings" pitchFamily="2" charset="2"/>
              <a:buChar char="§"/>
            </a:pPr>
            <a:r>
              <a:rPr lang="en-US" sz="1600" dirty="0" err="1"/>
              <a:t>Các</a:t>
            </a:r>
            <a:r>
              <a:rPr lang="en-US" sz="1600" dirty="0"/>
              <a:t> </a:t>
            </a:r>
            <a:r>
              <a:rPr lang="en-US" sz="1600" dirty="0" err="1"/>
              <a:t>doanh</a:t>
            </a:r>
            <a:r>
              <a:rPr lang="en-US" sz="1600" dirty="0"/>
              <a:t> </a:t>
            </a:r>
            <a:r>
              <a:rPr lang="en-US" sz="1600" dirty="0" err="1"/>
              <a:t>nghiệp</a:t>
            </a:r>
            <a:r>
              <a:rPr lang="en-US" sz="1600" dirty="0"/>
              <a:t> </a:t>
            </a:r>
            <a:r>
              <a:rPr lang="en-US" sz="1600" dirty="0" err="1"/>
              <a:t>có</a:t>
            </a:r>
            <a:r>
              <a:rPr lang="en-US" sz="1600" dirty="0"/>
              <a:t> </a:t>
            </a:r>
            <a:r>
              <a:rPr lang="en-US" sz="1600" dirty="0" err="1"/>
              <a:t>thể</a:t>
            </a:r>
            <a:r>
              <a:rPr lang="en-US" sz="1600" dirty="0"/>
              <a:t> </a:t>
            </a:r>
            <a:r>
              <a:rPr lang="en-US" sz="1600" dirty="0" err="1"/>
              <a:t>kết</a:t>
            </a:r>
            <a:r>
              <a:rPr lang="en-US" sz="1600" dirty="0"/>
              <a:t> </a:t>
            </a:r>
            <a:r>
              <a:rPr lang="en-US" sz="1600" dirty="0" err="1"/>
              <a:t>nối</a:t>
            </a:r>
            <a:r>
              <a:rPr lang="en-US" sz="1600" dirty="0"/>
              <a:t>, </a:t>
            </a:r>
            <a:r>
              <a:rPr lang="en-US" sz="1600" dirty="0" err="1"/>
              <a:t>liên</a:t>
            </a:r>
            <a:r>
              <a:rPr lang="en-US" sz="1600" dirty="0"/>
              <a:t> </a:t>
            </a:r>
            <a:r>
              <a:rPr lang="en-US" sz="1600" dirty="0" err="1"/>
              <a:t>kết</a:t>
            </a:r>
            <a:r>
              <a:rPr lang="en-US" sz="1600" dirty="0"/>
              <a:t> </a:t>
            </a:r>
            <a:r>
              <a:rPr lang="en-US" sz="1600" dirty="0" err="1"/>
              <a:t>với</a:t>
            </a:r>
            <a:r>
              <a:rPr lang="en-US" sz="1600" dirty="0"/>
              <a:t> </a:t>
            </a:r>
            <a:r>
              <a:rPr lang="en-US" sz="1600" dirty="0" err="1"/>
              <a:t>nhau</a:t>
            </a:r>
            <a:r>
              <a:rPr lang="en-US" sz="1600" dirty="0"/>
              <a:t> </a:t>
            </a:r>
            <a:r>
              <a:rPr lang="en-US" sz="1600" dirty="0" err="1"/>
              <a:t>tạo</a:t>
            </a:r>
            <a:r>
              <a:rPr lang="en-US" sz="1600" dirty="0"/>
              <a:t> </a:t>
            </a:r>
            <a:r>
              <a:rPr lang="en-US" sz="1600" dirty="0" err="1"/>
              <a:t>thành</a:t>
            </a:r>
            <a:r>
              <a:rPr lang="en-US" sz="1600" dirty="0"/>
              <a:t> </a:t>
            </a:r>
            <a:r>
              <a:rPr lang="en-US" sz="1600" dirty="0" err="1"/>
              <a:t>các</a:t>
            </a:r>
            <a:r>
              <a:rPr lang="en-US" sz="1600" dirty="0"/>
              <a:t> </a:t>
            </a:r>
            <a:r>
              <a:rPr lang="en-US" sz="1600" dirty="0" err="1"/>
              <a:t>hệ</a:t>
            </a:r>
            <a:r>
              <a:rPr lang="en-US" sz="1600" dirty="0"/>
              <a:t> </a:t>
            </a:r>
            <a:r>
              <a:rPr lang="en-US" sz="1600" dirty="0" err="1"/>
              <a:t>sinh</a:t>
            </a:r>
            <a:r>
              <a:rPr lang="en-US" sz="1600" dirty="0"/>
              <a:t> </a:t>
            </a:r>
            <a:r>
              <a:rPr lang="en-US" sz="1600" dirty="0" err="1"/>
              <a:t>thái</a:t>
            </a:r>
            <a:r>
              <a:rPr lang="en-US" sz="1600" dirty="0"/>
              <a:t> </a:t>
            </a:r>
            <a:r>
              <a:rPr lang="en-US" sz="1600" dirty="0" err="1"/>
              <a:t>để</a:t>
            </a:r>
            <a:r>
              <a:rPr lang="en-US" sz="1600" dirty="0"/>
              <a:t> </a:t>
            </a:r>
            <a:r>
              <a:rPr lang="en-US" sz="1600" dirty="0" err="1"/>
              <a:t>tăng</a:t>
            </a:r>
            <a:r>
              <a:rPr lang="en-US" sz="1600" dirty="0"/>
              <a:t> </a:t>
            </a:r>
            <a:r>
              <a:rPr lang="en-US" sz="1600" dirty="0" err="1"/>
              <a:t>khả</a:t>
            </a:r>
            <a:r>
              <a:rPr lang="en-US" sz="1600" dirty="0"/>
              <a:t> </a:t>
            </a:r>
            <a:r>
              <a:rPr lang="en-US" sz="1600" dirty="0" err="1"/>
              <a:t>năng</a:t>
            </a:r>
            <a:r>
              <a:rPr lang="en-US" sz="1600" dirty="0"/>
              <a:t> </a:t>
            </a:r>
            <a:r>
              <a:rPr lang="en-US" sz="1600" dirty="0" err="1"/>
              <a:t>cạnh</a:t>
            </a:r>
            <a:r>
              <a:rPr lang="en-US" sz="1600" dirty="0"/>
              <a:t> </a:t>
            </a:r>
            <a:r>
              <a:rPr lang="en-US" sz="1600" dirty="0" err="1"/>
              <a:t>tranh</a:t>
            </a:r>
            <a:r>
              <a:rPr lang="en-US" sz="1600" dirty="0"/>
              <a:t>, </a:t>
            </a:r>
            <a:r>
              <a:rPr lang="en-US" sz="1600" dirty="0" err="1"/>
              <a:t>kết</a:t>
            </a:r>
            <a:r>
              <a:rPr lang="en-US" sz="1600" dirty="0"/>
              <a:t> </a:t>
            </a:r>
            <a:r>
              <a:rPr lang="en-US" sz="1600" dirty="0" err="1"/>
              <a:t>nối</a:t>
            </a:r>
            <a:r>
              <a:rPr lang="en-US" sz="1600" dirty="0"/>
              <a:t> </a:t>
            </a:r>
            <a:r>
              <a:rPr lang="en-US" sz="1600" dirty="0" err="1"/>
              <a:t>với</a:t>
            </a:r>
            <a:r>
              <a:rPr lang="en-US" sz="1600" dirty="0"/>
              <a:t> </a:t>
            </a:r>
            <a:r>
              <a:rPr lang="en-US" sz="1600" dirty="0" err="1"/>
              <a:t>người</a:t>
            </a:r>
            <a:r>
              <a:rPr lang="en-US" sz="1600" dirty="0"/>
              <a:t> </a:t>
            </a:r>
            <a:r>
              <a:rPr lang="en-US" sz="1600" dirty="0" err="1"/>
              <a:t>lao</a:t>
            </a:r>
            <a:r>
              <a:rPr lang="en-US" sz="1600" dirty="0"/>
              <a:t> </a:t>
            </a:r>
            <a:r>
              <a:rPr lang="en-US" sz="1600" dirty="0" err="1"/>
              <a:t>động</a:t>
            </a:r>
            <a:r>
              <a:rPr lang="en-US" sz="1600" dirty="0"/>
              <a:t>, </a:t>
            </a:r>
            <a:r>
              <a:rPr lang="en-US" sz="1600" dirty="0" err="1"/>
              <a:t>với</a:t>
            </a:r>
            <a:r>
              <a:rPr lang="en-US" sz="1600" dirty="0"/>
              <a:t> </a:t>
            </a:r>
            <a:r>
              <a:rPr lang="en-US" sz="1600" dirty="0" err="1"/>
              <a:t>khách</a:t>
            </a:r>
            <a:r>
              <a:rPr lang="en-US" sz="1600" dirty="0"/>
              <a:t> </a:t>
            </a:r>
            <a:r>
              <a:rPr lang="en-US" sz="1600" dirty="0" err="1"/>
              <a:t>hàng</a:t>
            </a:r>
            <a:r>
              <a:rPr lang="en-US" sz="1600" dirty="0"/>
              <a:t> </a:t>
            </a:r>
            <a:r>
              <a:rPr lang="en-US" sz="1600" dirty="0" err="1"/>
              <a:t>là</a:t>
            </a:r>
            <a:r>
              <a:rPr lang="en-US" sz="1600" dirty="0"/>
              <a:t> </a:t>
            </a:r>
            <a:r>
              <a:rPr lang="en-US" sz="1600" dirty="0" err="1"/>
              <a:t>cư</a:t>
            </a:r>
            <a:r>
              <a:rPr lang="en-US" sz="1600" dirty="0"/>
              <a:t> </a:t>
            </a:r>
            <a:r>
              <a:rPr lang="en-US" sz="1600" dirty="0" err="1"/>
              <a:t>dân</a:t>
            </a:r>
            <a:r>
              <a:rPr lang="en-US" sz="1600" dirty="0"/>
              <a:t> </a:t>
            </a:r>
            <a:r>
              <a:rPr lang="en-US" sz="1600" dirty="0" err="1"/>
              <a:t>Thủ</a:t>
            </a:r>
            <a:r>
              <a:rPr lang="en-US" sz="1600" dirty="0"/>
              <a:t> </a:t>
            </a:r>
            <a:r>
              <a:rPr lang="en-US" sz="1600" dirty="0" err="1"/>
              <a:t>đô</a:t>
            </a:r>
            <a:endParaRPr lang="en-US" sz="1600" dirty="0"/>
          </a:p>
        </p:txBody>
      </p:sp>
    </p:spTree>
    <p:extLst>
      <p:ext uri="{BB962C8B-B14F-4D97-AF65-F5344CB8AC3E}">
        <p14:creationId xmlns:p14="http://schemas.microsoft.com/office/powerpoint/2010/main" val="1384227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011" y="464354"/>
            <a:ext cx="10824037" cy="1143000"/>
          </a:xfrm>
        </p:spPr>
        <p:txBody>
          <a:bodyPr>
            <a:normAutofit/>
          </a:bodyPr>
          <a:lstStyle/>
          <a:p>
            <a:r>
              <a:rPr lang="en-US" dirty="0" err="1"/>
              <a:t>Mô</a:t>
            </a:r>
            <a:r>
              <a:rPr lang="en-US" dirty="0"/>
              <a:t> </a:t>
            </a:r>
            <a:r>
              <a:rPr lang="en-US" dirty="0" err="1"/>
              <a:t>hình</a:t>
            </a:r>
            <a:r>
              <a:rPr lang="en-US" dirty="0"/>
              <a:t> </a:t>
            </a:r>
            <a:r>
              <a:rPr lang="en-US" dirty="0" err="1" smtClean="0"/>
              <a:t>trao</a:t>
            </a:r>
            <a:r>
              <a:rPr lang="en-US" dirty="0" smtClean="0"/>
              <a:t> </a:t>
            </a:r>
            <a:r>
              <a:rPr lang="en-US" dirty="0" err="1" smtClean="0"/>
              <a:t>đổi</a:t>
            </a:r>
            <a:r>
              <a:rPr lang="en-US" dirty="0" smtClean="0"/>
              <a:t> </a:t>
            </a:r>
            <a:r>
              <a:rPr lang="en-US" dirty="0" err="1" smtClean="0"/>
              <a:t>dữ</a:t>
            </a:r>
            <a:r>
              <a:rPr lang="en-US" dirty="0" smtClean="0"/>
              <a:t> </a:t>
            </a:r>
            <a:r>
              <a:rPr lang="en-US" dirty="0" err="1" smtClean="0"/>
              <a:t>liệu</a:t>
            </a:r>
            <a:r>
              <a:rPr lang="en-US" dirty="0" smtClean="0"/>
              <a:t> THÀNH </a:t>
            </a:r>
            <a:r>
              <a:rPr lang="en-US" dirty="0"/>
              <a:t>PHỐ </a:t>
            </a:r>
            <a:r>
              <a:rPr lang="en-US" dirty="0" smtClean="0"/>
              <a:t>- </a:t>
            </a:r>
            <a:r>
              <a:rPr lang="en-US" dirty="0"/>
              <a:t>“</a:t>
            </a:r>
            <a:r>
              <a:rPr lang="en-US" dirty="0" err="1"/>
              <a:t>Bộ</a:t>
            </a:r>
            <a:r>
              <a:rPr lang="en-US" dirty="0"/>
              <a:t> </a:t>
            </a:r>
            <a:r>
              <a:rPr lang="en-US" dirty="0" err="1"/>
              <a:t>não</a:t>
            </a:r>
            <a:r>
              <a:rPr lang="en-US" dirty="0"/>
              <a:t>” </a:t>
            </a:r>
            <a:r>
              <a:rPr lang="en-US" dirty="0" err="1"/>
              <a:t>của</a:t>
            </a:r>
            <a:r>
              <a:rPr lang="en-US" dirty="0"/>
              <a:t> THÀNH PHỐ</a:t>
            </a:r>
          </a:p>
        </p:txBody>
      </p:sp>
      <p:sp>
        <p:nvSpPr>
          <p:cNvPr id="3" name="Content Placeholder 2"/>
          <p:cNvSpPr>
            <a:spLocks noGrp="1"/>
          </p:cNvSpPr>
          <p:nvPr>
            <p:ph idx="13"/>
          </p:nvPr>
        </p:nvSpPr>
        <p:spPr>
          <a:xfrm>
            <a:off x="5257581" y="1371601"/>
            <a:ext cx="6324819" cy="5181600"/>
          </a:xfrm>
        </p:spPr>
        <p:txBody>
          <a:bodyPr>
            <a:noAutofit/>
          </a:bodyPr>
          <a:lstStyle/>
          <a:p>
            <a:pPr>
              <a:buFont typeface="Wingdings" pitchFamily="2" charset="2"/>
              <a:buChar char="§"/>
            </a:pPr>
            <a:r>
              <a:rPr lang="en-US" dirty="0" err="1"/>
              <a:t>Cách</a:t>
            </a:r>
            <a:r>
              <a:rPr lang="en-US" dirty="0"/>
              <a:t> </a:t>
            </a:r>
            <a:r>
              <a:rPr lang="en-US" dirty="0" err="1"/>
              <a:t>thức</a:t>
            </a:r>
            <a:r>
              <a:rPr lang="en-US" dirty="0"/>
              <a:t> </a:t>
            </a:r>
            <a:r>
              <a:rPr lang="en-US" dirty="0" err="1"/>
              <a:t>trao</a:t>
            </a:r>
            <a:r>
              <a:rPr lang="en-US" dirty="0"/>
              <a:t> </a:t>
            </a:r>
            <a:r>
              <a:rPr lang="en-US" dirty="0" err="1"/>
              <a:t>đổi</a:t>
            </a:r>
            <a:r>
              <a:rPr lang="en-US" dirty="0"/>
              <a:t> </a:t>
            </a:r>
            <a:r>
              <a:rPr lang="en-US" dirty="0" err="1"/>
              <a:t>thông</a:t>
            </a:r>
            <a:r>
              <a:rPr lang="en-US" dirty="0"/>
              <a:t> tin </a:t>
            </a:r>
            <a:r>
              <a:rPr lang="en-US" dirty="0" err="1"/>
              <a:t>hiện</a:t>
            </a:r>
            <a:r>
              <a:rPr lang="en-US" dirty="0"/>
              <a:t> </a:t>
            </a:r>
            <a:r>
              <a:rPr lang="en-US" dirty="0" err="1"/>
              <a:t>tại</a:t>
            </a:r>
            <a:r>
              <a:rPr lang="en-US" dirty="0"/>
              <a:t> </a:t>
            </a:r>
            <a:r>
              <a:rPr lang="en-US" dirty="0" err="1"/>
              <a:t>trong</a:t>
            </a:r>
            <a:r>
              <a:rPr lang="en-US" dirty="0"/>
              <a:t> </a:t>
            </a:r>
            <a:r>
              <a:rPr lang="en-US" dirty="0" err="1"/>
              <a:t>THÀNH</a:t>
            </a:r>
            <a:r>
              <a:rPr lang="en-US" dirty="0"/>
              <a:t> </a:t>
            </a:r>
            <a:r>
              <a:rPr lang="en-US" dirty="0" err="1"/>
              <a:t>PHỐ</a:t>
            </a:r>
            <a:r>
              <a:rPr lang="en-US" dirty="0"/>
              <a:t> </a:t>
            </a:r>
            <a:r>
              <a:rPr lang="en-US" dirty="0" err="1"/>
              <a:t>giữa</a:t>
            </a:r>
            <a:r>
              <a:rPr lang="en-US" dirty="0"/>
              <a:t> </a:t>
            </a:r>
            <a:r>
              <a:rPr lang="en-US" dirty="0" err="1"/>
              <a:t>các</a:t>
            </a:r>
            <a:r>
              <a:rPr lang="en-US" dirty="0"/>
              <a:t> </a:t>
            </a:r>
            <a:r>
              <a:rPr lang="en-US" dirty="0" err="1"/>
              <a:t>ngành</a:t>
            </a:r>
            <a:r>
              <a:rPr lang="en-US" dirty="0"/>
              <a:t> </a:t>
            </a:r>
            <a:r>
              <a:rPr lang="en-US" dirty="0" err="1"/>
              <a:t>các</a:t>
            </a:r>
            <a:r>
              <a:rPr lang="en-US" dirty="0"/>
              <a:t> </a:t>
            </a:r>
            <a:r>
              <a:rPr lang="en-US" dirty="0" err="1"/>
              <a:t>cấp</a:t>
            </a:r>
            <a:r>
              <a:rPr lang="en-US" dirty="0"/>
              <a:t>, </a:t>
            </a:r>
            <a:r>
              <a:rPr lang="en-US" dirty="0" err="1"/>
              <a:t>giữa</a:t>
            </a:r>
            <a:r>
              <a:rPr lang="en-US" dirty="0"/>
              <a:t> </a:t>
            </a:r>
            <a:r>
              <a:rPr lang="en-US" dirty="0" err="1"/>
              <a:t>chính</a:t>
            </a:r>
            <a:r>
              <a:rPr lang="en-US" dirty="0"/>
              <a:t> </a:t>
            </a:r>
            <a:r>
              <a:rPr lang="en-US" dirty="0" err="1"/>
              <a:t>quyền</a:t>
            </a:r>
            <a:r>
              <a:rPr lang="en-US" dirty="0"/>
              <a:t> </a:t>
            </a:r>
            <a:r>
              <a:rPr lang="en-US" dirty="0" err="1"/>
              <a:t>với</a:t>
            </a:r>
            <a:r>
              <a:rPr lang="en-US" dirty="0"/>
              <a:t> </a:t>
            </a:r>
            <a:r>
              <a:rPr lang="en-US" dirty="0" err="1"/>
              <a:t>người</a:t>
            </a:r>
            <a:r>
              <a:rPr lang="en-US" dirty="0"/>
              <a:t> </a:t>
            </a:r>
            <a:r>
              <a:rPr lang="en-US" dirty="0" err="1"/>
              <a:t>dân</a:t>
            </a:r>
            <a:r>
              <a:rPr lang="en-US" dirty="0"/>
              <a:t> </a:t>
            </a:r>
            <a:r>
              <a:rPr lang="en-US" dirty="0" err="1"/>
              <a:t>và</a:t>
            </a:r>
            <a:r>
              <a:rPr lang="en-US" dirty="0"/>
              <a:t> </a:t>
            </a:r>
            <a:r>
              <a:rPr lang="en-US" dirty="0" err="1"/>
              <a:t>doanh</a:t>
            </a:r>
            <a:r>
              <a:rPr lang="en-US" dirty="0"/>
              <a:t> </a:t>
            </a:r>
            <a:r>
              <a:rPr lang="en-US" dirty="0" err="1"/>
              <a:t>nghiệp</a:t>
            </a:r>
            <a:r>
              <a:rPr lang="en-US" dirty="0"/>
              <a:t> </a:t>
            </a:r>
            <a:r>
              <a:rPr lang="en-US" dirty="0" err="1"/>
              <a:t>là</a:t>
            </a:r>
            <a:r>
              <a:rPr lang="en-US" dirty="0"/>
              <a:t> </a:t>
            </a:r>
            <a:r>
              <a:rPr lang="en-US" dirty="0" err="1"/>
              <a:t>mô</a:t>
            </a:r>
            <a:r>
              <a:rPr lang="en-US" dirty="0"/>
              <a:t> </a:t>
            </a:r>
            <a:r>
              <a:rPr lang="en-US" dirty="0" err="1"/>
              <a:t>hình</a:t>
            </a:r>
            <a:r>
              <a:rPr lang="en-US" dirty="0"/>
              <a:t> </a:t>
            </a:r>
            <a:r>
              <a:rPr lang="en-US" dirty="0" err="1"/>
              <a:t>mạng</a:t>
            </a:r>
            <a:r>
              <a:rPr lang="en-US" dirty="0"/>
              <a:t> </a:t>
            </a:r>
            <a:r>
              <a:rPr lang="en-US" dirty="0" err="1"/>
              <a:t>lưới</a:t>
            </a:r>
            <a:r>
              <a:rPr lang="en-US" dirty="0"/>
              <a:t> </a:t>
            </a:r>
            <a:r>
              <a:rPr lang="en-US" dirty="0" err="1"/>
              <a:t>kết</a:t>
            </a:r>
            <a:r>
              <a:rPr lang="en-US" dirty="0"/>
              <a:t> </a:t>
            </a:r>
            <a:r>
              <a:rPr lang="en-US" dirty="0" err="1"/>
              <a:t>nối</a:t>
            </a:r>
            <a:r>
              <a:rPr lang="en-US" dirty="0"/>
              <a:t> </a:t>
            </a:r>
            <a:r>
              <a:rPr lang="en-US" dirty="0" err="1"/>
              <a:t>trực</a:t>
            </a:r>
            <a:r>
              <a:rPr lang="en-US" dirty="0"/>
              <a:t> </a:t>
            </a:r>
            <a:r>
              <a:rPr lang="en-US" dirty="0" err="1"/>
              <a:t>tiếp</a:t>
            </a:r>
            <a:r>
              <a:rPr lang="en-US" dirty="0"/>
              <a:t> </a:t>
            </a:r>
            <a:r>
              <a:rPr lang="en-US" dirty="0" err="1"/>
              <a:t>các</a:t>
            </a:r>
            <a:r>
              <a:rPr lang="en-US" dirty="0"/>
              <a:t> </a:t>
            </a:r>
            <a:r>
              <a:rPr lang="en-US" dirty="0" err="1"/>
              <a:t>chủ</a:t>
            </a:r>
            <a:r>
              <a:rPr lang="en-US" dirty="0"/>
              <a:t> </a:t>
            </a:r>
            <a:r>
              <a:rPr lang="en-US" dirty="0" err="1"/>
              <a:t>thể</a:t>
            </a:r>
            <a:r>
              <a:rPr lang="en-US" dirty="0"/>
              <a:t> </a:t>
            </a:r>
            <a:r>
              <a:rPr lang="en-US" dirty="0" err="1"/>
              <a:t>bằng</a:t>
            </a:r>
            <a:r>
              <a:rPr lang="en-US" dirty="0"/>
              <a:t> </a:t>
            </a:r>
            <a:r>
              <a:rPr lang="en-US" dirty="0" err="1"/>
              <a:t>cách</a:t>
            </a:r>
            <a:r>
              <a:rPr lang="en-US" dirty="0"/>
              <a:t> </a:t>
            </a:r>
            <a:r>
              <a:rPr lang="en-US" dirty="0" err="1"/>
              <a:t>trao</a:t>
            </a:r>
            <a:r>
              <a:rPr lang="en-US" dirty="0"/>
              <a:t> </a:t>
            </a:r>
            <a:r>
              <a:rPr lang="en-US" dirty="0" err="1"/>
              <a:t>đổi</a:t>
            </a:r>
            <a:r>
              <a:rPr lang="en-US" dirty="0"/>
              <a:t> qua </a:t>
            </a:r>
            <a:r>
              <a:rPr lang="en-US" dirty="0" err="1"/>
              <a:t>giấy</a:t>
            </a:r>
            <a:r>
              <a:rPr lang="en-US" dirty="0"/>
              <a:t> </a:t>
            </a:r>
            <a:r>
              <a:rPr lang="en-US" dirty="0" err="1"/>
              <a:t>tờ</a:t>
            </a:r>
            <a:r>
              <a:rPr lang="en-US" dirty="0"/>
              <a:t> (</a:t>
            </a:r>
            <a:r>
              <a:rPr lang="en-US" dirty="0" err="1"/>
              <a:t>hình</a:t>
            </a:r>
            <a:r>
              <a:rPr lang="en-US" dirty="0"/>
              <a:t> </a:t>
            </a:r>
            <a:r>
              <a:rPr lang="en-US" dirty="0" err="1"/>
              <a:t>trái</a:t>
            </a:r>
            <a:r>
              <a:rPr lang="en-US" dirty="0"/>
              <a:t>). </a:t>
            </a:r>
            <a:r>
              <a:rPr lang="en-US" dirty="0" err="1"/>
              <a:t>Mô</a:t>
            </a:r>
            <a:r>
              <a:rPr lang="en-US" dirty="0"/>
              <a:t> </a:t>
            </a:r>
            <a:r>
              <a:rPr lang="en-US" dirty="0" err="1"/>
              <a:t>hình</a:t>
            </a:r>
            <a:r>
              <a:rPr lang="en-US" dirty="0"/>
              <a:t> </a:t>
            </a:r>
            <a:r>
              <a:rPr lang="en-US" dirty="0" err="1"/>
              <a:t>thông</a:t>
            </a:r>
            <a:r>
              <a:rPr lang="en-US" dirty="0"/>
              <a:t> tin </a:t>
            </a:r>
            <a:r>
              <a:rPr lang="en-US" dirty="0" err="1"/>
              <a:t>THÀNH</a:t>
            </a:r>
            <a:r>
              <a:rPr lang="en-US" dirty="0"/>
              <a:t> </a:t>
            </a:r>
            <a:r>
              <a:rPr lang="en-US" dirty="0" err="1"/>
              <a:t>PHỐ</a:t>
            </a:r>
            <a:r>
              <a:rPr lang="en-US" dirty="0"/>
              <a:t> </a:t>
            </a:r>
            <a:r>
              <a:rPr lang="en-US" dirty="0" err="1"/>
              <a:t>thống</a:t>
            </a:r>
            <a:r>
              <a:rPr lang="en-US" dirty="0"/>
              <a:t> </a:t>
            </a:r>
            <a:r>
              <a:rPr lang="en-US" dirty="0" err="1"/>
              <a:t>nhất</a:t>
            </a:r>
            <a:r>
              <a:rPr lang="en-US" dirty="0"/>
              <a:t> </a:t>
            </a:r>
            <a:r>
              <a:rPr lang="en-US" dirty="0" err="1"/>
              <a:t>giúp</a:t>
            </a:r>
            <a:r>
              <a:rPr lang="en-US" dirty="0"/>
              <a:t> </a:t>
            </a:r>
            <a:r>
              <a:rPr lang="en-US" dirty="0" err="1"/>
              <a:t>việc</a:t>
            </a:r>
            <a:r>
              <a:rPr lang="en-US" dirty="0"/>
              <a:t> </a:t>
            </a:r>
            <a:r>
              <a:rPr lang="en-US" dirty="0" err="1"/>
              <a:t>kết</a:t>
            </a:r>
            <a:r>
              <a:rPr lang="en-US" dirty="0"/>
              <a:t> </a:t>
            </a:r>
            <a:r>
              <a:rPr lang="en-US" dirty="0" err="1"/>
              <a:t>nối</a:t>
            </a:r>
            <a:r>
              <a:rPr lang="en-US" dirty="0"/>
              <a:t> </a:t>
            </a:r>
            <a:r>
              <a:rPr lang="en-US" dirty="0" err="1"/>
              <a:t>mạch</a:t>
            </a:r>
            <a:r>
              <a:rPr lang="en-US" dirty="0"/>
              <a:t> </a:t>
            </a:r>
            <a:r>
              <a:rPr lang="en-US" dirty="0" err="1"/>
              <a:t>lạc</a:t>
            </a:r>
            <a:r>
              <a:rPr lang="en-US" dirty="0"/>
              <a:t> </a:t>
            </a:r>
            <a:r>
              <a:rPr lang="en-US" dirty="0" err="1"/>
              <a:t>và</a:t>
            </a:r>
            <a:r>
              <a:rPr lang="en-US" dirty="0"/>
              <a:t> </a:t>
            </a:r>
            <a:r>
              <a:rPr lang="en-US" dirty="0" err="1"/>
              <a:t>hiệu</a:t>
            </a:r>
            <a:r>
              <a:rPr lang="en-US" dirty="0"/>
              <a:t> </a:t>
            </a:r>
            <a:r>
              <a:rPr lang="en-US" dirty="0" err="1"/>
              <a:t>quả</a:t>
            </a:r>
            <a:r>
              <a:rPr lang="en-US" dirty="0"/>
              <a:t> </a:t>
            </a:r>
            <a:r>
              <a:rPr lang="en-US" dirty="0" err="1"/>
              <a:t>hơn</a:t>
            </a:r>
            <a:r>
              <a:rPr lang="en-US" dirty="0"/>
              <a:t> (</a:t>
            </a:r>
            <a:r>
              <a:rPr lang="en-US" dirty="0" err="1"/>
              <a:t>hình</a:t>
            </a:r>
            <a:r>
              <a:rPr lang="en-US" dirty="0"/>
              <a:t> </a:t>
            </a:r>
            <a:r>
              <a:rPr lang="en-US" dirty="0" err="1"/>
              <a:t>phải</a:t>
            </a:r>
            <a:r>
              <a:rPr lang="en-US" dirty="0"/>
              <a:t>) </a:t>
            </a:r>
            <a:r>
              <a:rPr lang="en-US" dirty="0" err="1"/>
              <a:t>dựa</a:t>
            </a:r>
            <a:r>
              <a:rPr lang="en-US" dirty="0"/>
              <a:t> </a:t>
            </a:r>
            <a:r>
              <a:rPr lang="en-US" dirty="0" err="1"/>
              <a:t>trên</a:t>
            </a:r>
            <a:r>
              <a:rPr lang="en-US" dirty="0"/>
              <a:t> </a:t>
            </a:r>
            <a:r>
              <a:rPr lang="en-US" dirty="0" err="1"/>
              <a:t>việc</a:t>
            </a:r>
            <a:r>
              <a:rPr lang="en-US" dirty="0"/>
              <a:t> </a:t>
            </a:r>
            <a:r>
              <a:rPr lang="en-US" dirty="0" err="1"/>
              <a:t>sử</a:t>
            </a:r>
            <a:r>
              <a:rPr lang="en-US" dirty="0"/>
              <a:t> </a:t>
            </a:r>
            <a:r>
              <a:rPr lang="en-US" dirty="0" err="1"/>
              <a:t>dụng</a:t>
            </a:r>
            <a:r>
              <a:rPr lang="en-US" dirty="0"/>
              <a:t> “</a:t>
            </a:r>
            <a:r>
              <a:rPr lang="en-US" dirty="0" err="1"/>
              <a:t>môi</a:t>
            </a:r>
            <a:r>
              <a:rPr lang="en-US" dirty="0"/>
              <a:t> </a:t>
            </a:r>
            <a:r>
              <a:rPr lang="en-US" dirty="0" err="1"/>
              <a:t>trường</a:t>
            </a:r>
            <a:r>
              <a:rPr lang="en-US" dirty="0"/>
              <a:t> </a:t>
            </a:r>
            <a:r>
              <a:rPr lang="en-US" dirty="0" err="1"/>
              <a:t>dữ</a:t>
            </a:r>
            <a:r>
              <a:rPr lang="en-US" dirty="0"/>
              <a:t> </a:t>
            </a:r>
            <a:r>
              <a:rPr lang="en-US" dirty="0" err="1"/>
              <a:t>liệu</a:t>
            </a:r>
            <a:r>
              <a:rPr lang="en-US" dirty="0"/>
              <a:t> </a:t>
            </a:r>
            <a:r>
              <a:rPr lang="en-US" dirty="0" err="1"/>
              <a:t>dùng</a:t>
            </a:r>
            <a:r>
              <a:rPr lang="en-US" dirty="0"/>
              <a:t> </a:t>
            </a:r>
            <a:r>
              <a:rPr lang="en-US" dirty="0" err="1"/>
              <a:t>chung</a:t>
            </a:r>
            <a:r>
              <a:rPr lang="en-US" dirty="0"/>
              <a:t>” – Common Data Environment (</a:t>
            </a:r>
            <a:r>
              <a:rPr lang="en-US" dirty="0" err="1"/>
              <a:t>CDE</a:t>
            </a:r>
            <a:r>
              <a:rPr lang="en-US" dirty="0"/>
              <a:t>).</a:t>
            </a:r>
          </a:p>
          <a:p>
            <a:pPr>
              <a:buFont typeface="Wingdings" pitchFamily="2" charset="2"/>
              <a:buChar char="§"/>
            </a:pPr>
            <a:r>
              <a:rPr lang="en-US" dirty="0" err="1"/>
              <a:t>Mô</a:t>
            </a:r>
            <a:r>
              <a:rPr lang="en-US" dirty="0"/>
              <a:t> </a:t>
            </a:r>
            <a:r>
              <a:rPr lang="en-US" dirty="0" err="1"/>
              <a:t>hình</a:t>
            </a:r>
            <a:r>
              <a:rPr lang="en-US" dirty="0"/>
              <a:t> </a:t>
            </a:r>
            <a:r>
              <a:rPr lang="en-US" dirty="0" err="1"/>
              <a:t>thông</a:t>
            </a:r>
            <a:r>
              <a:rPr lang="en-US" dirty="0"/>
              <a:t> tin </a:t>
            </a:r>
            <a:r>
              <a:rPr lang="en-US" dirty="0" err="1"/>
              <a:t>THÀNH</a:t>
            </a:r>
            <a:r>
              <a:rPr lang="en-US" dirty="0"/>
              <a:t> </a:t>
            </a:r>
            <a:r>
              <a:rPr lang="en-US" dirty="0" err="1"/>
              <a:t>PHỐ</a:t>
            </a:r>
            <a:r>
              <a:rPr lang="en-US" dirty="0"/>
              <a:t> </a:t>
            </a:r>
            <a:r>
              <a:rPr lang="en-US" dirty="0" err="1"/>
              <a:t>nhất</a:t>
            </a:r>
            <a:r>
              <a:rPr lang="en-US" dirty="0"/>
              <a:t> </a:t>
            </a:r>
            <a:r>
              <a:rPr lang="en-US" dirty="0" err="1"/>
              <a:t>thiết</a:t>
            </a:r>
            <a:r>
              <a:rPr lang="en-US" dirty="0"/>
              <a:t> </a:t>
            </a:r>
            <a:r>
              <a:rPr lang="en-US" dirty="0" err="1"/>
              <a:t>bao</a:t>
            </a:r>
            <a:r>
              <a:rPr lang="en-US" dirty="0"/>
              <a:t> </a:t>
            </a:r>
            <a:r>
              <a:rPr lang="en-US" dirty="0" err="1"/>
              <a:t>gồm</a:t>
            </a:r>
            <a:r>
              <a:rPr lang="en-US" dirty="0"/>
              <a:t> </a:t>
            </a:r>
            <a:r>
              <a:rPr lang="en-US" b="1" dirty="0" err="1"/>
              <a:t>hệ</a:t>
            </a:r>
            <a:r>
              <a:rPr lang="en-US" b="1" dirty="0"/>
              <a:t> </a:t>
            </a:r>
            <a:r>
              <a:rPr lang="en-US" b="1" dirty="0" err="1"/>
              <a:t>thống</a:t>
            </a:r>
            <a:r>
              <a:rPr lang="en-US" b="1" dirty="0"/>
              <a:t> </a:t>
            </a:r>
            <a:r>
              <a:rPr lang="en-US" b="1" dirty="0" err="1"/>
              <a:t>định</a:t>
            </a:r>
            <a:r>
              <a:rPr lang="en-US" b="1" dirty="0"/>
              <a:t> </a:t>
            </a:r>
            <a:r>
              <a:rPr lang="en-US" b="1" dirty="0" err="1"/>
              <a:t>danh</a:t>
            </a:r>
            <a:r>
              <a:rPr lang="en-US" b="1" dirty="0"/>
              <a:t> </a:t>
            </a:r>
            <a:r>
              <a:rPr lang="en-US" b="1" dirty="0" err="1"/>
              <a:t>và</a:t>
            </a:r>
            <a:r>
              <a:rPr lang="en-US" b="1" dirty="0"/>
              <a:t> </a:t>
            </a:r>
            <a:r>
              <a:rPr lang="en-US" b="1" dirty="0" err="1"/>
              <a:t>hệ</a:t>
            </a:r>
            <a:r>
              <a:rPr lang="en-US" b="1" dirty="0"/>
              <a:t> </a:t>
            </a:r>
            <a:r>
              <a:rPr lang="en-US" b="1" dirty="0" err="1"/>
              <a:t>thống</a:t>
            </a:r>
            <a:r>
              <a:rPr lang="en-US" b="1" dirty="0"/>
              <a:t> </a:t>
            </a:r>
            <a:r>
              <a:rPr lang="en-US" b="1" dirty="0" err="1"/>
              <a:t>định</a:t>
            </a:r>
            <a:r>
              <a:rPr lang="en-US" b="1" dirty="0"/>
              <a:t> </a:t>
            </a:r>
            <a:r>
              <a:rPr lang="en-US" b="1" dirty="0" err="1"/>
              <a:t>vị</a:t>
            </a:r>
            <a:r>
              <a:rPr lang="en-US" dirty="0"/>
              <a:t> </a:t>
            </a:r>
            <a:r>
              <a:rPr lang="en-US" dirty="0" err="1"/>
              <a:t>thống</a:t>
            </a:r>
            <a:r>
              <a:rPr lang="en-US" dirty="0"/>
              <a:t> </a:t>
            </a:r>
            <a:r>
              <a:rPr lang="en-US" dirty="0" err="1"/>
              <a:t>nhất</a:t>
            </a:r>
            <a:r>
              <a:rPr lang="en-US" dirty="0"/>
              <a:t>. </a:t>
            </a:r>
            <a:r>
              <a:rPr lang="en-US" dirty="0" err="1"/>
              <a:t>Hai</a:t>
            </a:r>
            <a:r>
              <a:rPr lang="en-US" dirty="0"/>
              <a:t> </a:t>
            </a:r>
            <a:r>
              <a:rPr lang="en-US" dirty="0" err="1"/>
              <a:t>hệ</a:t>
            </a:r>
            <a:r>
              <a:rPr lang="en-US" dirty="0"/>
              <a:t> </a:t>
            </a:r>
            <a:r>
              <a:rPr lang="en-US" dirty="0" err="1"/>
              <a:t>thống</a:t>
            </a:r>
            <a:r>
              <a:rPr lang="en-US" dirty="0"/>
              <a:t> </a:t>
            </a:r>
            <a:r>
              <a:rPr lang="en-US" dirty="0" err="1"/>
              <a:t>này</a:t>
            </a:r>
            <a:r>
              <a:rPr lang="en-US" dirty="0"/>
              <a:t> </a:t>
            </a:r>
            <a:r>
              <a:rPr lang="en-US" dirty="0" err="1"/>
              <a:t>giúp</a:t>
            </a:r>
            <a:r>
              <a:rPr lang="en-US" dirty="0"/>
              <a:t> </a:t>
            </a:r>
            <a:r>
              <a:rPr lang="en-US" dirty="0" err="1"/>
              <a:t>các</a:t>
            </a:r>
            <a:r>
              <a:rPr lang="en-US" dirty="0"/>
              <a:t> </a:t>
            </a:r>
            <a:r>
              <a:rPr lang="en-US" dirty="0" err="1"/>
              <a:t>CSDL</a:t>
            </a:r>
            <a:r>
              <a:rPr lang="en-US" dirty="0"/>
              <a:t> </a:t>
            </a:r>
            <a:r>
              <a:rPr lang="en-US" dirty="0" err="1"/>
              <a:t>rời</a:t>
            </a:r>
            <a:r>
              <a:rPr lang="en-US" dirty="0"/>
              <a:t> </a:t>
            </a:r>
            <a:r>
              <a:rPr lang="en-US" dirty="0" err="1"/>
              <a:t>rạc</a:t>
            </a:r>
            <a:r>
              <a:rPr lang="en-US" dirty="0"/>
              <a:t> </a:t>
            </a:r>
            <a:r>
              <a:rPr lang="en-US" dirty="0" err="1"/>
              <a:t>kết</a:t>
            </a:r>
            <a:r>
              <a:rPr lang="en-US" dirty="0"/>
              <a:t> </a:t>
            </a:r>
            <a:r>
              <a:rPr lang="en-US" dirty="0" err="1"/>
              <a:t>nối</a:t>
            </a:r>
            <a:r>
              <a:rPr lang="en-US" dirty="0"/>
              <a:t> </a:t>
            </a:r>
            <a:r>
              <a:rPr lang="en-US" dirty="0" err="1"/>
              <a:t>với</a:t>
            </a:r>
            <a:r>
              <a:rPr lang="en-US" dirty="0"/>
              <a:t> </a:t>
            </a:r>
            <a:r>
              <a:rPr lang="en-US" dirty="0" err="1"/>
              <a:t>nhau</a:t>
            </a:r>
            <a:r>
              <a:rPr lang="en-US" dirty="0"/>
              <a:t> </a:t>
            </a:r>
            <a:r>
              <a:rPr lang="en-US" dirty="0" err="1"/>
              <a:t>thành</a:t>
            </a:r>
            <a:r>
              <a:rPr lang="en-US" dirty="0"/>
              <a:t> </a:t>
            </a:r>
            <a:r>
              <a:rPr lang="en-US" dirty="0" err="1"/>
              <a:t>một</a:t>
            </a:r>
            <a:r>
              <a:rPr lang="en-US" dirty="0"/>
              <a:t> </a:t>
            </a:r>
            <a:r>
              <a:rPr lang="en-US" dirty="0" err="1"/>
              <a:t>thể</a:t>
            </a:r>
            <a:r>
              <a:rPr lang="en-US" dirty="0"/>
              <a:t> </a:t>
            </a:r>
            <a:r>
              <a:rPr lang="en-US" dirty="0" err="1"/>
              <a:t>thống</a:t>
            </a:r>
            <a:r>
              <a:rPr lang="en-US" dirty="0"/>
              <a:t> </a:t>
            </a:r>
            <a:r>
              <a:rPr lang="en-US" dirty="0" err="1"/>
              <a:t>nhất</a:t>
            </a:r>
            <a:endParaRPr lang="en-US" dirty="0"/>
          </a:p>
          <a:p>
            <a:pPr>
              <a:buFont typeface="Wingdings" pitchFamily="2" charset="2"/>
              <a:buChar char="§"/>
            </a:pPr>
            <a:r>
              <a:rPr lang="en-US" dirty="0" err="1"/>
              <a:t>Ngoài</a:t>
            </a:r>
            <a:r>
              <a:rPr lang="en-US" dirty="0"/>
              <a:t> </a:t>
            </a:r>
            <a:r>
              <a:rPr lang="en-US" dirty="0" err="1"/>
              <a:t>hạ</a:t>
            </a:r>
            <a:r>
              <a:rPr lang="en-US" dirty="0"/>
              <a:t> </a:t>
            </a:r>
            <a:r>
              <a:rPr lang="en-US" dirty="0" err="1"/>
              <a:t>tầng</a:t>
            </a:r>
            <a:r>
              <a:rPr lang="en-US" dirty="0"/>
              <a:t> </a:t>
            </a:r>
            <a:r>
              <a:rPr lang="en-US" dirty="0" err="1"/>
              <a:t>dữ</a:t>
            </a:r>
            <a:r>
              <a:rPr lang="en-US" dirty="0"/>
              <a:t> </a:t>
            </a:r>
            <a:r>
              <a:rPr lang="en-US" dirty="0" err="1"/>
              <a:t>liệu</a:t>
            </a:r>
            <a:r>
              <a:rPr lang="en-US" dirty="0"/>
              <a:t>, </a:t>
            </a:r>
            <a:r>
              <a:rPr lang="en-US" dirty="0" err="1"/>
              <a:t>các</a:t>
            </a:r>
            <a:r>
              <a:rPr lang="en-US" dirty="0"/>
              <a:t> </a:t>
            </a:r>
            <a:r>
              <a:rPr lang="en-US" dirty="0" err="1"/>
              <a:t>quy</a:t>
            </a:r>
            <a:r>
              <a:rPr lang="en-US" dirty="0"/>
              <a:t> </a:t>
            </a:r>
            <a:r>
              <a:rPr lang="en-US" dirty="0" err="1"/>
              <a:t>trình</a:t>
            </a:r>
            <a:r>
              <a:rPr lang="en-US" dirty="0"/>
              <a:t> </a:t>
            </a:r>
            <a:r>
              <a:rPr lang="en-US" dirty="0" err="1"/>
              <a:t>thông</a:t>
            </a:r>
            <a:r>
              <a:rPr lang="en-US" dirty="0"/>
              <a:t> tin </a:t>
            </a:r>
            <a:r>
              <a:rPr lang="en-US" dirty="0" err="1"/>
              <a:t>quy</a:t>
            </a:r>
            <a:r>
              <a:rPr lang="en-US" dirty="0"/>
              <a:t> </a:t>
            </a:r>
            <a:r>
              <a:rPr lang="en-US" dirty="0" err="1"/>
              <a:t>định</a:t>
            </a:r>
            <a:r>
              <a:rPr lang="en-US" dirty="0"/>
              <a:t> </a:t>
            </a:r>
            <a:r>
              <a:rPr lang="en-US" dirty="0" err="1"/>
              <a:t>cụ</a:t>
            </a:r>
            <a:r>
              <a:rPr lang="en-US" dirty="0"/>
              <a:t> </a:t>
            </a:r>
            <a:r>
              <a:rPr lang="en-US" dirty="0" err="1"/>
              <a:t>thể</a:t>
            </a:r>
            <a:r>
              <a:rPr lang="en-US" dirty="0"/>
              <a:t> </a:t>
            </a:r>
            <a:r>
              <a:rPr lang="en-US" dirty="0" err="1"/>
              <a:t>quyền</a:t>
            </a:r>
            <a:r>
              <a:rPr lang="en-US" dirty="0"/>
              <a:t> </a:t>
            </a:r>
            <a:r>
              <a:rPr lang="en-US" dirty="0" err="1"/>
              <a:t>và</a:t>
            </a:r>
            <a:r>
              <a:rPr lang="en-US" dirty="0"/>
              <a:t> </a:t>
            </a:r>
            <a:r>
              <a:rPr lang="en-US" dirty="0" err="1"/>
              <a:t>trách</a:t>
            </a:r>
            <a:r>
              <a:rPr lang="en-US" dirty="0"/>
              <a:t> </a:t>
            </a:r>
            <a:r>
              <a:rPr lang="en-US" dirty="0" err="1"/>
              <a:t>nhiệm</a:t>
            </a:r>
            <a:r>
              <a:rPr lang="en-US" dirty="0"/>
              <a:t> </a:t>
            </a:r>
            <a:r>
              <a:rPr lang="en-US" dirty="0" err="1"/>
              <a:t>trong</a:t>
            </a:r>
            <a:r>
              <a:rPr lang="en-US" dirty="0"/>
              <a:t> </a:t>
            </a:r>
            <a:r>
              <a:rPr lang="en-US" dirty="0" err="1"/>
              <a:t>việc</a:t>
            </a:r>
            <a:r>
              <a:rPr lang="en-US" dirty="0"/>
              <a:t> </a:t>
            </a:r>
            <a:r>
              <a:rPr lang="en-US" dirty="0" err="1"/>
              <a:t>khởi</a:t>
            </a:r>
            <a:r>
              <a:rPr lang="en-US" dirty="0"/>
              <a:t> </a:t>
            </a:r>
            <a:r>
              <a:rPr lang="en-US" dirty="0" err="1"/>
              <a:t>tạo</a:t>
            </a:r>
            <a:r>
              <a:rPr lang="en-US" dirty="0"/>
              <a:t>, </a:t>
            </a:r>
            <a:r>
              <a:rPr lang="en-US" dirty="0" err="1"/>
              <a:t>khai</a:t>
            </a:r>
            <a:r>
              <a:rPr lang="en-US" dirty="0"/>
              <a:t> </a:t>
            </a:r>
            <a:r>
              <a:rPr lang="en-US" dirty="0" err="1"/>
              <a:t>thác</a:t>
            </a:r>
            <a:r>
              <a:rPr lang="en-US" dirty="0"/>
              <a:t> </a:t>
            </a:r>
            <a:r>
              <a:rPr lang="en-US" dirty="0" err="1"/>
              <a:t>và</a:t>
            </a:r>
            <a:r>
              <a:rPr lang="en-US" dirty="0"/>
              <a:t> </a:t>
            </a:r>
            <a:r>
              <a:rPr lang="en-US" dirty="0" err="1"/>
              <a:t>cập</a:t>
            </a:r>
            <a:r>
              <a:rPr lang="en-US" dirty="0"/>
              <a:t> </a:t>
            </a:r>
            <a:r>
              <a:rPr lang="en-US" dirty="0" err="1"/>
              <a:t>nhật</a:t>
            </a:r>
            <a:r>
              <a:rPr lang="en-US" dirty="0"/>
              <a:t> </a:t>
            </a:r>
            <a:r>
              <a:rPr lang="en-US" dirty="0" err="1"/>
              <a:t>dữ</a:t>
            </a:r>
            <a:r>
              <a:rPr lang="en-US" dirty="0"/>
              <a:t> </a:t>
            </a:r>
            <a:r>
              <a:rPr lang="en-US" dirty="0" err="1"/>
              <a:t>liệu</a:t>
            </a:r>
            <a:r>
              <a:rPr lang="en-US" dirty="0"/>
              <a:t> </a:t>
            </a:r>
            <a:r>
              <a:rPr lang="en-US" dirty="0" err="1"/>
              <a:t>của</a:t>
            </a:r>
            <a:r>
              <a:rPr lang="en-US" dirty="0"/>
              <a:t> </a:t>
            </a:r>
            <a:r>
              <a:rPr lang="en-US" dirty="0" err="1"/>
              <a:t>từng</a:t>
            </a:r>
            <a:r>
              <a:rPr lang="en-US" dirty="0"/>
              <a:t> </a:t>
            </a:r>
            <a:r>
              <a:rPr lang="en-US" dirty="0" err="1"/>
              <a:t>chủ</a:t>
            </a:r>
            <a:r>
              <a:rPr lang="en-US" dirty="0"/>
              <a:t> </a:t>
            </a:r>
            <a:r>
              <a:rPr lang="en-US" dirty="0" err="1"/>
              <a:t>thể</a:t>
            </a:r>
            <a:r>
              <a:rPr lang="en-US" dirty="0"/>
              <a:t> </a:t>
            </a:r>
            <a:r>
              <a:rPr lang="en-US" dirty="0" err="1"/>
              <a:t>liên</a:t>
            </a:r>
            <a:r>
              <a:rPr lang="en-US" dirty="0"/>
              <a:t> </a:t>
            </a:r>
            <a:r>
              <a:rPr lang="en-US" dirty="0" err="1"/>
              <a:t>quan</a:t>
            </a:r>
            <a:r>
              <a:rPr lang="en-US" dirty="0"/>
              <a:t> </a:t>
            </a:r>
            <a:r>
              <a:rPr lang="en-US" dirty="0" err="1"/>
              <a:t>trong</a:t>
            </a:r>
            <a:r>
              <a:rPr lang="en-US" dirty="0"/>
              <a:t> </a:t>
            </a:r>
            <a:r>
              <a:rPr lang="en-US" dirty="0" err="1"/>
              <a:t>THÀNH</a:t>
            </a:r>
            <a:r>
              <a:rPr lang="en-US" dirty="0"/>
              <a:t> </a:t>
            </a:r>
            <a:r>
              <a:rPr lang="en-US" dirty="0" err="1"/>
              <a:t>PHỐ</a:t>
            </a:r>
            <a:r>
              <a:rPr lang="en-US" dirty="0"/>
              <a:t> </a:t>
            </a:r>
            <a:r>
              <a:rPr lang="en-US" dirty="0" err="1"/>
              <a:t>cũng</a:t>
            </a:r>
            <a:r>
              <a:rPr lang="en-US" dirty="0"/>
              <a:t> </a:t>
            </a:r>
            <a:r>
              <a:rPr lang="en-US" dirty="0" err="1"/>
              <a:t>là</a:t>
            </a:r>
            <a:r>
              <a:rPr lang="en-US" dirty="0"/>
              <a:t> </a:t>
            </a:r>
            <a:r>
              <a:rPr lang="en-US" dirty="0" err="1"/>
              <a:t>một</a:t>
            </a:r>
            <a:r>
              <a:rPr lang="en-US" dirty="0"/>
              <a:t> </a:t>
            </a:r>
            <a:r>
              <a:rPr lang="en-US" dirty="0" err="1"/>
              <a:t>cấu</a:t>
            </a:r>
            <a:r>
              <a:rPr lang="en-US" dirty="0"/>
              <a:t> </a:t>
            </a:r>
            <a:r>
              <a:rPr lang="en-US" dirty="0" err="1"/>
              <a:t>phần</a:t>
            </a:r>
            <a:r>
              <a:rPr lang="en-US" dirty="0"/>
              <a:t> </a:t>
            </a:r>
            <a:r>
              <a:rPr lang="en-US" dirty="0" err="1"/>
              <a:t>thiết</a:t>
            </a:r>
            <a:r>
              <a:rPr lang="en-US" dirty="0"/>
              <a:t> </a:t>
            </a:r>
            <a:r>
              <a:rPr lang="en-US" dirty="0" err="1"/>
              <a:t>yếu</a:t>
            </a:r>
            <a:endParaRPr lang="en-US" dirty="0"/>
          </a:p>
          <a:p>
            <a:pPr>
              <a:buFont typeface="Wingdings" pitchFamily="2" charset="2"/>
              <a:buChar char="§"/>
            </a:pPr>
            <a:r>
              <a:rPr lang="en-US" dirty="0" err="1"/>
              <a:t>Mô</a:t>
            </a:r>
            <a:r>
              <a:rPr lang="en-US" dirty="0"/>
              <a:t> </a:t>
            </a:r>
            <a:r>
              <a:rPr lang="en-US" dirty="0" err="1"/>
              <a:t>hình</a:t>
            </a:r>
            <a:r>
              <a:rPr lang="en-US" dirty="0"/>
              <a:t> </a:t>
            </a:r>
            <a:r>
              <a:rPr lang="en-US" dirty="0" err="1"/>
              <a:t>thông</a:t>
            </a:r>
            <a:r>
              <a:rPr lang="en-US" dirty="0"/>
              <a:t> tin </a:t>
            </a:r>
            <a:r>
              <a:rPr lang="en-US" dirty="0" err="1"/>
              <a:t>THÀNH</a:t>
            </a:r>
            <a:r>
              <a:rPr lang="en-US" dirty="0"/>
              <a:t> </a:t>
            </a:r>
            <a:r>
              <a:rPr lang="en-US" dirty="0" err="1"/>
              <a:t>PHỐ</a:t>
            </a:r>
            <a:r>
              <a:rPr lang="en-US" dirty="0"/>
              <a:t> </a:t>
            </a:r>
            <a:r>
              <a:rPr lang="en-US" dirty="0" err="1"/>
              <a:t>có</a:t>
            </a:r>
            <a:r>
              <a:rPr lang="en-US" dirty="0"/>
              <a:t> </a:t>
            </a:r>
            <a:r>
              <a:rPr lang="en-US" dirty="0" err="1"/>
              <a:t>thể</a:t>
            </a:r>
            <a:r>
              <a:rPr lang="en-US" dirty="0"/>
              <a:t> </a:t>
            </a:r>
            <a:r>
              <a:rPr lang="en-US" dirty="0" err="1"/>
              <a:t>được</a:t>
            </a:r>
            <a:r>
              <a:rPr lang="en-US" dirty="0"/>
              <a:t> </a:t>
            </a:r>
            <a:r>
              <a:rPr lang="en-US" dirty="0" err="1"/>
              <a:t>hình</a:t>
            </a:r>
            <a:r>
              <a:rPr lang="en-US" dirty="0"/>
              <a:t> </a:t>
            </a:r>
            <a:r>
              <a:rPr lang="en-US" dirty="0" err="1"/>
              <a:t>thành</a:t>
            </a:r>
            <a:r>
              <a:rPr lang="en-US" dirty="0"/>
              <a:t> </a:t>
            </a:r>
            <a:r>
              <a:rPr lang="en-US" dirty="0" err="1"/>
              <a:t>dần</a:t>
            </a:r>
            <a:r>
              <a:rPr lang="en-US" dirty="0"/>
              <a:t> </a:t>
            </a:r>
            <a:r>
              <a:rPr lang="en-US" dirty="0" err="1"/>
              <a:t>theo</a:t>
            </a:r>
            <a:r>
              <a:rPr lang="en-US" dirty="0"/>
              <a:t> </a:t>
            </a:r>
            <a:r>
              <a:rPr lang="en-US" dirty="0" err="1"/>
              <a:t>thời</a:t>
            </a:r>
            <a:r>
              <a:rPr lang="en-US" dirty="0"/>
              <a:t> </a:t>
            </a:r>
            <a:r>
              <a:rPr lang="en-US" dirty="0" err="1"/>
              <a:t>gian</a:t>
            </a:r>
            <a:r>
              <a:rPr lang="en-US" dirty="0"/>
              <a:t> </a:t>
            </a:r>
            <a:r>
              <a:rPr lang="en-US" dirty="0" err="1"/>
              <a:t>nhưng</a:t>
            </a:r>
            <a:r>
              <a:rPr lang="en-US" dirty="0"/>
              <a:t> </a:t>
            </a:r>
            <a:r>
              <a:rPr lang="en-US" dirty="0" err="1"/>
              <a:t>nhất</a:t>
            </a:r>
            <a:r>
              <a:rPr lang="en-US" dirty="0"/>
              <a:t> </a:t>
            </a:r>
            <a:r>
              <a:rPr lang="en-US" dirty="0" err="1"/>
              <a:t>thiết</a:t>
            </a:r>
            <a:r>
              <a:rPr lang="en-US" dirty="0"/>
              <a:t> </a:t>
            </a:r>
            <a:r>
              <a:rPr lang="en-US" dirty="0" err="1"/>
              <a:t>phải</a:t>
            </a:r>
            <a:r>
              <a:rPr lang="en-US" dirty="0"/>
              <a:t> </a:t>
            </a:r>
            <a:r>
              <a:rPr lang="en-US" dirty="0" err="1"/>
              <a:t>có</a:t>
            </a:r>
            <a:r>
              <a:rPr lang="en-US" dirty="0"/>
              <a:t> </a:t>
            </a:r>
            <a:r>
              <a:rPr lang="en-US" dirty="0" err="1"/>
              <a:t>một</a:t>
            </a:r>
            <a:r>
              <a:rPr lang="en-US" dirty="0"/>
              <a:t> </a:t>
            </a:r>
            <a:r>
              <a:rPr lang="en-US" dirty="0" err="1"/>
              <a:t>thiết</a:t>
            </a:r>
            <a:r>
              <a:rPr lang="en-US" dirty="0"/>
              <a:t> </a:t>
            </a:r>
            <a:r>
              <a:rPr lang="en-US" dirty="0" err="1"/>
              <a:t>kế</a:t>
            </a:r>
            <a:r>
              <a:rPr lang="en-US" dirty="0"/>
              <a:t> </a:t>
            </a:r>
            <a:r>
              <a:rPr lang="en-US" dirty="0" err="1"/>
              <a:t>tổng</a:t>
            </a:r>
            <a:r>
              <a:rPr lang="en-US" dirty="0"/>
              <a:t> </a:t>
            </a:r>
            <a:r>
              <a:rPr lang="en-US" dirty="0" err="1"/>
              <a:t>thể</a:t>
            </a:r>
            <a:r>
              <a:rPr lang="en-US" dirty="0"/>
              <a:t>, </a:t>
            </a:r>
            <a:r>
              <a:rPr lang="en-US" dirty="0" err="1"/>
              <a:t>các</a:t>
            </a:r>
            <a:r>
              <a:rPr lang="en-US" dirty="0"/>
              <a:t> </a:t>
            </a:r>
            <a:r>
              <a:rPr lang="en-US" dirty="0" err="1"/>
              <a:t>quy</a:t>
            </a:r>
            <a:r>
              <a:rPr lang="en-US" dirty="0"/>
              <a:t> </a:t>
            </a:r>
            <a:r>
              <a:rPr lang="en-US" dirty="0" err="1"/>
              <a:t>chế</a:t>
            </a:r>
            <a:r>
              <a:rPr lang="en-US" dirty="0"/>
              <a:t> </a:t>
            </a:r>
            <a:r>
              <a:rPr lang="en-US" dirty="0" err="1"/>
              <a:t>và</a:t>
            </a:r>
            <a:r>
              <a:rPr lang="en-US" dirty="0"/>
              <a:t> </a:t>
            </a:r>
            <a:r>
              <a:rPr lang="en-US" dirty="0" err="1"/>
              <a:t>quy</a:t>
            </a:r>
            <a:r>
              <a:rPr lang="en-US" dirty="0"/>
              <a:t> </a:t>
            </a:r>
            <a:r>
              <a:rPr lang="en-US" dirty="0" err="1"/>
              <a:t>chuẩn</a:t>
            </a:r>
            <a:r>
              <a:rPr lang="en-US" dirty="0"/>
              <a:t> </a:t>
            </a:r>
            <a:r>
              <a:rPr lang="en-US" dirty="0" err="1"/>
              <a:t>liên</a:t>
            </a:r>
            <a:r>
              <a:rPr lang="en-US" dirty="0"/>
              <a:t> </a:t>
            </a:r>
            <a:r>
              <a:rPr lang="en-US" dirty="0" err="1"/>
              <a:t>quan</a:t>
            </a:r>
            <a:r>
              <a:rPr lang="en-US" dirty="0"/>
              <a:t> </a:t>
            </a:r>
            <a:r>
              <a:rPr lang="en-US" dirty="0" err="1"/>
              <a:t>ngay</a:t>
            </a:r>
            <a:r>
              <a:rPr lang="en-US" dirty="0"/>
              <a:t> </a:t>
            </a:r>
            <a:r>
              <a:rPr lang="en-US" dirty="0" err="1"/>
              <a:t>từ</a:t>
            </a:r>
            <a:r>
              <a:rPr lang="en-US" dirty="0"/>
              <a:t> </a:t>
            </a:r>
            <a:r>
              <a:rPr lang="en-US" dirty="0" err="1"/>
              <a:t>đầu</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5491" y="1828801"/>
            <a:ext cx="4068412" cy="175975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4451" y="3810001"/>
            <a:ext cx="3610490" cy="2819399"/>
          </a:xfrm>
          <a:prstGeom prst="rect">
            <a:avLst/>
          </a:prstGeom>
        </p:spPr>
      </p:pic>
    </p:spTree>
    <p:extLst>
      <p:ext uri="{BB962C8B-B14F-4D97-AF65-F5344CB8AC3E}">
        <p14:creationId xmlns:p14="http://schemas.microsoft.com/office/powerpoint/2010/main" val="2870939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455FFF-9579-A750-E845-90B8C795DFE4}"/>
              </a:ext>
            </a:extLst>
          </p:cNvPr>
          <p:cNvSpPr>
            <a:spLocks noGrp="1"/>
          </p:cNvSpPr>
          <p:nvPr>
            <p:ph type="title"/>
          </p:nvPr>
        </p:nvSpPr>
        <p:spPr/>
        <p:txBody>
          <a:bodyPr/>
          <a:lstStyle/>
          <a:p>
            <a:r>
              <a:rPr lang="en-US" dirty="0"/>
              <a:t>`</a:t>
            </a:r>
            <a:endParaRPr lang="x-none" dirty="0"/>
          </a:p>
        </p:txBody>
      </p:sp>
      <p:sp>
        <p:nvSpPr>
          <p:cNvPr id="4" name="Footer Placeholder 3">
            <a:extLst>
              <a:ext uri="{FF2B5EF4-FFF2-40B4-BE49-F238E27FC236}">
                <a16:creationId xmlns:a16="http://schemas.microsoft.com/office/drawing/2014/main" xmlns="" id="{BF9AF3A9-807A-110D-AD65-564E66CFEC17}"/>
              </a:ext>
            </a:extLst>
          </p:cNvPr>
          <p:cNvSpPr>
            <a:spLocks noGrp="1"/>
          </p:cNvSpPr>
          <p:nvPr>
            <p:ph type="ftr" sz="quarter" idx="11"/>
          </p:nvPr>
        </p:nvSpPr>
        <p:spPr/>
        <p:txBody>
          <a:bodyPr/>
          <a:lstStyle/>
          <a:p>
            <a:endParaRPr lang="x-none" dirty="0"/>
          </a:p>
        </p:txBody>
      </p:sp>
      <p:sp>
        <p:nvSpPr>
          <p:cNvPr id="5" name="Slide Number Placeholder 4">
            <a:extLst>
              <a:ext uri="{FF2B5EF4-FFF2-40B4-BE49-F238E27FC236}">
                <a16:creationId xmlns:a16="http://schemas.microsoft.com/office/drawing/2014/main" xmlns="" id="{B55F7128-1807-BF9F-6B56-EB61E99E7157}"/>
              </a:ext>
            </a:extLst>
          </p:cNvPr>
          <p:cNvSpPr>
            <a:spLocks noGrp="1"/>
          </p:cNvSpPr>
          <p:nvPr>
            <p:ph type="sldNum" sz="quarter" idx="12"/>
          </p:nvPr>
        </p:nvSpPr>
        <p:spPr/>
        <p:txBody>
          <a:bodyPr/>
          <a:lstStyle/>
          <a:p>
            <a:fld id="{476071D6-B3ED-A447-AE9F-11E647BD56D7}" type="slidenum">
              <a:rPr lang="x-none" smtClean="0"/>
              <a:t>3</a:t>
            </a:fld>
            <a:endParaRPr lang="x-none" dirty="0"/>
          </a:p>
        </p:txBody>
      </p:sp>
      <p:cxnSp>
        <p:nvCxnSpPr>
          <p:cNvPr id="33" name="Google Shape;1436;p56">
            <a:extLst>
              <a:ext uri="{FF2B5EF4-FFF2-40B4-BE49-F238E27FC236}">
                <a16:creationId xmlns:a16="http://schemas.microsoft.com/office/drawing/2014/main" xmlns="" id="{D097BC41-33E6-5110-8067-5A771CF11D82}"/>
              </a:ext>
            </a:extLst>
          </p:cNvPr>
          <p:cNvCxnSpPr>
            <a:cxnSpLocks/>
            <a:endCxn id="37" idx="2"/>
          </p:cNvCxnSpPr>
          <p:nvPr/>
        </p:nvCxnSpPr>
        <p:spPr>
          <a:xfrm flipV="1">
            <a:off x="2962089" y="3797762"/>
            <a:ext cx="1" cy="532167"/>
          </a:xfrm>
          <a:prstGeom prst="straightConnector1">
            <a:avLst/>
          </a:prstGeom>
          <a:noFill/>
          <a:ln w="19050" cap="flat" cmpd="sng">
            <a:solidFill>
              <a:schemeClr val="accent1"/>
            </a:solidFill>
            <a:prstDash val="dash"/>
            <a:round/>
            <a:headEnd type="none" w="med" len="med"/>
            <a:tailEnd type="diamond" w="med" len="med"/>
          </a:ln>
        </p:spPr>
      </p:cxnSp>
      <p:cxnSp>
        <p:nvCxnSpPr>
          <p:cNvPr id="34" name="Google Shape;1438;p56">
            <a:extLst>
              <a:ext uri="{FF2B5EF4-FFF2-40B4-BE49-F238E27FC236}">
                <a16:creationId xmlns:a16="http://schemas.microsoft.com/office/drawing/2014/main" xmlns="" id="{C0199D1D-0B17-D924-7CA9-55A269CBF748}"/>
              </a:ext>
            </a:extLst>
          </p:cNvPr>
          <p:cNvCxnSpPr/>
          <p:nvPr/>
        </p:nvCxnSpPr>
        <p:spPr>
          <a:xfrm rot="10800000">
            <a:off x="10060801" y="2335478"/>
            <a:ext cx="0" cy="589800"/>
          </a:xfrm>
          <a:prstGeom prst="straightConnector1">
            <a:avLst/>
          </a:prstGeom>
          <a:noFill/>
          <a:ln w="19050" cap="flat" cmpd="sng">
            <a:solidFill>
              <a:schemeClr val="accent1"/>
            </a:solidFill>
            <a:prstDash val="dash"/>
            <a:round/>
            <a:headEnd type="none" w="med" len="med"/>
            <a:tailEnd type="diamond" w="med" len="med"/>
          </a:ln>
        </p:spPr>
      </p:cxnSp>
      <p:cxnSp>
        <p:nvCxnSpPr>
          <p:cNvPr id="35" name="Google Shape;1440;p56">
            <a:extLst>
              <a:ext uri="{FF2B5EF4-FFF2-40B4-BE49-F238E27FC236}">
                <a16:creationId xmlns:a16="http://schemas.microsoft.com/office/drawing/2014/main" xmlns="" id="{123A595F-9577-2650-6F5F-C25849527042}"/>
              </a:ext>
            </a:extLst>
          </p:cNvPr>
          <p:cNvCxnSpPr>
            <a:cxnSpLocks/>
          </p:cNvCxnSpPr>
          <p:nvPr/>
        </p:nvCxnSpPr>
        <p:spPr>
          <a:xfrm flipH="1">
            <a:off x="1047404" y="2806737"/>
            <a:ext cx="9817857" cy="1916323"/>
          </a:xfrm>
          <a:prstGeom prst="straightConnector1">
            <a:avLst/>
          </a:prstGeom>
          <a:noFill/>
          <a:ln w="19050" cap="flat" cmpd="sng">
            <a:solidFill>
              <a:schemeClr val="accent1"/>
            </a:solidFill>
            <a:prstDash val="dash"/>
            <a:round/>
            <a:headEnd type="none" w="med" len="med"/>
            <a:tailEnd type="diamond" w="med" len="med"/>
          </a:ln>
        </p:spPr>
      </p:cxnSp>
      <p:sp>
        <p:nvSpPr>
          <p:cNvPr id="36" name="Google Shape;1442;p56">
            <a:extLst>
              <a:ext uri="{FF2B5EF4-FFF2-40B4-BE49-F238E27FC236}">
                <a16:creationId xmlns:a16="http://schemas.microsoft.com/office/drawing/2014/main" xmlns="" id="{AAB86339-9964-B561-7E7C-F3CF135C2747}"/>
              </a:ext>
            </a:extLst>
          </p:cNvPr>
          <p:cNvSpPr txBox="1">
            <a:spLocks/>
          </p:cNvSpPr>
          <p:nvPr/>
        </p:nvSpPr>
        <p:spPr>
          <a:xfrm>
            <a:off x="1990853" y="2672245"/>
            <a:ext cx="2011800" cy="514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US" sz="2500" b="1" i="0" u="none" strike="noStrike" kern="0" cap="none" spc="0" normalizeH="0" baseline="0" noProof="0" dirty="0">
                <a:ln>
                  <a:noFill/>
                </a:ln>
                <a:solidFill>
                  <a:srgbClr val="4472C4"/>
                </a:solidFill>
                <a:effectLst/>
                <a:uLnTx/>
                <a:uFillTx/>
                <a:latin typeface="Calibri" panose="020F0502020204030204" pitchFamily="34" charset="0"/>
                <a:cs typeface="Calibri" panose="020F0502020204030204" pitchFamily="34" charset="0"/>
                <a:sym typeface="Calibri"/>
              </a:rPr>
              <a:t>NĂM 2020</a:t>
            </a:r>
            <a:endParaRPr kumimoji="0" lang="vi-VN" sz="2500" b="1" i="0" u="none" strike="noStrike" kern="0" cap="none" spc="0" normalizeH="0" baseline="0" noProof="0" dirty="0">
              <a:ln>
                <a:noFill/>
              </a:ln>
              <a:solidFill>
                <a:srgbClr val="4472C4"/>
              </a:solidFill>
              <a:effectLst/>
              <a:uLnTx/>
              <a:uFillTx/>
              <a:latin typeface="Calibri" panose="020F0502020204030204" pitchFamily="34" charset="0"/>
              <a:cs typeface="Calibri" panose="020F0502020204030204" pitchFamily="34" charset="0"/>
              <a:sym typeface="Calibri"/>
            </a:endParaRPr>
          </a:p>
        </p:txBody>
      </p:sp>
      <p:sp>
        <p:nvSpPr>
          <p:cNvPr id="37" name="Google Shape;1437;p56">
            <a:extLst>
              <a:ext uri="{FF2B5EF4-FFF2-40B4-BE49-F238E27FC236}">
                <a16:creationId xmlns:a16="http://schemas.microsoft.com/office/drawing/2014/main" xmlns="" id="{576B89AA-AB93-14E1-C49C-9940D122CFEC}"/>
              </a:ext>
            </a:extLst>
          </p:cNvPr>
          <p:cNvSpPr txBox="1">
            <a:spLocks/>
          </p:cNvSpPr>
          <p:nvPr/>
        </p:nvSpPr>
        <p:spPr>
          <a:xfrm>
            <a:off x="1519635" y="3207962"/>
            <a:ext cx="2884909" cy="589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90000"/>
              </a:lnSpc>
              <a:spcBef>
                <a:spcPts val="0"/>
              </a:spcBef>
              <a:spcAft>
                <a:spcPts val="1200"/>
              </a:spcAft>
              <a:buClr>
                <a:srgbClr val="000000"/>
              </a:buClr>
              <a:buSzPts val="2800"/>
              <a:buFont typeface="Arial"/>
              <a:buNone/>
              <a:tabLst/>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Khởi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động</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nhận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thức</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về</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chuyển</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đổi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số</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endParaRPr>
          </a:p>
        </p:txBody>
      </p:sp>
      <p:sp>
        <p:nvSpPr>
          <p:cNvPr id="38" name="Google Shape;1443;p56">
            <a:extLst>
              <a:ext uri="{FF2B5EF4-FFF2-40B4-BE49-F238E27FC236}">
                <a16:creationId xmlns:a16="http://schemas.microsoft.com/office/drawing/2014/main" xmlns="" id="{483970F4-290B-B02F-38D1-28EB305A31AE}"/>
              </a:ext>
            </a:extLst>
          </p:cNvPr>
          <p:cNvSpPr txBox="1">
            <a:spLocks/>
          </p:cNvSpPr>
          <p:nvPr/>
        </p:nvSpPr>
        <p:spPr>
          <a:xfrm>
            <a:off x="5326816" y="4017573"/>
            <a:ext cx="2011800" cy="514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US" sz="2500" b="1" i="0" u="none" strike="noStrike" kern="0" cap="none" spc="0" normalizeH="0" baseline="0" noProof="0" dirty="0">
                <a:ln>
                  <a:noFill/>
                </a:ln>
                <a:solidFill>
                  <a:srgbClr val="4472C4"/>
                </a:solidFill>
                <a:effectLst/>
                <a:uLnTx/>
                <a:uFillTx/>
                <a:latin typeface="Calibri" panose="020F0502020204030204" pitchFamily="34" charset="0"/>
                <a:cs typeface="Calibri" panose="020F0502020204030204" pitchFamily="34" charset="0"/>
                <a:sym typeface="Calibri"/>
              </a:rPr>
              <a:t>NĂM 2021</a:t>
            </a:r>
          </a:p>
        </p:txBody>
      </p:sp>
      <p:sp>
        <p:nvSpPr>
          <p:cNvPr id="39" name="Google Shape;1439;p56">
            <a:extLst>
              <a:ext uri="{FF2B5EF4-FFF2-40B4-BE49-F238E27FC236}">
                <a16:creationId xmlns:a16="http://schemas.microsoft.com/office/drawing/2014/main" xmlns="" id="{90EAE8D0-B386-7F0A-5F84-3059AD57EE08}"/>
              </a:ext>
            </a:extLst>
          </p:cNvPr>
          <p:cNvSpPr txBox="1">
            <a:spLocks/>
          </p:cNvSpPr>
          <p:nvPr/>
        </p:nvSpPr>
        <p:spPr>
          <a:xfrm>
            <a:off x="8029356" y="1370537"/>
            <a:ext cx="3791662" cy="8716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Đ</a:t>
            </a:r>
            <a:r>
              <a:rPr kumimoji="0" lang="vi-VN"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ẩy mạnh chuyển đổi số theo hướng lấy người dân làm </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endParaRPr>
          </a:p>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vi-VN"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trung tâm, toàn dân và toàn diện</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endParaRPr>
          </a:p>
        </p:txBody>
      </p:sp>
      <p:sp>
        <p:nvSpPr>
          <p:cNvPr id="40" name="Google Shape;1446;p56">
            <a:extLst>
              <a:ext uri="{FF2B5EF4-FFF2-40B4-BE49-F238E27FC236}">
                <a16:creationId xmlns:a16="http://schemas.microsoft.com/office/drawing/2014/main" xmlns="" id="{C3CEA9EC-4165-9CCA-AC81-4EF39F0FD280}"/>
              </a:ext>
            </a:extLst>
          </p:cNvPr>
          <p:cNvSpPr txBox="1">
            <a:spLocks/>
          </p:cNvSpPr>
          <p:nvPr/>
        </p:nvSpPr>
        <p:spPr>
          <a:xfrm>
            <a:off x="7953590" y="929320"/>
            <a:ext cx="4214423" cy="514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US" sz="2500" b="1" i="0" u="none" strike="noStrike" kern="0" cap="none" spc="0" normalizeH="0" baseline="0" noProof="0" dirty="0">
                <a:ln>
                  <a:noFill/>
                </a:ln>
                <a:solidFill>
                  <a:srgbClr val="4472C4"/>
                </a:solidFill>
                <a:effectLst/>
                <a:uLnTx/>
                <a:uFillTx/>
                <a:latin typeface="Calibri" panose="020F0502020204030204" pitchFamily="34" charset="0"/>
                <a:cs typeface="Calibri" panose="020F0502020204030204" pitchFamily="34" charset="0"/>
                <a:sym typeface="Calibri"/>
              </a:rPr>
              <a:t>NĂM 2022</a:t>
            </a:r>
          </a:p>
        </p:txBody>
      </p:sp>
      <p:sp>
        <p:nvSpPr>
          <p:cNvPr id="41" name="Google Shape;1447;p56">
            <a:extLst>
              <a:ext uri="{FF2B5EF4-FFF2-40B4-BE49-F238E27FC236}">
                <a16:creationId xmlns:a16="http://schemas.microsoft.com/office/drawing/2014/main" xmlns="" id="{7C9A110D-AFC2-5456-8076-CAAE616F4EF0}"/>
              </a:ext>
            </a:extLst>
          </p:cNvPr>
          <p:cNvSpPr txBox="1">
            <a:spLocks/>
          </p:cNvSpPr>
          <p:nvPr/>
        </p:nvSpPr>
        <p:spPr>
          <a:xfrm>
            <a:off x="4275358" y="4487139"/>
            <a:ext cx="3814586" cy="7528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ctr">
              <a:lnSpc>
                <a:spcPct val="90000"/>
              </a:lnSpc>
              <a:spcAft>
                <a:spcPts val="1200"/>
              </a:spcAft>
              <a:buClr>
                <a:schemeClr val="dk1"/>
              </a:buClr>
              <a:buSzPts val="2800"/>
              <a:buNone/>
              <a:defRPr sz="2200">
                <a:solidFill>
                  <a:schemeClr val="dk1"/>
                </a:solidFill>
                <a:latin typeface="Arial (Body)"/>
                <a:ea typeface="Calibri"/>
                <a:cs typeface="Calibri"/>
              </a:defRPr>
            </a:lvl1pPr>
            <a:lvl2pPr marL="914400" indent="-381000">
              <a:lnSpc>
                <a:spcPct val="90000"/>
              </a:lnSpc>
              <a:spcBef>
                <a:spcPts val="500"/>
              </a:spcBef>
              <a:buClr>
                <a:schemeClr val="dk1"/>
              </a:buClr>
              <a:buSzPts val="2400"/>
              <a:buChar char="•"/>
              <a:defRPr sz="2400">
                <a:solidFill>
                  <a:schemeClr val="dk1"/>
                </a:solidFill>
                <a:latin typeface="Calibri"/>
                <a:ea typeface="Calibri"/>
                <a:cs typeface="Calibri"/>
              </a:defRPr>
            </a:lvl2pPr>
            <a:lvl3pPr marL="1371600" indent="-355600">
              <a:lnSpc>
                <a:spcPct val="90000"/>
              </a:lnSpc>
              <a:spcBef>
                <a:spcPts val="500"/>
              </a:spcBef>
              <a:buClr>
                <a:schemeClr val="dk1"/>
              </a:buClr>
              <a:buSzPts val="2000"/>
              <a:buChar char="•"/>
              <a:defRPr sz="2000">
                <a:solidFill>
                  <a:schemeClr val="dk1"/>
                </a:solidFill>
                <a:latin typeface="Calibri"/>
                <a:ea typeface="Calibri"/>
                <a:cs typeface="Calibri"/>
              </a:defRPr>
            </a:lvl3pPr>
            <a:lvl4pPr marL="1828800" indent="-342900">
              <a:lnSpc>
                <a:spcPct val="90000"/>
              </a:lnSpc>
              <a:spcBef>
                <a:spcPts val="500"/>
              </a:spcBef>
              <a:buClr>
                <a:schemeClr val="dk1"/>
              </a:buClr>
              <a:buSzPts val="1800"/>
              <a:buChar char="•"/>
              <a:defRPr sz="1800">
                <a:solidFill>
                  <a:schemeClr val="dk1"/>
                </a:solidFill>
                <a:latin typeface="Calibri"/>
                <a:ea typeface="Calibri"/>
                <a:cs typeface="Calibri"/>
              </a:defRPr>
            </a:lvl4pPr>
            <a:lvl5pPr marL="2286000" indent="-342900">
              <a:lnSpc>
                <a:spcPct val="90000"/>
              </a:lnSpc>
              <a:spcBef>
                <a:spcPts val="500"/>
              </a:spcBef>
              <a:buClr>
                <a:schemeClr val="dk1"/>
              </a:buClr>
              <a:buSzPts val="1800"/>
              <a:buChar char="•"/>
              <a:defRPr sz="1800">
                <a:solidFill>
                  <a:schemeClr val="dk1"/>
                </a:solidFill>
                <a:latin typeface="Calibri"/>
                <a:ea typeface="Calibri"/>
                <a:cs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defRPr>
            </a:lvl9pPr>
          </a:lstStyle>
          <a:p>
            <a:pPr marL="0" marR="0" lvl="0" indent="0" algn="ctr" defTabSz="914400" rtl="0" eaLnBrk="1" fontAlgn="auto" latinLnBrk="0" hangingPunct="1">
              <a:lnSpc>
                <a:spcPct val="90000"/>
              </a:lnSpc>
              <a:spcBef>
                <a:spcPts val="0"/>
              </a:spcBef>
              <a:spcAft>
                <a:spcPts val="1200"/>
              </a:spcAft>
              <a:buClr>
                <a:srgbClr val="000000"/>
              </a:buClr>
              <a:buSzPts val="2800"/>
              <a:buFont typeface="Arial"/>
              <a:buNone/>
              <a:tabLst/>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Bắt</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đầu triển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khai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trải</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nghiệm về chuyển đổi số</a:t>
            </a:r>
          </a:p>
        </p:txBody>
      </p:sp>
      <p:sp>
        <p:nvSpPr>
          <p:cNvPr id="42" name="Google Shape;1441;p56">
            <a:extLst>
              <a:ext uri="{FF2B5EF4-FFF2-40B4-BE49-F238E27FC236}">
                <a16:creationId xmlns:a16="http://schemas.microsoft.com/office/drawing/2014/main" xmlns="" id="{6E05AB2D-11F8-87DE-B18A-0636A42FA7C3}"/>
              </a:ext>
            </a:extLst>
          </p:cNvPr>
          <p:cNvSpPr/>
          <p:nvPr/>
        </p:nvSpPr>
        <p:spPr>
          <a:xfrm>
            <a:off x="10865261" y="2482512"/>
            <a:ext cx="748200" cy="748200"/>
          </a:xfrm>
          <a:prstGeom prst="roundRect">
            <a:avLst>
              <a:gd name="adj" fmla="val 16667"/>
            </a:avLst>
          </a:prstGeom>
          <a:solidFill>
            <a:schemeClr val="accent1">
              <a:lumMod val="75000"/>
            </a:schemeClr>
          </a:solidFill>
          <a:ln>
            <a:noFill/>
          </a:ln>
          <a:effectLst>
            <a:outerShdw blurRad="57150" dist="123825" dir="3300000" algn="bl" rotWithShape="0">
              <a:srgbClr val="CCCCCC">
                <a:alpha val="6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43" name="Google Shape;1448;p56">
            <a:extLst>
              <a:ext uri="{FF2B5EF4-FFF2-40B4-BE49-F238E27FC236}">
                <a16:creationId xmlns:a16="http://schemas.microsoft.com/office/drawing/2014/main" xmlns="" id="{048A61B7-CDEF-7743-C4B4-C398387D14AB}"/>
              </a:ext>
            </a:extLst>
          </p:cNvPr>
          <p:cNvGrpSpPr/>
          <p:nvPr/>
        </p:nvGrpSpPr>
        <p:grpSpPr>
          <a:xfrm>
            <a:off x="11007516" y="2631148"/>
            <a:ext cx="463689" cy="464188"/>
            <a:chOff x="3539102" y="2427549"/>
            <a:chExt cx="355099" cy="355481"/>
          </a:xfrm>
        </p:grpSpPr>
        <p:sp>
          <p:nvSpPr>
            <p:cNvPr id="44" name="Google Shape;1449;p56">
              <a:extLst>
                <a:ext uri="{FF2B5EF4-FFF2-40B4-BE49-F238E27FC236}">
                  <a16:creationId xmlns:a16="http://schemas.microsoft.com/office/drawing/2014/main" xmlns="" id="{3236623F-ADD2-63BF-A381-CF282F558A34}"/>
                </a:ext>
              </a:extLst>
            </p:cNvPr>
            <p:cNvSpPr/>
            <p:nvPr/>
          </p:nvSpPr>
          <p:spPr>
            <a:xfrm>
              <a:off x="3539102" y="2561320"/>
              <a:ext cx="355099" cy="221710"/>
            </a:xfrm>
            <a:custGeom>
              <a:avLst/>
              <a:gdLst/>
              <a:ahLst/>
              <a:cxnLst/>
              <a:rect l="l" t="t" r="r" b="b"/>
              <a:pathLst>
                <a:path w="11157" h="6966" extrusionOk="0">
                  <a:moveTo>
                    <a:pt x="2953" y="3131"/>
                  </a:moveTo>
                  <a:lnTo>
                    <a:pt x="2953" y="6644"/>
                  </a:lnTo>
                  <a:lnTo>
                    <a:pt x="1537" y="6644"/>
                  </a:lnTo>
                  <a:lnTo>
                    <a:pt x="1537" y="3131"/>
                  </a:lnTo>
                  <a:close/>
                  <a:moveTo>
                    <a:pt x="6263" y="2250"/>
                  </a:moveTo>
                  <a:lnTo>
                    <a:pt x="6263" y="6644"/>
                  </a:lnTo>
                  <a:lnTo>
                    <a:pt x="4858" y="6644"/>
                  </a:lnTo>
                  <a:lnTo>
                    <a:pt x="4858" y="2250"/>
                  </a:lnTo>
                  <a:close/>
                  <a:moveTo>
                    <a:pt x="9585" y="333"/>
                  </a:moveTo>
                  <a:lnTo>
                    <a:pt x="9585" y="6644"/>
                  </a:lnTo>
                  <a:lnTo>
                    <a:pt x="8168" y="6644"/>
                  </a:lnTo>
                  <a:lnTo>
                    <a:pt x="8168" y="333"/>
                  </a:lnTo>
                  <a:close/>
                  <a:moveTo>
                    <a:pt x="8025" y="0"/>
                  </a:moveTo>
                  <a:cubicBezTo>
                    <a:pt x="7930" y="0"/>
                    <a:pt x="7859" y="83"/>
                    <a:pt x="7859" y="167"/>
                  </a:cubicBezTo>
                  <a:lnTo>
                    <a:pt x="7859" y="6644"/>
                  </a:lnTo>
                  <a:lnTo>
                    <a:pt x="6609" y="6644"/>
                  </a:lnTo>
                  <a:lnTo>
                    <a:pt x="6609" y="2084"/>
                  </a:lnTo>
                  <a:cubicBezTo>
                    <a:pt x="6609" y="2000"/>
                    <a:pt x="6537" y="1917"/>
                    <a:pt x="6442" y="1917"/>
                  </a:cubicBezTo>
                  <a:lnTo>
                    <a:pt x="4704" y="1917"/>
                  </a:lnTo>
                  <a:cubicBezTo>
                    <a:pt x="4608" y="1917"/>
                    <a:pt x="4537" y="2000"/>
                    <a:pt x="4537" y="2084"/>
                  </a:cubicBezTo>
                  <a:lnTo>
                    <a:pt x="4537" y="6644"/>
                  </a:lnTo>
                  <a:lnTo>
                    <a:pt x="3287" y="6644"/>
                  </a:lnTo>
                  <a:lnTo>
                    <a:pt x="3287" y="2965"/>
                  </a:lnTo>
                  <a:cubicBezTo>
                    <a:pt x="3287" y="2881"/>
                    <a:pt x="3215" y="2798"/>
                    <a:pt x="3120" y="2798"/>
                  </a:cubicBezTo>
                  <a:lnTo>
                    <a:pt x="1382" y="2798"/>
                  </a:lnTo>
                  <a:cubicBezTo>
                    <a:pt x="1298" y="2798"/>
                    <a:pt x="1215" y="2881"/>
                    <a:pt x="1215" y="2965"/>
                  </a:cubicBezTo>
                  <a:lnTo>
                    <a:pt x="1215" y="6644"/>
                  </a:lnTo>
                  <a:lnTo>
                    <a:pt x="167" y="6644"/>
                  </a:lnTo>
                  <a:cubicBezTo>
                    <a:pt x="72" y="6644"/>
                    <a:pt x="1" y="6715"/>
                    <a:pt x="1" y="6810"/>
                  </a:cubicBezTo>
                  <a:cubicBezTo>
                    <a:pt x="1" y="6894"/>
                    <a:pt x="72" y="6965"/>
                    <a:pt x="167" y="6965"/>
                  </a:cubicBezTo>
                  <a:lnTo>
                    <a:pt x="11002" y="6965"/>
                  </a:lnTo>
                  <a:cubicBezTo>
                    <a:pt x="11085" y="6965"/>
                    <a:pt x="11157" y="6894"/>
                    <a:pt x="11157" y="6810"/>
                  </a:cubicBezTo>
                  <a:cubicBezTo>
                    <a:pt x="11145" y="6715"/>
                    <a:pt x="11073" y="6644"/>
                    <a:pt x="10990" y="6644"/>
                  </a:cubicBezTo>
                  <a:lnTo>
                    <a:pt x="9930" y="6644"/>
                  </a:lnTo>
                  <a:lnTo>
                    <a:pt x="9930" y="167"/>
                  </a:lnTo>
                  <a:cubicBezTo>
                    <a:pt x="9930" y="83"/>
                    <a:pt x="9859" y="0"/>
                    <a:pt x="9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5" name="Google Shape;1450;p56">
              <a:extLst>
                <a:ext uri="{FF2B5EF4-FFF2-40B4-BE49-F238E27FC236}">
                  <a16:creationId xmlns:a16="http://schemas.microsoft.com/office/drawing/2014/main" xmlns="" id="{8BED6237-613C-AF33-33B2-292DA17278E6}"/>
                </a:ext>
              </a:extLst>
            </p:cNvPr>
            <p:cNvSpPr/>
            <p:nvPr/>
          </p:nvSpPr>
          <p:spPr>
            <a:xfrm>
              <a:off x="3544417" y="2427549"/>
              <a:ext cx="339568" cy="205415"/>
            </a:xfrm>
            <a:custGeom>
              <a:avLst/>
              <a:gdLst/>
              <a:ahLst/>
              <a:cxnLst/>
              <a:rect l="l" t="t" r="r" b="b"/>
              <a:pathLst>
                <a:path w="10669" h="6454" extrusionOk="0">
                  <a:moveTo>
                    <a:pt x="10157" y="0"/>
                  </a:moveTo>
                  <a:cubicBezTo>
                    <a:pt x="10125" y="0"/>
                    <a:pt x="10093" y="4"/>
                    <a:pt x="10061" y="12"/>
                  </a:cubicBezTo>
                  <a:lnTo>
                    <a:pt x="8656" y="191"/>
                  </a:lnTo>
                  <a:cubicBezTo>
                    <a:pt x="8382" y="214"/>
                    <a:pt x="8180" y="488"/>
                    <a:pt x="8216" y="762"/>
                  </a:cubicBezTo>
                  <a:cubicBezTo>
                    <a:pt x="8238" y="1032"/>
                    <a:pt x="8483" y="1217"/>
                    <a:pt x="8751" y="1217"/>
                  </a:cubicBezTo>
                  <a:cubicBezTo>
                    <a:pt x="8767" y="1217"/>
                    <a:pt x="8783" y="1216"/>
                    <a:pt x="8799" y="1215"/>
                  </a:cubicBezTo>
                  <a:lnTo>
                    <a:pt x="8906" y="1203"/>
                  </a:lnTo>
                  <a:lnTo>
                    <a:pt x="8906" y="1203"/>
                  </a:lnTo>
                  <a:cubicBezTo>
                    <a:pt x="7204" y="3191"/>
                    <a:pt x="5156" y="4215"/>
                    <a:pt x="3715" y="4727"/>
                  </a:cubicBezTo>
                  <a:cubicBezTo>
                    <a:pt x="1917" y="5370"/>
                    <a:pt x="524" y="5429"/>
                    <a:pt x="500" y="5429"/>
                  </a:cubicBezTo>
                  <a:cubicBezTo>
                    <a:pt x="227" y="5441"/>
                    <a:pt x="0" y="5679"/>
                    <a:pt x="12" y="5965"/>
                  </a:cubicBezTo>
                  <a:cubicBezTo>
                    <a:pt x="24" y="6239"/>
                    <a:pt x="250" y="6453"/>
                    <a:pt x="524" y="6453"/>
                  </a:cubicBezTo>
                  <a:lnTo>
                    <a:pt x="536" y="6453"/>
                  </a:lnTo>
                  <a:cubicBezTo>
                    <a:pt x="596" y="6453"/>
                    <a:pt x="2084" y="6394"/>
                    <a:pt x="4037" y="5703"/>
                  </a:cubicBezTo>
                  <a:cubicBezTo>
                    <a:pt x="5132" y="5322"/>
                    <a:pt x="6156" y="4798"/>
                    <a:pt x="7096" y="4167"/>
                  </a:cubicBezTo>
                  <a:cubicBezTo>
                    <a:pt x="7168" y="4120"/>
                    <a:pt x="7192" y="4013"/>
                    <a:pt x="7144" y="3941"/>
                  </a:cubicBezTo>
                  <a:cubicBezTo>
                    <a:pt x="7113" y="3895"/>
                    <a:pt x="7058" y="3869"/>
                    <a:pt x="7003" y="3869"/>
                  </a:cubicBezTo>
                  <a:cubicBezTo>
                    <a:pt x="6973" y="3869"/>
                    <a:pt x="6943" y="3877"/>
                    <a:pt x="6918" y="3893"/>
                  </a:cubicBezTo>
                  <a:cubicBezTo>
                    <a:pt x="5989" y="4513"/>
                    <a:pt x="5001" y="5025"/>
                    <a:pt x="3929" y="5394"/>
                  </a:cubicBezTo>
                  <a:cubicBezTo>
                    <a:pt x="2024" y="6084"/>
                    <a:pt x="596" y="6120"/>
                    <a:pt x="536" y="6120"/>
                  </a:cubicBezTo>
                  <a:cubicBezTo>
                    <a:pt x="429" y="6120"/>
                    <a:pt x="358" y="6049"/>
                    <a:pt x="358" y="5953"/>
                  </a:cubicBezTo>
                  <a:cubicBezTo>
                    <a:pt x="358" y="5846"/>
                    <a:pt x="429" y="5751"/>
                    <a:pt x="536" y="5751"/>
                  </a:cubicBezTo>
                  <a:cubicBezTo>
                    <a:pt x="548" y="5751"/>
                    <a:pt x="1989" y="5691"/>
                    <a:pt x="3834" y="5036"/>
                  </a:cubicBezTo>
                  <a:cubicBezTo>
                    <a:pt x="5406" y="4489"/>
                    <a:pt x="7632" y="3346"/>
                    <a:pt x="9454" y="1084"/>
                  </a:cubicBezTo>
                  <a:cubicBezTo>
                    <a:pt x="9534" y="969"/>
                    <a:pt x="9459" y="809"/>
                    <a:pt x="9315" y="809"/>
                  </a:cubicBezTo>
                  <a:cubicBezTo>
                    <a:pt x="9310" y="809"/>
                    <a:pt x="9304" y="809"/>
                    <a:pt x="9299" y="810"/>
                  </a:cubicBezTo>
                  <a:lnTo>
                    <a:pt x="8775" y="869"/>
                  </a:lnTo>
                  <a:cubicBezTo>
                    <a:pt x="8768" y="870"/>
                    <a:pt x="8761" y="871"/>
                    <a:pt x="8754" y="871"/>
                  </a:cubicBezTo>
                  <a:cubicBezTo>
                    <a:pt x="8676" y="871"/>
                    <a:pt x="8595" y="815"/>
                    <a:pt x="8573" y="738"/>
                  </a:cubicBezTo>
                  <a:cubicBezTo>
                    <a:pt x="8537" y="631"/>
                    <a:pt x="8620" y="512"/>
                    <a:pt x="8740" y="500"/>
                  </a:cubicBezTo>
                  <a:lnTo>
                    <a:pt x="10133" y="322"/>
                  </a:lnTo>
                  <a:cubicBezTo>
                    <a:pt x="10139" y="321"/>
                    <a:pt x="10146" y="320"/>
                    <a:pt x="10153" y="320"/>
                  </a:cubicBezTo>
                  <a:cubicBezTo>
                    <a:pt x="10253" y="320"/>
                    <a:pt x="10347" y="400"/>
                    <a:pt x="10347" y="500"/>
                  </a:cubicBezTo>
                  <a:lnTo>
                    <a:pt x="10347" y="1893"/>
                  </a:lnTo>
                  <a:cubicBezTo>
                    <a:pt x="10347" y="2000"/>
                    <a:pt x="10252" y="2072"/>
                    <a:pt x="10168" y="2072"/>
                  </a:cubicBezTo>
                  <a:cubicBezTo>
                    <a:pt x="10073" y="2072"/>
                    <a:pt x="9990" y="1988"/>
                    <a:pt x="9990" y="1893"/>
                  </a:cubicBezTo>
                  <a:lnTo>
                    <a:pt x="9990" y="1477"/>
                  </a:lnTo>
                  <a:cubicBezTo>
                    <a:pt x="9990" y="1417"/>
                    <a:pt x="9942" y="1346"/>
                    <a:pt x="9883" y="1334"/>
                  </a:cubicBezTo>
                  <a:cubicBezTo>
                    <a:pt x="9866" y="1324"/>
                    <a:pt x="9848" y="1319"/>
                    <a:pt x="9830" y="1319"/>
                  </a:cubicBezTo>
                  <a:cubicBezTo>
                    <a:pt x="9784" y="1319"/>
                    <a:pt x="9738" y="1347"/>
                    <a:pt x="9704" y="1381"/>
                  </a:cubicBezTo>
                  <a:cubicBezTo>
                    <a:pt x="9085" y="2119"/>
                    <a:pt x="8394" y="2810"/>
                    <a:pt x="7632" y="3382"/>
                  </a:cubicBezTo>
                  <a:cubicBezTo>
                    <a:pt x="7561" y="3441"/>
                    <a:pt x="7537" y="3548"/>
                    <a:pt x="7597" y="3608"/>
                  </a:cubicBezTo>
                  <a:cubicBezTo>
                    <a:pt x="7635" y="3646"/>
                    <a:pt x="7692" y="3674"/>
                    <a:pt x="7744" y="3674"/>
                  </a:cubicBezTo>
                  <a:cubicBezTo>
                    <a:pt x="7773" y="3674"/>
                    <a:pt x="7801" y="3665"/>
                    <a:pt x="7823" y="3643"/>
                  </a:cubicBezTo>
                  <a:cubicBezTo>
                    <a:pt x="8489" y="3131"/>
                    <a:pt x="9109" y="2548"/>
                    <a:pt x="9656" y="1917"/>
                  </a:cubicBezTo>
                  <a:cubicBezTo>
                    <a:pt x="9668" y="2179"/>
                    <a:pt x="9894" y="2405"/>
                    <a:pt x="10156" y="2405"/>
                  </a:cubicBezTo>
                  <a:cubicBezTo>
                    <a:pt x="10442" y="2405"/>
                    <a:pt x="10668" y="2179"/>
                    <a:pt x="10668" y="1893"/>
                  </a:cubicBezTo>
                  <a:lnTo>
                    <a:pt x="10668" y="500"/>
                  </a:lnTo>
                  <a:cubicBezTo>
                    <a:pt x="10621" y="369"/>
                    <a:pt x="10561" y="238"/>
                    <a:pt x="10466" y="131"/>
                  </a:cubicBezTo>
                  <a:cubicBezTo>
                    <a:pt x="10382" y="48"/>
                    <a:pt x="10270" y="0"/>
                    <a:pt x="101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cxnSp>
        <p:nvCxnSpPr>
          <p:cNvPr id="46" name="Google Shape;1459;p56">
            <a:extLst>
              <a:ext uri="{FF2B5EF4-FFF2-40B4-BE49-F238E27FC236}">
                <a16:creationId xmlns:a16="http://schemas.microsoft.com/office/drawing/2014/main" xmlns="" id="{53513F9E-A9E0-C816-1C11-57745FA31234}"/>
              </a:ext>
            </a:extLst>
          </p:cNvPr>
          <p:cNvCxnSpPr>
            <a:cxnSpLocks/>
          </p:cNvCxnSpPr>
          <p:nvPr/>
        </p:nvCxnSpPr>
        <p:spPr>
          <a:xfrm flipH="1" flipV="1">
            <a:off x="6500013" y="3576135"/>
            <a:ext cx="1" cy="537106"/>
          </a:xfrm>
          <a:prstGeom prst="straightConnector1">
            <a:avLst/>
          </a:prstGeom>
          <a:noFill/>
          <a:ln w="19050" cap="flat" cmpd="sng">
            <a:solidFill>
              <a:schemeClr val="accent1"/>
            </a:solidFill>
            <a:prstDash val="dash"/>
            <a:round/>
            <a:headEnd type="diamond" w="med" len="med"/>
            <a:tailEnd type="none" w="med" len="med"/>
          </a:ln>
        </p:spPr>
      </p:cxnSp>
      <p:sp>
        <p:nvSpPr>
          <p:cNvPr id="47" name="TextBox 46">
            <a:extLst>
              <a:ext uri="{FF2B5EF4-FFF2-40B4-BE49-F238E27FC236}">
                <a16:creationId xmlns:a16="http://schemas.microsoft.com/office/drawing/2014/main" xmlns="" id="{FFB18FEB-41F5-06F9-6ED1-96110CD29AC6}"/>
              </a:ext>
            </a:extLst>
          </p:cNvPr>
          <p:cNvSpPr txBox="1"/>
          <p:nvPr/>
        </p:nvSpPr>
        <p:spPr>
          <a:xfrm>
            <a:off x="370982" y="1896435"/>
            <a:ext cx="448122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Q</a:t>
            </a:r>
            <a:r>
              <a:rPr kumimoji="0" lang="vi-VN"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uyết định số 749/QĐ-TTg</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vi-VN"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của Thủ tướng Chính phủ</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vi-VN"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phê duyệt "Chương trình Chuyển đổi số quốc gia đến năm 2025, định hướng đến năm 2030"</a:t>
            </a:r>
          </a:p>
        </p:txBody>
      </p:sp>
      <p:sp>
        <p:nvSpPr>
          <p:cNvPr id="48" name="TextBox 47">
            <a:extLst>
              <a:ext uri="{FF2B5EF4-FFF2-40B4-BE49-F238E27FC236}">
                <a16:creationId xmlns:a16="http://schemas.microsoft.com/office/drawing/2014/main" xmlns="" id="{685952D6-FD97-9FF7-BD3A-0F9CCFBB2A9D}"/>
              </a:ext>
            </a:extLst>
          </p:cNvPr>
          <p:cNvSpPr txBox="1"/>
          <p:nvPr/>
        </p:nvSpPr>
        <p:spPr>
          <a:xfrm>
            <a:off x="3538409" y="5015553"/>
            <a:ext cx="5423751" cy="830997"/>
          </a:xfrm>
          <a:prstGeom prst="rect">
            <a:avLst/>
          </a:prstGeom>
          <a:noFill/>
        </p:spPr>
        <p:txBody>
          <a:bodyPr wrap="square">
            <a:spAutoFit/>
          </a:bodyPr>
          <a:lstStyle>
            <a:defPPr marR="0" lvl="0" algn="l" rtl="0">
              <a:lnSpc>
                <a:spcPct val="100000"/>
              </a:lnSpc>
              <a:spcBef>
                <a:spcPts val="0"/>
              </a:spcBef>
              <a:spcAft>
                <a:spcPts val="0"/>
              </a:spcAft>
            </a:defPPr>
            <a:lvl1pPr>
              <a:defRPr sz="1000" i="1">
                <a:solidFill>
                  <a:srgbClr val="333333"/>
                </a:solidFill>
                <a:effectLst/>
                <a:latin typeface="Arial (Body)"/>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Quyết định số 942/QĐ-TTg của Thủ tướng Chính phủ</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vi-VN"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phê duyệt Chiến lược phát triển Chính phủ điện tử hướng tới Chính phủ số giai đoạn 2021 - 2025, định hướng đến năm 2030</a:t>
            </a:r>
            <a:endPar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sp>
        <p:nvSpPr>
          <p:cNvPr id="49" name="TextBox 48">
            <a:extLst>
              <a:ext uri="{FF2B5EF4-FFF2-40B4-BE49-F238E27FC236}">
                <a16:creationId xmlns:a16="http://schemas.microsoft.com/office/drawing/2014/main" xmlns="" id="{6F3E2A25-CF23-A6D7-D5F9-D39128A578AC}"/>
              </a:ext>
            </a:extLst>
          </p:cNvPr>
          <p:cNvSpPr txBox="1"/>
          <p:nvPr/>
        </p:nvSpPr>
        <p:spPr>
          <a:xfrm>
            <a:off x="7511066" y="123899"/>
            <a:ext cx="4680934" cy="830997"/>
          </a:xfrm>
          <a:prstGeom prst="rect">
            <a:avLst/>
          </a:prstGeom>
          <a:noFill/>
        </p:spPr>
        <p:txBody>
          <a:bodyPr wrap="square">
            <a:spAutoFit/>
          </a:bodyPr>
          <a:lstStyle>
            <a:defPPr marR="0" lvl="0" algn="l" rtl="0">
              <a:lnSpc>
                <a:spcPct val="100000"/>
              </a:lnSpc>
              <a:spcBef>
                <a:spcPts val="0"/>
              </a:spcBef>
              <a:spcAft>
                <a:spcPts val="0"/>
              </a:spcAft>
              <a:defRPr/>
            </a:defPPr>
            <a:lvl1pPr>
              <a:defRPr sz="1000" i="1">
                <a:solidFill>
                  <a:srgbClr val="333333"/>
                </a:solidFill>
                <a:effectLst/>
                <a:latin typeface="Arial (Body)"/>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Quyết định số 411/QĐ-TTg của Thủ tướng Chính phủ: Phê duyệt Chiến lược quốc gia phát triển kinh tế số </a:t>
            </a:r>
            <a:endPar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và xã hội số đến năm 2025, định hướng đến năm 2030</a:t>
            </a:r>
          </a:p>
        </p:txBody>
      </p:sp>
      <p:sp>
        <p:nvSpPr>
          <p:cNvPr id="50" name="Google Shape;1442;p56">
            <a:extLst>
              <a:ext uri="{FF2B5EF4-FFF2-40B4-BE49-F238E27FC236}">
                <a16:creationId xmlns:a16="http://schemas.microsoft.com/office/drawing/2014/main" xmlns="" id="{1EBDC298-96A1-B8B9-D5D7-82DDEE2141FD}"/>
              </a:ext>
            </a:extLst>
          </p:cNvPr>
          <p:cNvSpPr txBox="1">
            <a:spLocks/>
          </p:cNvSpPr>
          <p:nvPr/>
        </p:nvSpPr>
        <p:spPr>
          <a:xfrm>
            <a:off x="-139280" y="4124097"/>
            <a:ext cx="2011800" cy="514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4400"/>
              <a:buFont typeface="Calibri"/>
              <a:buNone/>
              <a:tabLst/>
              <a:defRPr/>
            </a:pPr>
            <a:r>
              <a:rPr kumimoji="0" lang="en-US" sz="2500" b="1" i="0" u="none" strike="noStrike" kern="0" cap="none" spc="0" normalizeH="0" baseline="0" noProof="0" dirty="0">
                <a:ln>
                  <a:noFill/>
                </a:ln>
                <a:solidFill>
                  <a:srgbClr val="4472C4"/>
                </a:solidFill>
                <a:effectLst/>
                <a:uLnTx/>
                <a:uFillTx/>
                <a:latin typeface="Calibri" panose="020F0502020204030204" pitchFamily="34" charset="0"/>
                <a:cs typeface="Calibri" panose="020F0502020204030204" pitchFamily="34" charset="0"/>
                <a:sym typeface="Calibri"/>
              </a:rPr>
              <a:t>NĂM 2019</a:t>
            </a:r>
            <a:endParaRPr kumimoji="0" lang="vi-VN" sz="2500" b="1" i="0" u="none" strike="noStrike" kern="0" cap="none" spc="0" normalizeH="0" baseline="0" noProof="0" dirty="0">
              <a:ln>
                <a:noFill/>
              </a:ln>
              <a:solidFill>
                <a:srgbClr val="4472C4"/>
              </a:solidFill>
              <a:effectLst/>
              <a:uLnTx/>
              <a:uFillTx/>
              <a:latin typeface="Calibri" panose="020F0502020204030204" pitchFamily="34" charset="0"/>
              <a:cs typeface="Calibri" panose="020F0502020204030204" pitchFamily="34" charset="0"/>
              <a:sym typeface="Calibri"/>
            </a:endParaRPr>
          </a:p>
        </p:txBody>
      </p:sp>
      <p:sp>
        <p:nvSpPr>
          <p:cNvPr id="51" name="Google Shape;1437;p56">
            <a:extLst>
              <a:ext uri="{FF2B5EF4-FFF2-40B4-BE49-F238E27FC236}">
                <a16:creationId xmlns:a16="http://schemas.microsoft.com/office/drawing/2014/main" xmlns="" id="{768BA4F5-9487-C940-B5F0-C0B59833D029}"/>
              </a:ext>
            </a:extLst>
          </p:cNvPr>
          <p:cNvSpPr txBox="1">
            <a:spLocks/>
          </p:cNvSpPr>
          <p:nvPr/>
        </p:nvSpPr>
        <p:spPr>
          <a:xfrm>
            <a:off x="-82532" y="4945679"/>
            <a:ext cx="3888671" cy="90199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M</a:t>
            </a:r>
            <a:r>
              <a:rPr kumimoji="0" lang="vi-VN"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ột số chủ trương, chính sách </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endParaRPr>
          </a:p>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vi-VN"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chủ động tham gia cuộc </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endParaRPr>
          </a:p>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vi-VN"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Cách mạng công nghiệp lần thứ tư</a:t>
            </a:r>
          </a:p>
        </p:txBody>
      </p:sp>
      <p:sp>
        <p:nvSpPr>
          <p:cNvPr id="52" name="Google Shape;1437;p56">
            <a:extLst>
              <a:ext uri="{FF2B5EF4-FFF2-40B4-BE49-F238E27FC236}">
                <a16:creationId xmlns:a16="http://schemas.microsoft.com/office/drawing/2014/main" xmlns="" id="{887269CE-5602-11E8-D50A-00E0A9E4F4B9}"/>
              </a:ext>
            </a:extLst>
          </p:cNvPr>
          <p:cNvSpPr txBox="1">
            <a:spLocks/>
          </p:cNvSpPr>
          <p:nvPr/>
        </p:nvSpPr>
        <p:spPr>
          <a:xfrm>
            <a:off x="152365" y="5858052"/>
            <a:ext cx="2884909" cy="471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Nghị</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quyết</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số</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52-NQ/TW </a:t>
            </a: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ngày</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27/9/2019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của</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Bộ</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Chính</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a:t>
            </a:r>
            <a:r>
              <a:rPr kumimoji="0" lang="en-US" sz="1600" b="0" i="1"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Calibri"/>
              </a:rPr>
              <a:t>trị</a:t>
            </a:r>
            <a:r>
              <a:rPr kumimoji="0" lang="en-US" sz="16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alibri"/>
              </a:rPr>
              <a:t> </a:t>
            </a:r>
          </a:p>
        </p:txBody>
      </p:sp>
      <p:cxnSp>
        <p:nvCxnSpPr>
          <p:cNvPr id="53" name="Google Shape;1436;p56">
            <a:extLst>
              <a:ext uri="{FF2B5EF4-FFF2-40B4-BE49-F238E27FC236}">
                <a16:creationId xmlns:a16="http://schemas.microsoft.com/office/drawing/2014/main" xmlns="" id="{69FA4C0B-FE2D-6E06-0BE4-3D544EC3A1A9}"/>
              </a:ext>
            </a:extLst>
          </p:cNvPr>
          <p:cNvCxnSpPr>
            <a:cxnSpLocks/>
          </p:cNvCxnSpPr>
          <p:nvPr/>
        </p:nvCxnSpPr>
        <p:spPr>
          <a:xfrm flipV="1">
            <a:off x="6500673" y="2998604"/>
            <a:ext cx="1" cy="532167"/>
          </a:xfrm>
          <a:prstGeom prst="straightConnector1">
            <a:avLst/>
          </a:prstGeom>
          <a:noFill/>
          <a:ln w="19050" cap="flat" cmpd="sng">
            <a:solidFill>
              <a:schemeClr val="accent1"/>
            </a:solidFill>
            <a:prstDash val="dash"/>
            <a:round/>
            <a:headEnd type="none" w="med" len="med"/>
            <a:tailEnd type="diamond" w="med" len="med"/>
          </a:ln>
        </p:spPr>
      </p:cxnSp>
      <p:sp>
        <p:nvSpPr>
          <p:cNvPr id="54" name="TextBox 53">
            <a:extLst>
              <a:ext uri="{FF2B5EF4-FFF2-40B4-BE49-F238E27FC236}">
                <a16:creationId xmlns:a16="http://schemas.microsoft.com/office/drawing/2014/main" xmlns="" id="{CE1C3D78-027F-5DD8-C609-BBF0A0C7E611}"/>
              </a:ext>
            </a:extLst>
          </p:cNvPr>
          <p:cNvSpPr txBox="1"/>
          <p:nvPr/>
        </p:nvSpPr>
        <p:spPr>
          <a:xfrm>
            <a:off x="4972015" y="1804621"/>
            <a:ext cx="306987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Nghị</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quyết</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Đại</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hội</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Đảng</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VIII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xác</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định</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vai</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trò</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của</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chuyển</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đổi</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số</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trong</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Chiến</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lược</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10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năm</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phát</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triển</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kinh</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tế</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xã</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hội</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của</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Đất</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r>
              <a:rPr kumimoji="0" lang="en-US" sz="1600" b="0" i="1" u="none" strike="noStrike" kern="0" cap="none" spc="0" normalizeH="0" baseline="0" noProof="0" dirty="0" err="1">
                <a:ln>
                  <a:noFill/>
                </a:ln>
                <a:solidFill>
                  <a:srgbClr val="333333"/>
                </a:solidFill>
                <a:effectLst/>
                <a:uLnTx/>
                <a:uFillTx/>
                <a:latin typeface="Calibri" panose="020F0502020204030204" pitchFamily="34" charset="0"/>
                <a:cs typeface="Calibri" panose="020F0502020204030204" pitchFamily="34" charset="0"/>
                <a:sym typeface="Arial"/>
              </a:rPr>
              <a:t>nước</a:t>
            </a:r>
            <a:r>
              <a:rPr kumimoji="0" lang="en-US"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rPr>
              <a:t> </a:t>
            </a:r>
            <a:endParaRPr kumimoji="0" lang="vi-VN" sz="1600" b="0" i="1"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sp>
        <p:nvSpPr>
          <p:cNvPr id="55" name="TextBox 54">
            <a:extLst>
              <a:ext uri="{FF2B5EF4-FFF2-40B4-BE49-F238E27FC236}">
                <a16:creationId xmlns:a16="http://schemas.microsoft.com/office/drawing/2014/main" xmlns="" id="{7B18EDDA-2FA2-D8FB-BC20-134CB15F86E4}"/>
              </a:ext>
            </a:extLst>
          </p:cNvPr>
          <p:cNvSpPr txBox="1"/>
          <p:nvPr/>
        </p:nvSpPr>
        <p:spPr>
          <a:xfrm>
            <a:off x="9093033" y="4427646"/>
            <a:ext cx="3264898" cy="923330"/>
          </a:xfrm>
          <a:prstGeom prst="rect">
            <a:avLst/>
          </a:prstGeom>
          <a:noFill/>
        </p:spPr>
        <p:txBody>
          <a:bodyPr wrap="square" rtlCol="0">
            <a:spAutoFit/>
          </a:bodyPr>
          <a:lstStyle/>
          <a:p>
            <a:pPr algn="ctr"/>
            <a:r>
              <a:rPr lang="en-GB" b="1" dirty="0" err="1">
                <a:solidFill>
                  <a:srgbClr val="FF0000"/>
                </a:solidFill>
              </a:rPr>
              <a:t>Các</a:t>
            </a:r>
            <a:r>
              <a:rPr lang="en-GB" b="1" dirty="0">
                <a:solidFill>
                  <a:srgbClr val="FF0000"/>
                </a:solidFill>
              </a:rPr>
              <a:t> </a:t>
            </a:r>
            <a:r>
              <a:rPr lang="en-GB" b="1" dirty="0" err="1">
                <a:solidFill>
                  <a:srgbClr val="FF0000"/>
                </a:solidFill>
              </a:rPr>
              <a:t>bộ</a:t>
            </a:r>
            <a:r>
              <a:rPr lang="en-GB" b="1" dirty="0">
                <a:solidFill>
                  <a:srgbClr val="FF0000"/>
                </a:solidFill>
              </a:rPr>
              <a:t>, </a:t>
            </a:r>
            <a:r>
              <a:rPr lang="en-GB" b="1" dirty="0" err="1">
                <a:solidFill>
                  <a:srgbClr val="FF0000"/>
                </a:solidFill>
              </a:rPr>
              <a:t>ngành</a:t>
            </a:r>
            <a:r>
              <a:rPr lang="en-GB" b="1" dirty="0">
                <a:solidFill>
                  <a:srgbClr val="FF0000"/>
                </a:solidFill>
              </a:rPr>
              <a:t>, </a:t>
            </a:r>
            <a:r>
              <a:rPr lang="en-GB" b="1" dirty="0" err="1">
                <a:solidFill>
                  <a:srgbClr val="FF0000"/>
                </a:solidFill>
              </a:rPr>
              <a:t>địa</a:t>
            </a:r>
            <a:r>
              <a:rPr lang="en-GB" b="1" dirty="0">
                <a:solidFill>
                  <a:srgbClr val="FF0000"/>
                </a:solidFill>
              </a:rPr>
              <a:t> </a:t>
            </a:r>
            <a:r>
              <a:rPr lang="en-GB" b="1" dirty="0" err="1">
                <a:solidFill>
                  <a:srgbClr val="FF0000"/>
                </a:solidFill>
              </a:rPr>
              <a:t>phương</a:t>
            </a:r>
            <a:r>
              <a:rPr lang="en-GB" b="1" dirty="0">
                <a:solidFill>
                  <a:srgbClr val="FF0000"/>
                </a:solidFill>
              </a:rPr>
              <a:t> ban </a:t>
            </a:r>
            <a:r>
              <a:rPr lang="en-GB" b="1" dirty="0" err="1">
                <a:solidFill>
                  <a:srgbClr val="FF0000"/>
                </a:solidFill>
              </a:rPr>
              <a:t>hành</a:t>
            </a:r>
            <a:r>
              <a:rPr lang="en-GB" b="1" dirty="0">
                <a:solidFill>
                  <a:srgbClr val="FF0000"/>
                </a:solidFill>
              </a:rPr>
              <a:t> </a:t>
            </a:r>
            <a:r>
              <a:rPr lang="en-GB" b="1" dirty="0" err="1">
                <a:solidFill>
                  <a:srgbClr val="FF0000"/>
                </a:solidFill>
              </a:rPr>
              <a:t>Kế</a:t>
            </a:r>
            <a:r>
              <a:rPr lang="en-GB" b="1" dirty="0">
                <a:solidFill>
                  <a:srgbClr val="FF0000"/>
                </a:solidFill>
              </a:rPr>
              <a:t> </a:t>
            </a:r>
            <a:r>
              <a:rPr lang="en-GB" b="1" dirty="0" err="1">
                <a:solidFill>
                  <a:srgbClr val="FF0000"/>
                </a:solidFill>
              </a:rPr>
              <a:t>hoạch</a:t>
            </a:r>
            <a:r>
              <a:rPr lang="en-GB" b="1" dirty="0">
                <a:solidFill>
                  <a:srgbClr val="FF0000"/>
                </a:solidFill>
              </a:rPr>
              <a:t>, </a:t>
            </a:r>
            <a:r>
              <a:rPr lang="en-GB" b="1" dirty="0" err="1">
                <a:solidFill>
                  <a:srgbClr val="FF0000"/>
                </a:solidFill>
              </a:rPr>
              <a:t>Chương</a:t>
            </a:r>
            <a:r>
              <a:rPr lang="en-GB" b="1" dirty="0">
                <a:solidFill>
                  <a:srgbClr val="FF0000"/>
                </a:solidFill>
              </a:rPr>
              <a:t> </a:t>
            </a:r>
            <a:r>
              <a:rPr lang="en-GB" b="1" dirty="0" err="1">
                <a:solidFill>
                  <a:srgbClr val="FF0000"/>
                </a:solidFill>
              </a:rPr>
              <a:t>trình</a:t>
            </a:r>
            <a:r>
              <a:rPr lang="en-GB" b="1" dirty="0">
                <a:solidFill>
                  <a:srgbClr val="FF0000"/>
                </a:solidFill>
              </a:rPr>
              <a:t> </a:t>
            </a:r>
            <a:r>
              <a:rPr lang="en-GB" b="1" dirty="0" err="1">
                <a:solidFill>
                  <a:srgbClr val="FF0000"/>
                </a:solidFill>
              </a:rPr>
              <a:t>thực</a:t>
            </a:r>
            <a:r>
              <a:rPr lang="en-GB" b="1" dirty="0">
                <a:solidFill>
                  <a:srgbClr val="FF0000"/>
                </a:solidFill>
              </a:rPr>
              <a:t> </a:t>
            </a:r>
            <a:r>
              <a:rPr lang="en-GB" b="1" dirty="0" err="1">
                <a:solidFill>
                  <a:srgbClr val="FF0000"/>
                </a:solidFill>
              </a:rPr>
              <a:t>hiện</a:t>
            </a:r>
            <a:endParaRPr lang="x-none" b="1" dirty="0">
              <a:solidFill>
                <a:srgbClr val="FF0000"/>
              </a:solidFill>
            </a:endParaRPr>
          </a:p>
        </p:txBody>
      </p:sp>
      <p:sp>
        <p:nvSpPr>
          <p:cNvPr id="7" name="Title 1">
            <a:extLst>
              <a:ext uri="{FF2B5EF4-FFF2-40B4-BE49-F238E27FC236}">
                <a16:creationId xmlns:a16="http://schemas.microsoft.com/office/drawing/2014/main" xmlns="" id="{A96846CC-8162-FA2D-F473-35627027E438}"/>
              </a:ext>
            </a:extLst>
          </p:cNvPr>
          <p:cNvSpPr txBox="1">
            <a:spLocks/>
          </p:cNvSpPr>
          <p:nvPr/>
        </p:nvSpPr>
        <p:spPr>
          <a:xfrm>
            <a:off x="209882" y="546424"/>
            <a:ext cx="10515600" cy="1325563"/>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x-none"/>
              <a:t>CHIẾN LƯỢC QUỐC GIA</a:t>
            </a:r>
            <a:endParaRPr lang="x-none" dirty="0"/>
          </a:p>
        </p:txBody>
      </p:sp>
    </p:spTree>
    <p:extLst>
      <p:ext uri="{BB962C8B-B14F-4D97-AF65-F5344CB8AC3E}">
        <p14:creationId xmlns:p14="http://schemas.microsoft.com/office/powerpoint/2010/main" val="299360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heel(1)">
                                      <p:cBhvr>
                                        <p:cTn id="12" dur="2000"/>
                                        <p:tgtEl>
                                          <p:spTgt spid="50"/>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heel(1)">
                                      <p:cBhvr>
                                        <p:cTn id="15" dur="2000"/>
                                        <p:tgtEl>
                                          <p:spTgt spid="5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heel(1)">
                                      <p:cBhvr>
                                        <p:cTn id="18" dur="20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heel(1)">
                                      <p:cBhvr>
                                        <p:cTn id="28" dur="2000"/>
                                        <p:tgtEl>
                                          <p:spTgt spid="36"/>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heel(1)">
                                      <p:cBhvr>
                                        <p:cTn id="31" dur="2000"/>
                                        <p:tgtEl>
                                          <p:spTgt spid="37"/>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heel(1)">
                                      <p:cBhvr>
                                        <p:cTn id="34" dur="2000"/>
                                        <p:tgtEl>
                                          <p:spTgt spid="4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42"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barn(outHorizontal)">
                                      <p:cBhvr>
                                        <p:cTn id="39" dur="500"/>
                                        <p:tgtEl>
                                          <p:spTgt spid="46"/>
                                        </p:tgtEl>
                                      </p:cBhvr>
                                    </p:animEffect>
                                  </p:childTnLst>
                                </p:cTn>
                              </p:par>
                              <p:par>
                                <p:cTn id="40" presetID="16" presetClass="entr" presetSubtype="42"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barn(outHorizontal)">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heel(1)">
                                      <p:cBhvr>
                                        <p:cTn id="47" dur="2000"/>
                                        <p:tgtEl>
                                          <p:spTgt spid="38"/>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heel(1)">
                                      <p:cBhvr>
                                        <p:cTn id="50" dur="2000"/>
                                        <p:tgtEl>
                                          <p:spTgt spid="41"/>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wheel(1)">
                                      <p:cBhvr>
                                        <p:cTn id="53" dur="20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heel(1)">
                                      <p:cBhvr>
                                        <p:cTn id="58" dur="2000"/>
                                        <p:tgtEl>
                                          <p:spTgt spid="5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down)">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heel(1)">
                                      <p:cBhvr>
                                        <p:cTn id="68" dur="2000"/>
                                        <p:tgtEl>
                                          <p:spTgt spid="39"/>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heel(1)">
                                      <p:cBhvr>
                                        <p:cTn id="71" dur="2000"/>
                                        <p:tgtEl>
                                          <p:spTgt spid="40"/>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heel(1)">
                                      <p:cBhvr>
                                        <p:cTn id="74" dur="2000"/>
                                        <p:tgtEl>
                                          <p:spTgt spid="49"/>
                                        </p:tgtEl>
                                      </p:cBhvr>
                                    </p:animEffect>
                                  </p:childTnLst>
                                </p:cTn>
                              </p:par>
                            </p:childTnLst>
                          </p:cTn>
                        </p:par>
                      </p:childTnLst>
                    </p:cTn>
                  </p:par>
                  <p:par>
                    <p:cTn id="75" fill="hold">
                      <p:stCondLst>
                        <p:cond delay="indefinite"/>
                      </p:stCondLst>
                      <p:childTnLst>
                        <p:par>
                          <p:cTn id="76" fill="hold">
                            <p:stCondLst>
                              <p:cond delay="0"/>
                            </p:stCondLst>
                            <p:childTnLst>
                              <p:par>
                                <p:cTn id="77" presetID="13" presetClass="entr" presetSubtype="16"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plus(in)">
                                      <p:cBhvr>
                                        <p:cTn id="79" dur="2000"/>
                                        <p:tgtEl>
                                          <p:spTgt spid="42"/>
                                        </p:tgtEl>
                                      </p:cBhvr>
                                    </p:animEffect>
                                  </p:childTnLst>
                                </p:cTn>
                              </p:par>
                              <p:par>
                                <p:cTn id="80" presetID="13" presetClass="entr" presetSubtype="16"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plus(in)">
                                      <p:cBhvr>
                                        <p:cTn id="82" dur="2000"/>
                                        <p:tgtEl>
                                          <p:spTgt spid="43"/>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randombar(horizontal)">
                                      <p:cBhvr>
                                        <p:cTn id="8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animBg="1"/>
      <p:bldP spid="47" grpId="0"/>
      <p:bldP spid="48" grpId="0"/>
      <p:bldP spid="49" grpId="0"/>
      <p:bldP spid="50" grpId="0"/>
      <p:bldP spid="51" grpId="0"/>
      <p:bldP spid="52" grpId="0"/>
      <p:bldP spid="54" grpId="0"/>
      <p:bldP spid="5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434" y="533401"/>
            <a:ext cx="10167214" cy="1143000"/>
          </a:xfrm>
        </p:spPr>
        <p:txBody>
          <a:bodyPr>
            <a:normAutofit/>
          </a:bodyPr>
          <a:lstStyle/>
          <a:p>
            <a:r>
              <a:rPr lang="en-US" dirty="0" err="1"/>
              <a:t>Mô</a:t>
            </a:r>
            <a:r>
              <a:rPr lang="en-US" dirty="0"/>
              <a:t> </a:t>
            </a:r>
            <a:r>
              <a:rPr lang="en-US" dirty="0" err="1"/>
              <a:t>hình</a:t>
            </a:r>
            <a:r>
              <a:rPr lang="en-US" dirty="0"/>
              <a:t> </a:t>
            </a:r>
            <a:r>
              <a:rPr lang="en-US" dirty="0" err="1" smtClean="0"/>
              <a:t>trao</a:t>
            </a:r>
            <a:r>
              <a:rPr lang="en-US" dirty="0" smtClean="0"/>
              <a:t> </a:t>
            </a:r>
            <a:r>
              <a:rPr lang="en-US" dirty="0" err="1" smtClean="0"/>
              <a:t>đổi</a:t>
            </a:r>
            <a:r>
              <a:rPr lang="en-US" dirty="0" smtClean="0"/>
              <a:t> </a:t>
            </a:r>
            <a:r>
              <a:rPr lang="en-US" dirty="0" err="1" smtClean="0"/>
              <a:t>thông</a:t>
            </a:r>
            <a:r>
              <a:rPr lang="en-US" dirty="0" smtClean="0"/>
              <a:t> tin THÀNH </a:t>
            </a:r>
            <a:r>
              <a:rPr lang="en-US" dirty="0"/>
              <a:t>PHỐ - </a:t>
            </a:r>
            <a:r>
              <a:rPr lang="en-US" dirty="0" err="1"/>
              <a:t>kết</a:t>
            </a:r>
            <a:r>
              <a:rPr lang="en-US" dirty="0"/>
              <a:t> </a:t>
            </a:r>
            <a:r>
              <a:rPr lang="en-US" dirty="0" err="1"/>
              <a:t>nối</a:t>
            </a:r>
            <a:r>
              <a:rPr lang="en-US" dirty="0"/>
              <a:t> qua </a:t>
            </a:r>
            <a:r>
              <a:rPr lang="en-US" dirty="0" err="1"/>
              <a:t>ứng</a:t>
            </a:r>
            <a:r>
              <a:rPr lang="en-US" dirty="0"/>
              <a:t> </a:t>
            </a:r>
            <a:r>
              <a:rPr lang="en-US" dirty="0" err="1"/>
              <a:t>dụng</a:t>
            </a:r>
            <a:endParaRPr lang="en-US" dirty="0"/>
          </a:p>
        </p:txBody>
      </p:sp>
      <p:sp>
        <p:nvSpPr>
          <p:cNvPr id="3" name="Content Placeholder 2"/>
          <p:cNvSpPr>
            <a:spLocks noGrp="1"/>
          </p:cNvSpPr>
          <p:nvPr>
            <p:ph idx="13"/>
          </p:nvPr>
        </p:nvSpPr>
        <p:spPr>
          <a:xfrm>
            <a:off x="5024650" y="1447800"/>
            <a:ext cx="6787838" cy="5105400"/>
          </a:xfrm>
        </p:spPr>
        <p:txBody>
          <a:bodyPr>
            <a:noAutofit/>
          </a:bodyPr>
          <a:lstStyle/>
          <a:p>
            <a:pPr>
              <a:buFont typeface="Wingdings" pitchFamily="2" charset="2"/>
              <a:buChar char="§"/>
            </a:pPr>
            <a:r>
              <a:rPr lang="en-US" dirty="0" err="1"/>
              <a:t>Mô</a:t>
            </a:r>
            <a:r>
              <a:rPr lang="en-US" dirty="0"/>
              <a:t> </a:t>
            </a:r>
            <a:r>
              <a:rPr lang="en-US" dirty="0" err="1"/>
              <a:t>hình</a:t>
            </a:r>
            <a:r>
              <a:rPr lang="en-US" dirty="0"/>
              <a:t> </a:t>
            </a:r>
            <a:r>
              <a:rPr lang="en-US" dirty="0" err="1" smtClean="0"/>
              <a:t>trao</a:t>
            </a:r>
            <a:r>
              <a:rPr lang="en-US" dirty="0" smtClean="0"/>
              <a:t> </a:t>
            </a:r>
            <a:r>
              <a:rPr lang="en-US" dirty="0" err="1" smtClean="0"/>
              <a:t>đổi</a:t>
            </a:r>
            <a:r>
              <a:rPr lang="en-US" dirty="0" smtClean="0"/>
              <a:t> </a:t>
            </a:r>
            <a:r>
              <a:rPr lang="en-US" dirty="0" err="1" smtClean="0"/>
              <a:t>thông</a:t>
            </a:r>
            <a:r>
              <a:rPr lang="en-US" dirty="0" smtClean="0"/>
              <a:t> </a:t>
            </a:r>
            <a:r>
              <a:rPr lang="en-US" dirty="0"/>
              <a:t>tin THÀNH PHỐ </a:t>
            </a:r>
            <a:r>
              <a:rPr lang="en-US" dirty="0" err="1" smtClean="0"/>
              <a:t>giúp</a:t>
            </a:r>
            <a:r>
              <a:rPr lang="en-US" dirty="0" smtClean="0"/>
              <a:t> </a:t>
            </a:r>
            <a:r>
              <a:rPr lang="en-US" dirty="0" err="1"/>
              <a:t>hợp</a:t>
            </a:r>
            <a:r>
              <a:rPr lang="en-US" dirty="0"/>
              <a:t> </a:t>
            </a:r>
            <a:r>
              <a:rPr lang="en-US" dirty="0" err="1"/>
              <a:t>nhất</a:t>
            </a:r>
            <a:r>
              <a:rPr lang="en-US" dirty="0"/>
              <a:t> </a:t>
            </a:r>
            <a:r>
              <a:rPr lang="en-US" dirty="0" err="1"/>
              <a:t>các</a:t>
            </a:r>
            <a:r>
              <a:rPr lang="en-US" dirty="0"/>
              <a:t> CSDL </a:t>
            </a:r>
            <a:r>
              <a:rPr lang="en-US" dirty="0" err="1"/>
              <a:t>chuyên</a:t>
            </a:r>
            <a:r>
              <a:rPr lang="en-US" dirty="0"/>
              <a:t> </a:t>
            </a:r>
            <a:r>
              <a:rPr lang="en-US" dirty="0" err="1"/>
              <a:t>ngành</a:t>
            </a:r>
            <a:r>
              <a:rPr lang="en-US" dirty="0"/>
              <a:t> </a:t>
            </a:r>
            <a:r>
              <a:rPr lang="en-US" dirty="0" err="1"/>
              <a:t>khác</a:t>
            </a:r>
            <a:r>
              <a:rPr lang="en-US" dirty="0"/>
              <a:t> </a:t>
            </a:r>
            <a:r>
              <a:rPr lang="en-US" dirty="0" err="1"/>
              <a:t>nhau</a:t>
            </a:r>
            <a:r>
              <a:rPr lang="en-US" dirty="0"/>
              <a:t> </a:t>
            </a:r>
            <a:r>
              <a:rPr lang="en-US" dirty="0" err="1"/>
              <a:t>thành</a:t>
            </a:r>
            <a:r>
              <a:rPr lang="en-US" dirty="0"/>
              <a:t> </a:t>
            </a:r>
            <a:r>
              <a:rPr lang="en-US" dirty="0" err="1"/>
              <a:t>một</a:t>
            </a:r>
            <a:r>
              <a:rPr lang="en-US" dirty="0"/>
              <a:t> </a:t>
            </a:r>
            <a:r>
              <a:rPr lang="en-US" dirty="0" err="1"/>
              <a:t>hệ</a:t>
            </a:r>
            <a:r>
              <a:rPr lang="en-US" dirty="0"/>
              <a:t> CSDL </a:t>
            </a:r>
            <a:r>
              <a:rPr lang="en-US" dirty="0" err="1"/>
              <a:t>thống</a:t>
            </a:r>
            <a:r>
              <a:rPr lang="en-US" dirty="0"/>
              <a:t> </a:t>
            </a:r>
            <a:r>
              <a:rPr lang="en-US" dirty="0" err="1"/>
              <a:t>nhất</a:t>
            </a:r>
            <a:r>
              <a:rPr lang="en-US" dirty="0"/>
              <a:t>, </a:t>
            </a:r>
            <a:r>
              <a:rPr lang="en-US" dirty="0" err="1"/>
              <a:t>đảm</a:t>
            </a:r>
            <a:r>
              <a:rPr lang="en-US" dirty="0"/>
              <a:t> </a:t>
            </a:r>
            <a:r>
              <a:rPr lang="en-US" dirty="0" err="1"/>
              <a:t>bảo</a:t>
            </a:r>
            <a:r>
              <a:rPr lang="en-US" dirty="0"/>
              <a:t> </a:t>
            </a:r>
            <a:r>
              <a:rPr lang="en-US" dirty="0" err="1"/>
              <a:t>không</a:t>
            </a:r>
            <a:r>
              <a:rPr lang="en-US" dirty="0"/>
              <a:t> </a:t>
            </a:r>
            <a:r>
              <a:rPr lang="en-US" dirty="0" err="1"/>
              <a:t>trùng</a:t>
            </a:r>
            <a:r>
              <a:rPr lang="en-US" dirty="0"/>
              <a:t> </a:t>
            </a:r>
            <a:r>
              <a:rPr lang="en-US" dirty="0" err="1"/>
              <a:t>lắp</a:t>
            </a:r>
            <a:r>
              <a:rPr lang="en-US" dirty="0"/>
              <a:t> </a:t>
            </a:r>
            <a:r>
              <a:rPr lang="en-US" dirty="0" err="1"/>
              <a:t>thông</a:t>
            </a:r>
            <a:r>
              <a:rPr lang="en-US" dirty="0"/>
              <a:t> tin</a:t>
            </a:r>
          </a:p>
          <a:p>
            <a:pPr>
              <a:buFont typeface="Wingdings" pitchFamily="2" charset="2"/>
              <a:buChar char="§"/>
            </a:pPr>
            <a:r>
              <a:rPr lang="en-US" dirty="0" err="1" smtClean="0"/>
              <a:t>Quản</a:t>
            </a:r>
            <a:r>
              <a:rPr lang="en-US" dirty="0" smtClean="0"/>
              <a:t> </a:t>
            </a:r>
            <a:r>
              <a:rPr lang="en-US" dirty="0" err="1"/>
              <a:t>lý</a:t>
            </a:r>
            <a:r>
              <a:rPr lang="en-US" dirty="0"/>
              <a:t> </a:t>
            </a:r>
            <a:r>
              <a:rPr lang="en-US" dirty="0" err="1"/>
              <a:t>định</a:t>
            </a:r>
            <a:r>
              <a:rPr lang="en-US" dirty="0"/>
              <a:t> </a:t>
            </a:r>
            <a:r>
              <a:rPr lang="en-US" dirty="0" err="1"/>
              <a:t>danh</a:t>
            </a:r>
            <a:r>
              <a:rPr lang="en-US" dirty="0"/>
              <a:t> </a:t>
            </a:r>
            <a:r>
              <a:rPr lang="en-US" dirty="0" err="1"/>
              <a:t>và</a:t>
            </a:r>
            <a:r>
              <a:rPr lang="en-US" dirty="0"/>
              <a:t> </a:t>
            </a:r>
            <a:r>
              <a:rPr lang="en-US" dirty="0" err="1"/>
              <a:t>thông</a:t>
            </a:r>
            <a:r>
              <a:rPr lang="en-US" dirty="0"/>
              <a:t> tin </a:t>
            </a:r>
            <a:r>
              <a:rPr lang="en-US" dirty="0" err="1"/>
              <a:t>cơ</a:t>
            </a:r>
            <a:r>
              <a:rPr lang="en-US" dirty="0"/>
              <a:t> </a:t>
            </a:r>
            <a:r>
              <a:rPr lang="en-US" dirty="0" err="1"/>
              <a:t>bản</a:t>
            </a:r>
            <a:r>
              <a:rPr lang="en-US" dirty="0"/>
              <a:t> </a:t>
            </a:r>
            <a:r>
              <a:rPr lang="en-US" dirty="0" err="1"/>
              <a:t>và</a:t>
            </a:r>
            <a:r>
              <a:rPr lang="en-US" dirty="0"/>
              <a:t> </a:t>
            </a:r>
            <a:r>
              <a:rPr lang="en-US" dirty="0" err="1"/>
              <a:t>dùng</a:t>
            </a:r>
            <a:r>
              <a:rPr lang="en-US" dirty="0"/>
              <a:t> </a:t>
            </a:r>
            <a:r>
              <a:rPr lang="en-US" dirty="0" err="1"/>
              <a:t>chung</a:t>
            </a:r>
            <a:r>
              <a:rPr lang="en-US" dirty="0"/>
              <a:t> </a:t>
            </a:r>
            <a:r>
              <a:rPr lang="en-US" dirty="0" err="1"/>
              <a:t>về</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đối</a:t>
            </a:r>
            <a:r>
              <a:rPr lang="en-US" dirty="0"/>
              <a:t> </a:t>
            </a:r>
            <a:r>
              <a:rPr lang="en-US" dirty="0" err="1"/>
              <a:t>tượng</a:t>
            </a:r>
            <a:r>
              <a:rPr lang="en-US" dirty="0"/>
              <a:t> </a:t>
            </a:r>
            <a:r>
              <a:rPr lang="en-US" dirty="0" err="1"/>
              <a:t>cơ</a:t>
            </a:r>
            <a:r>
              <a:rPr lang="en-US" dirty="0"/>
              <a:t> </a:t>
            </a:r>
            <a:r>
              <a:rPr lang="en-US" dirty="0" err="1"/>
              <a:t>bản</a:t>
            </a:r>
            <a:r>
              <a:rPr lang="en-US" dirty="0"/>
              <a:t> </a:t>
            </a:r>
            <a:r>
              <a:rPr lang="en-US" dirty="0" err="1"/>
              <a:t>trong</a:t>
            </a:r>
            <a:r>
              <a:rPr lang="en-US" dirty="0"/>
              <a:t> THÀNH PHỐ</a:t>
            </a:r>
          </a:p>
          <a:p>
            <a:pPr>
              <a:buFont typeface="Wingdings" pitchFamily="2" charset="2"/>
              <a:buChar char="§"/>
            </a:pPr>
            <a:r>
              <a:rPr lang="en-US" dirty="0" err="1"/>
              <a:t>Đ</a:t>
            </a:r>
            <a:r>
              <a:rPr lang="en-US" dirty="0" err="1" smtClean="0"/>
              <a:t>ược</a:t>
            </a:r>
            <a:r>
              <a:rPr lang="en-US" dirty="0" smtClean="0"/>
              <a:t> </a:t>
            </a:r>
            <a:r>
              <a:rPr lang="en-US" dirty="0" err="1"/>
              <a:t>hình</a:t>
            </a:r>
            <a:r>
              <a:rPr lang="en-US" dirty="0"/>
              <a:t> </a:t>
            </a:r>
            <a:r>
              <a:rPr lang="en-US" dirty="0" err="1"/>
              <a:t>thành</a:t>
            </a:r>
            <a:r>
              <a:rPr lang="en-US" dirty="0"/>
              <a:t> </a:t>
            </a:r>
            <a:r>
              <a:rPr lang="en-US" dirty="0" err="1"/>
              <a:t>theo</a:t>
            </a:r>
            <a:r>
              <a:rPr lang="en-US" dirty="0"/>
              <a:t> </a:t>
            </a:r>
            <a:r>
              <a:rPr lang="en-US" dirty="0" err="1"/>
              <a:t>thời</a:t>
            </a:r>
            <a:r>
              <a:rPr lang="en-US" dirty="0"/>
              <a:t> </a:t>
            </a:r>
            <a:r>
              <a:rPr lang="en-US" dirty="0" err="1"/>
              <a:t>gian</a:t>
            </a:r>
            <a:r>
              <a:rPr lang="en-US" dirty="0"/>
              <a:t> </a:t>
            </a:r>
            <a:r>
              <a:rPr lang="en-US" dirty="0" err="1"/>
              <a:t>đồng</a:t>
            </a:r>
            <a:r>
              <a:rPr lang="en-US" dirty="0"/>
              <a:t> </a:t>
            </a:r>
            <a:r>
              <a:rPr lang="en-US" dirty="0" err="1"/>
              <a:t>bộ</a:t>
            </a:r>
            <a:r>
              <a:rPr lang="en-US" dirty="0"/>
              <a:t> </a:t>
            </a:r>
            <a:r>
              <a:rPr lang="en-US" dirty="0" err="1"/>
              <a:t>với</a:t>
            </a:r>
            <a:r>
              <a:rPr lang="en-US" dirty="0"/>
              <a:t> </a:t>
            </a:r>
            <a:r>
              <a:rPr lang="en-US" dirty="0" err="1"/>
              <a:t>tiến</a:t>
            </a:r>
            <a:r>
              <a:rPr lang="en-US" dirty="0"/>
              <a:t> </a:t>
            </a:r>
            <a:r>
              <a:rPr lang="en-US" dirty="0" err="1"/>
              <a:t>trình</a:t>
            </a:r>
            <a:r>
              <a:rPr lang="en-US" dirty="0"/>
              <a:t> </a:t>
            </a:r>
            <a:r>
              <a:rPr lang="en-US" dirty="0" err="1"/>
              <a:t>xây</a:t>
            </a:r>
            <a:r>
              <a:rPr lang="en-US" dirty="0"/>
              <a:t> </a:t>
            </a:r>
            <a:r>
              <a:rPr lang="en-US" dirty="0" err="1"/>
              <a:t>dựng</a:t>
            </a:r>
            <a:r>
              <a:rPr lang="en-US" dirty="0"/>
              <a:t> </a:t>
            </a:r>
            <a:r>
              <a:rPr lang="en-US" dirty="0" err="1"/>
              <a:t>các</a:t>
            </a:r>
            <a:r>
              <a:rPr lang="en-US" dirty="0"/>
              <a:t> CSDL </a:t>
            </a:r>
            <a:r>
              <a:rPr lang="en-US" dirty="0" err="1"/>
              <a:t>chuyên</a:t>
            </a:r>
            <a:r>
              <a:rPr lang="en-US" dirty="0"/>
              <a:t> </a:t>
            </a:r>
            <a:r>
              <a:rPr lang="en-US" dirty="0" err="1"/>
              <a:t>ngành</a:t>
            </a:r>
            <a:endParaRPr lang="en-US" dirty="0"/>
          </a:p>
          <a:p>
            <a:pPr>
              <a:buFont typeface="Wingdings" pitchFamily="2" charset="2"/>
              <a:buChar char="§"/>
            </a:pPr>
            <a:r>
              <a:rPr lang="en-US" dirty="0" err="1"/>
              <a:t>Các</a:t>
            </a:r>
            <a:r>
              <a:rPr lang="en-US" dirty="0"/>
              <a:t> </a:t>
            </a:r>
            <a:r>
              <a:rPr lang="en-US" dirty="0" err="1"/>
              <a:t>CSDL</a:t>
            </a:r>
            <a:r>
              <a:rPr lang="en-US" dirty="0"/>
              <a:t> </a:t>
            </a:r>
            <a:r>
              <a:rPr lang="en-US" dirty="0" err="1"/>
              <a:t>chuyên</a:t>
            </a:r>
            <a:r>
              <a:rPr lang="en-US" dirty="0"/>
              <a:t> </a:t>
            </a:r>
            <a:r>
              <a:rPr lang="en-US" dirty="0" err="1"/>
              <a:t>ngành</a:t>
            </a:r>
            <a:r>
              <a:rPr lang="en-US" dirty="0"/>
              <a:t> do </a:t>
            </a:r>
            <a:r>
              <a:rPr lang="en-US" dirty="0" err="1"/>
              <a:t>các</a:t>
            </a:r>
            <a:r>
              <a:rPr lang="en-US" dirty="0"/>
              <a:t> </a:t>
            </a:r>
            <a:r>
              <a:rPr lang="en-US" dirty="0" err="1"/>
              <a:t>sở</a:t>
            </a:r>
            <a:r>
              <a:rPr lang="en-US" dirty="0"/>
              <a:t> </a:t>
            </a:r>
            <a:r>
              <a:rPr lang="en-US" dirty="0" err="1"/>
              <a:t>ngành</a:t>
            </a:r>
            <a:r>
              <a:rPr lang="en-US" dirty="0"/>
              <a:t> </a:t>
            </a:r>
            <a:r>
              <a:rPr lang="en-US" dirty="0" err="1"/>
              <a:t>chịu</a:t>
            </a:r>
            <a:r>
              <a:rPr lang="en-US" dirty="0"/>
              <a:t> </a:t>
            </a:r>
            <a:r>
              <a:rPr lang="en-US" dirty="0" err="1"/>
              <a:t>trách</a:t>
            </a:r>
            <a:r>
              <a:rPr lang="en-US" dirty="0"/>
              <a:t> </a:t>
            </a:r>
            <a:r>
              <a:rPr lang="en-US" dirty="0" err="1"/>
              <a:t>nhiệm</a:t>
            </a:r>
            <a:r>
              <a:rPr lang="en-US" dirty="0"/>
              <a:t> </a:t>
            </a:r>
            <a:r>
              <a:rPr lang="en-US" dirty="0" err="1"/>
              <a:t>thiết</a:t>
            </a:r>
            <a:r>
              <a:rPr lang="en-US" dirty="0"/>
              <a:t> </a:t>
            </a:r>
            <a:r>
              <a:rPr lang="en-US" dirty="0" err="1"/>
              <a:t>kế</a:t>
            </a:r>
            <a:r>
              <a:rPr lang="en-US" dirty="0"/>
              <a:t>, </a:t>
            </a:r>
            <a:r>
              <a:rPr lang="en-US" dirty="0" err="1"/>
              <a:t>xây</a:t>
            </a:r>
            <a:r>
              <a:rPr lang="en-US" dirty="0"/>
              <a:t> </a:t>
            </a:r>
            <a:r>
              <a:rPr lang="en-US" dirty="0" err="1"/>
              <a:t>dựng</a:t>
            </a:r>
            <a:r>
              <a:rPr lang="en-US" dirty="0"/>
              <a:t>, </a:t>
            </a:r>
            <a:r>
              <a:rPr lang="en-US" dirty="0" err="1"/>
              <a:t>cập</a:t>
            </a:r>
            <a:r>
              <a:rPr lang="en-US" dirty="0"/>
              <a:t> </a:t>
            </a:r>
            <a:r>
              <a:rPr lang="en-US" dirty="0" err="1"/>
              <a:t>nhật</a:t>
            </a:r>
            <a:r>
              <a:rPr lang="en-US" dirty="0"/>
              <a:t> </a:t>
            </a:r>
            <a:r>
              <a:rPr lang="en-US" dirty="0" err="1"/>
              <a:t>và</a:t>
            </a:r>
            <a:r>
              <a:rPr lang="en-US" dirty="0"/>
              <a:t> </a:t>
            </a:r>
            <a:r>
              <a:rPr lang="en-US" dirty="0" err="1"/>
              <a:t>chịu</a:t>
            </a:r>
            <a:r>
              <a:rPr lang="en-US" dirty="0"/>
              <a:t> </a:t>
            </a:r>
            <a:r>
              <a:rPr lang="en-US" dirty="0" err="1"/>
              <a:t>trách</a:t>
            </a:r>
            <a:r>
              <a:rPr lang="en-US" dirty="0"/>
              <a:t> </a:t>
            </a:r>
            <a:r>
              <a:rPr lang="en-US" dirty="0" err="1"/>
              <a:t>nhiệm</a:t>
            </a:r>
            <a:r>
              <a:rPr lang="en-US" dirty="0"/>
              <a:t> </a:t>
            </a:r>
            <a:r>
              <a:rPr lang="en-US" dirty="0" err="1"/>
              <a:t>về</a:t>
            </a:r>
            <a:r>
              <a:rPr lang="en-US" dirty="0"/>
              <a:t> </a:t>
            </a:r>
            <a:r>
              <a:rPr lang="en-US" dirty="0" err="1"/>
              <a:t>tính</a:t>
            </a:r>
            <a:r>
              <a:rPr lang="en-US" dirty="0"/>
              <a:t> </a:t>
            </a:r>
            <a:r>
              <a:rPr lang="en-US" dirty="0" err="1"/>
              <a:t>đầy</a:t>
            </a:r>
            <a:r>
              <a:rPr lang="en-US" dirty="0"/>
              <a:t> </a:t>
            </a:r>
            <a:r>
              <a:rPr lang="en-US" dirty="0" err="1"/>
              <a:t>đủ</a:t>
            </a:r>
            <a:r>
              <a:rPr lang="en-US" dirty="0"/>
              <a:t>, </a:t>
            </a:r>
            <a:r>
              <a:rPr lang="en-US" dirty="0" err="1"/>
              <a:t>tính</a:t>
            </a:r>
            <a:r>
              <a:rPr lang="en-US" dirty="0"/>
              <a:t> </a:t>
            </a:r>
            <a:r>
              <a:rPr lang="en-US" dirty="0" err="1"/>
              <a:t>đúng</a:t>
            </a:r>
            <a:r>
              <a:rPr lang="en-US" dirty="0"/>
              <a:t> </a:t>
            </a:r>
            <a:r>
              <a:rPr lang="en-US" dirty="0" err="1"/>
              <a:t>đắn</a:t>
            </a:r>
            <a:r>
              <a:rPr lang="en-US" dirty="0"/>
              <a:t> </a:t>
            </a:r>
            <a:r>
              <a:rPr lang="en-US" dirty="0" err="1"/>
              <a:t>của</a:t>
            </a:r>
            <a:r>
              <a:rPr lang="en-US" dirty="0"/>
              <a:t> </a:t>
            </a:r>
            <a:r>
              <a:rPr lang="en-US" dirty="0" err="1"/>
              <a:t>dữ</a:t>
            </a:r>
            <a:r>
              <a:rPr lang="en-US" dirty="0"/>
              <a:t> </a:t>
            </a:r>
            <a:r>
              <a:rPr lang="en-US" dirty="0" err="1"/>
              <a:t>liệu</a:t>
            </a:r>
            <a:r>
              <a:rPr lang="en-US" dirty="0"/>
              <a:t>. </a:t>
            </a:r>
            <a:r>
              <a:rPr lang="en-US" dirty="0" err="1"/>
              <a:t>Sở</a:t>
            </a:r>
            <a:r>
              <a:rPr lang="en-US" dirty="0"/>
              <a:t> </a:t>
            </a:r>
            <a:r>
              <a:rPr lang="en-US" dirty="0" err="1"/>
              <a:t>TTTT</a:t>
            </a:r>
            <a:r>
              <a:rPr lang="en-US" dirty="0"/>
              <a:t> </a:t>
            </a:r>
            <a:r>
              <a:rPr lang="en-US" dirty="0" err="1"/>
              <a:t>chịu</a:t>
            </a:r>
            <a:r>
              <a:rPr lang="en-US" dirty="0"/>
              <a:t> </a:t>
            </a:r>
            <a:r>
              <a:rPr lang="en-US" dirty="0" err="1"/>
              <a:t>trách</a:t>
            </a:r>
            <a:r>
              <a:rPr lang="en-US" dirty="0"/>
              <a:t> </a:t>
            </a:r>
            <a:r>
              <a:rPr lang="en-US" dirty="0" err="1"/>
              <a:t>nhiệm</a:t>
            </a:r>
            <a:r>
              <a:rPr lang="en-US" dirty="0"/>
              <a:t> </a:t>
            </a:r>
            <a:r>
              <a:rPr lang="en-US" dirty="0" err="1"/>
              <a:t>thầm</a:t>
            </a:r>
            <a:r>
              <a:rPr lang="en-US" dirty="0"/>
              <a:t> </a:t>
            </a:r>
            <a:r>
              <a:rPr lang="en-US" dirty="0" err="1"/>
              <a:t>định</a:t>
            </a:r>
            <a:r>
              <a:rPr lang="en-US" dirty="0"/>
              <a:t> </a:t>
            </a:r>
            <a:r>
              <a:rPr lang="en-US" dirty="0" err="1"/>
              <a:t>thiết</a:t>
            </a:r>
            <a:r>
              <a:rPr lang="en-US" dirty="0"/>
              <a:t> </a:t>
            </a:r>
            <a:r>
              <a:rPr lang="en-US" dirty="0" err="1"/>
              <a:t>kế</a:t>
            </a:r>
            <a:r>
              <a:rPr lang="en-US" dirty="0"/>
              <a:t> </a:t>
            </a:r>
            <a:r>
              <a:rPr lang="en-US" dirty="0" err="1"/>
              <a:t>và</a:t>
            </a:r>
            <a:r>
              <a:rPr lang="en-US" dirty="0"/>
              <a:t> </a:t>
            </a:r>
            <a:r>
              <a:rPr lang="en-US" dirty="0" err="1"/>
              <a:t>hoàn</a:t>
            </a:r>
            <a:r>
              <a:rPr lang="en-US" dirty="0"/>
              <a:t> </a:t>
            </a:r>
            <a:r>
              <a:rPr lang="en-US" dirty="0" err="1"/>
              <a:t>công</a:t>
            </a:r>
            <a:r>
              <a:rPr lang="en-US" dirty="0"/>
              <a:t> </a:t>
            </a:r>
            <a:r>
              <a:rPr lang="en-US" dirty="0" err="1"/>
              <a:t>để</a:t>
            </a:r>
            <a:r>
              <a:rPr lang="en-US" dirty="0"/>
              <a:t> </a:t>
            </a:r>
            <a:r>
              <a:rPr lang="en-US" dirty="0" err="1"/>
              <a:t>đảm</a:t>
            </a:r>
            <a:r>
              <a:rPr lang="en-US" dirty="0"/>
              <a:t> </a:t>
            </a:r>
            <a:r>
              <a:rPr lang="en-US" dirty="0" err="1"/>
              <a:t>bảo</a:t>
            </a:r>
            <a:r>
              <a:rPr lang="en-US" dirty="0"/>
              <a:t> </a:t>
            </a:r>
            <a:r>
              <a:rPr lang="en-US" dirty="0" err="1"/>
              <a:t>tính</a:t>
            </a:r>
            <a:r>
              <a:rPr lang="en-US" dirty="0"/>
              <a:t> </a:t>
            </a:r>
            <a:r>
              <a:rPr lang="en-US" dirty="0" err="1"/>
              <a:t>tuân</a:t>
            </a:r>
            <a:r>
              <a:rPr lang="en-US" dirty="0"/>
              <a:t> </a:t>
            </a:r>
            <a:r>
              <a:rPr lang="en-US" dirty="0" err="1"/>
              <a:t>thủ</a:t>
            </a:r>
            <a:r>
              <a:rPr lang="en-US" dirty="0"/>
              <a:t> </a:t>
            </a:r>
            <a:r>
              <a:rPr lang="en-US" dirty="0" err="1"/>
              <a:t>mô</a:t>
            </a:r>
            <a:r>
              <a:rPr lang="en-US" dirty="0"/>
              <a:t> </a:t>
            </a:r>
            <a:r>
              <a:rPr lang="en-US" dirty="0" err="1"/>
              <a:t>hình</a:t>
            </a:r>
            <a:r>
              <a:rPr lang="en-US" dirty="0"/>
              <a:t> </a:t>
            </a:r>
            <a:r>
              <a:rPr lang="en-US" dirty="0" err="1"/>
              <a:t>thông</a:t>
            </a:r>
            <a:r>
              <a:rPr lang="en-US" dirty="0"/>
              <a:t> tin </a:t>
            </a:r>
            <a:r>
              <a:rPr lang="en-US" dirty="0" err="1"/>
              <a:t>chung</a:t>
            </a:r>
            <a:r>
              <a:rPr lang="en-US" dirty="0"/>
              <a:t> </a:t>
            </a:r>
          </a:p>
          <a:p>
            <a:pPr>
              <a:buFont typeface="Wingdings" pitchFamily="2" charset="2"/>
              <a:buChar char="§"/>
            </a:pPr>
            <a:r>
              <a:rPr lang="en-US" dirty="0" err="1"/>
              <a:t>Các</a:t>
            </a:r>
            <a:r>
              <a:rPr lang="en-US" dirty="0"/>
              <a:t> </a:t>
            </a:r>
            <a:r>
              <a:rPr lang="en-US" dirty="0" err="1"/>
              <a:t>CSDL</a:t>
            </a:r>
            <a:r>
              <a:rPr lang="en-US" dirty="0"/>
              <a:t> </a:t>
            </a:r>
            <a:r>
              <a:rPr lang="en-US" dirty="0" err="1"/>
              <a:t>chuyên</a:t>
            </a:r>
            <a:r>
              <a:rPr lang="en-US" dirty="0"/>
              <a:t> </a:t>
            </a:r>
            <a:r>
              <a:rPr lang="en-US" dirty="0" err="1"/>
              <a:t>ngành</a:t>
            </a:r>
            <a:r>
              <a:rPr lang="en-US" dirty="0"/>
              <a:t> </a:t>
            </a:r>
            <a:r>
              <a:rPr lang="en-US" dirty="0" err="1"/>
              <a:t>phải</a:t>
            </a:r>
            <a:r>
              <a:rPr lang="en-US" dirty="0"/>
              <a:t> </a:t>
            </a:r>
            <a:r>
              <a:rPr lang="en-US" dirty="0" err="1"/>
              <a:t>được</a:t>
            </a:r>
            <a:r>
              <a:rPr lang="en-US" dirty="0"/>
              <a:t> </a:t>
            </a:r>
            <a:r>
              <a:rPr lang="en-US" dirty="0" err="1"/>
              <a:t>xây</a:t>
            </a:r>
            <a:r>
              <a:rPr lang="en-US" dirty="0"/>
              <a:t> </a:t>
            </a:r>
            <a:r>
              <a:rPr lang="en-US" dirty="0" err="1"/>
              <a:t>dựng</a:t>
            </a:r>
            <a:r>
              <a:rPr lang="en-US" dirty="0"/>
              <a:t> </a:t>
            </a:r>
            <a:r>
              <a:rPr lang="en-US" dirty="0" err="1"/>
              <a:t>đồng</a:t>
            </a:r>
            <a:r>
              <a:rPr lang="en-US" dirty="0"/>
              <a:t> </a:t>
            </a:r>
            <a:r>
              <a:rPr lang="en-US" dirty="0" err="1"/>
              <a:t>bộ</a:t>
            </a:r>
            <a:r>
              <a:rPr lang="en-US" dirty="0"/>
              <a:t> </a:t>
            </a:r>
            <a:r>
              <a:rPr lang="en-US" dirty="0" err="1"/>
              <a:t>với</a:t>
            </a:r>
            <a:r>
              <a:rPr lang="en-US" dirty="0"/>
              <a:t> </a:t>
            </a:r>
            <a:r>
              <a:rPr lang="en-US" dirty="0" err="1"/>
              <a:t>các</a:t>
            </a:r>
            <a:r>
              <a:rPr lang="en-US" dirty="0"/>
              <a:t> </a:t>
            </a:r>
            <a:r>
              <a:rPr lang="en-US" dirty="0" err="1"/>
              <a:t>ứng</a:t>
            </a:r>
            <a:r>
              <a:rPr lang="en-US" dirty="0"/>
              <a:t> </a:t>
            </a:r>
            <a:r>
              <a:rPr lang="en-US" dirty="0" err="1"/>
              <a:t>dụng</a:t>
            </a:r>
            <a:r>
              <a:rPr lang="en-US" dirty="0"/>
              <a:t> </a:t>
            </a:r>
            <a:r>
              <a:rPr lang="en-US" dirty="0" err="1"/>
              <a:t>quản</a:t>
            </a:r>
            <a:r>
              <a:rPr lang="en-US" dirty="0"/>
              <a:t> </a:t>
            </a:r>
            <a:r>
              <a:rPr lang="en-US" dirty="0" err="1"/>
              <a:t>lý</a:t>
            </a:r>
            <a:r>
              <a:rPr lang="en-US" dirty="0"/>
              <a:t> </a:t>
            </a:r>
            <a:r>
              <a:rPr lang="en-US" dirty="0" err="1"/>
              <a:t>chuyên</a:t>
            </a:r>
            <a:r>
              <a:rPr lang="en-US" dirty="0"/>
              <a:t> </a:t>
            </a:r>
            <a:r>
              <a:rPr lang="en-US" dirty="0" err="1"/>
              <a:t>ngành</a:t>
            </a:r>
            <a:endParaRPr lang="en-US" dirty="0"/>
          </a:p>
          <a:p>
            <a:pPr>
              <a:buFont typeface="Wingdings" pitchFamily="2" charset="2"/>
              <a:buChar char="§"/>
            </a:pPr>
            <a:r>
              <a:rPr lang="en-US" dirty="0" err="1"/>
              <a:t>Dữ</a:t>
            </a:r>
            <a:r>
              <a:rPr lang="en-US" dirty="0"/>
              <a:t> </a:t>
            </a:r>
            <a:r>
              <a:rPr lang="en-US" dirty="0" err="1"/>
              <a:t>liệu</a:t>
            </a:r>
            <a:r>
              <a:rPr lang="en-US" dirty="0"/>
              <a:t> ban </a:t>
            </a:r>
            <a:r>
              <a:rPr lang="en-US" dirty="0" err="1"/>
              <a:t>đầu</a:t>
            </a:r>
            <a:r>
              <a:rPr lang="en-US" dirty="0"/>
              <a:t> </a:t>
            </a:r>
            <a:r>
              <a:rPr lang="en-US" dirty="0" err="1"/>
              <a:t>trong</a:t>
            </a:r>
            <a:r>
              <a:rPr lang="en-US" dirty="0"/>
              <a:t> </a:t>
            </a:r>
            <a:r>
              <a:rPr lang="en-US" dirty="0" err="1"/>
              <a:t>các</a:t>
            </a:r>
            <a:r>
              <a:rPr lang="en-US" dirty="0"/>
              <a:t> </a:t>
            </a:r>
            <a:r>
              <a:rPr lang="en-US" dirty="0" err="1"/>
              <a:t>CSDL</a:t>
            </a:r>
            <a:r>
              <a:rPr lang="en-US" dirty="0"/>
              <a:t> </a:t>
            </a:r>
            <a:r>
              <a:rPr lang="en-US" dirty="0" err="1"/>
              <a:t>chuyên</a:t>
            </a:r>
            <a:r>
              <a:rPr lang="en-US" dirty="0"/>
              <a:t> </a:t>
            </a:r>
            <a:r>
              <a:rPr lang="en-US" dirty="0" err="1"/>
              <a:t>ngành</a:t>
            </a:r>
            <a:r>
              <a:rPr lang="en-US" dirty="0"/>
              <a:t> </a:t>
            </a:r>
            <a:r>
              <a:rPr lang="en-US" dirty="0" err="1"/>
              <a:t>là</a:t>
            </a:r>
            <a:r>
              <a:rPr lang="en-US" dirty="0"/>
              <a:t> </a:t>
            </a:r>
            <a:r>
              <a:rPr lang="en-US" dirty="0" err="1"/>
              <a:t>dữ</a:t>
            </a:r>
            <a:r>
              <a:rPr lang="en-US" dirty="0"/>
              <a:t> </a:t>
            </a:r>
            <a:r>
              <a:rPr lang="en-US" dirty="0" err="1"/>
              <a:t>liệu</a:t>
            </a:r>
            <a:r>
              <a:rPr lang="en-US" dirty="0"/>
              <a:t> </a:t>
            </a:r>
            <a:r>
              <a:rPr lang="en-US" dirty="0" err="1"/>
              <a:t>số</a:t>
            </a:r>
            <a:r>
              <a:rPr lang="en-US" dirty="0"/>
              <a:t> </a:t>
            </a:r>
            <a:r>
              <a:rPr lang="en-US" dirty="0" err="1"/>
              <a:t>hiện</a:t>
            </a:r>
            <a:r>
              <a:rPr lang="en-US" dirty="0"/>
              <a:t> </a:t>
            </a:r>
            <a:r>
              <a:rPr lang="en-US" dirty="0" err="1"/>
              <a:t>có</a:t>
            </a:r>
            <a:r>
              <a:rPr lang="en-US" dirty="0"/>
              <a:t> </a:t>
            </a:r>
            <a:r>
              <a:rPr lang="en-US" dirty="0" err="1"/>
              <a:t>được</a:t>
            </a:r>
            <a:r>
              <a:rPr lang="en-US" dirty="0"/>
              <a:t> “import” </a:t>
            </a:r>
            <a:r>
              <a:rPr lang="en-US" dirty="0" err="1"/>
              <a:t>vào</a:t>
            </a:r>
            <a:r>
              <a:rPr lang="en-US" dirty="0"/>
              <a:t> </a:t>
            </a:r>
            <a:r>
              <a:rPr lang="en-US" dirty="0" err="1"/>
              <a:t>thiết</a:t>
            </a:r>
            <a:r>
              <a:rPr lang="en-US" dirty="0"/>
              <a:t> </a:t>
            </a:r>
            <a:r>
              <a:rPr lang="en-US" dirty="0" err="1"/>
              <a:t>kế</a:t>
            </a:r>
            <a:r>
              <a:rPr lang="en-US" dirty="0"/>
              <a:t> </a:t>
            </a:r>
            <a:r>
              <a:rPr lang="en-US" dirty="0" err="1"/>
              <a:t>mới</a:t>
            </a:r>
            <a:r>
              <a:rPr lang="en-US" dirty="0"/>
              <a:t> </a:t>
            </a:r>
            <a:r>
              <a:rPr lang="en-US" dirty="0" err="1"/>
              <a:t>theo</a:t>
            </a:r>
            <a:r>
              <a:rPr lang="en-US" dirty="0"/>
              <a:t> </a:t>
            </a:r>
            <a:r>
              <a:rPr lang="en-US" dirty="0" err="1"/>
              <a:t>đúng</a:t>
            </a:r>
            <a:r>
              <a:rPr lang="en-US" dirty="0"/>
              <a:t> </a:t>
            </a:r>
            <a:r>
              <a:rPr lang="en-US" dirty="0" err="1"/>
              <a:t>nguyên</a:t>
            </a:r>
            <a:r>
              <a:rPr lang="en-US" dirty="0"/>
              <a:t> </a:t>
            </a:r>
            <a:r>
              <a:rPr lang="en-US" dirty="0" err="1"/>
              <a:t>tắc</a:t>
            </a:r>
            <a:r>
              <a:rPr lang="en-US" dirty="0"/>
              <a:t> </a:t>
            </a:r>
            <a:r>
              <a:rPr lang="en-US" dirty="0" err="1"/>
              <a:t>dữ</a:t>
            </a:r>
            <a:r>
              <a:rPr lang="en-US" dirty="0"/>
              <a:t> </a:t>
            </a:r>
            <a:r>
              <a:rPr lang="en-US" dirty="0" err="1"/>
              <a:t>liệu</a:t>
            </a:r>
            <a:r>
              <a:rPr lang="en-US" dirty="0"/>
              <a:t> </a:t>
            </a:r>
            <a:r>
              <a:rPr lang="en-US" dirty="0" err="1"/>
              <a:t>có</a:t>
            </a:r>
            <a:r>
              <a:rPr lang="en-US" dirty="0"/>
              <a:t> </a:t>
            </a:r>
            <a:r>
              <a:rPr lang="en-US" dirty="0" err="1"/>
              <a:t>đến</a:t>
            </a:r>
            <a:r>
              <a:rPr lang="en-US" dirty="0"/>
              <a:t> </a:t>
            </a:r>
            <a:r>
              <a:rPr lang="en-US" dirty="0" err="1"/>
              <a:t>đâu</a:t>
            </a:r>
            <a:r>
              <a:rPr lang="en-US" dirty="0"/>
              <a:t> </a:t>
            </a:r>
            <a:r>
              <a:rPr lang="en-US" dirty="0" err="1"/>
              <a:t>quản</a:t>
            </a:r>
            <a:r>
              <a:rPr lang="en-US" dirty="0"/>
              <a:t> </a:t>
            </a:r>
            <a:r>
              <a:rPr lang="en-US" dirty="0" err="1"/>
              <a:t>lý</a:t>
            </a:r>
            <a:r>
              <a:rPr lang="en-US" dirty="0"/>
              <a:t> </a:t>
            </a:r>
            <a:r>
              <a:rPr lang="en-US" dirty="0" err="1"/>
              <a:t>đến</a:t>
            </a:r>
            <a:r>
              <a:rPr lang="en-US" dirty="0"/>
              <a:t> </a:t>
            </a:r>
            <a:r>
              <a:rPr lang="en-US" dirty="0" err="1"/>
              <a:t>đó</a:t>
            </a:r>
            <a:r>
              <a:rPr lang="en-US" dirty="0"/>
              <a:t>, </a:t>
            </a:r>
            <a:r>
              <a:rPr lang="en-US" dirty="0" err="1"/>
              <a:t>sử</a:t>
            </a:r>
            <a:r>
              <a:rPr lang="en-US" dirty="0"/>
              <a:t> </a:t>
            </a:r>
            <a:r>
              <a:rPr lang="en-US" dirty="0" err="1"/>
              <a:t>dụng</a:t>
            </a:r>
            <a:r>
              <a:rPr lang="en-US" dirty="0"/>
              <a:t> </a:t>
            </a:r>
            <a:r>
              <a:rPr lang="en-US" dirty="0" err="1"/>
              <a:t>các</a:t>
            </a:r>
            <a:r>
              <a:rPr lang="en-US" dirty="0"/>
              <a:t> </a:t>
            </a:r>
            <a:r>
              <a:rPr lang="en-US" dirty="0" err="1"/>
              <a:t>ứng</a:t>
            </a:r>
            <a:r>
              <a:rPr lang="en-US" dirty="0"/>
              <a:t> </a:t>
            </a:r>
            <a:r>
              <a:rPr lang="en-US" dirty="0" err="1"/>
              <a:t>dụng</a:t>
            </a:r>
            <a:r>
              <a:rPr lang="en-US" dirty="0"/>
              <a:t> </a:t>
            </a:r>
            <a:r>
              <a:rPr lang="en-US" dirty="0" err="1"/>
              <a:t>quản</a:t>
            </a:r>
            <a:r>
              <a:rPr lang="en-US" dirty="0"/>
              <a:t> </a:t>
            </a:r>
            <a:r>
              <a:rPr lang="en-US" dirty="0" err="1"/>
              <a:t>lý</a:t>
            </a:r>
            <a:r>
              <a:rPr lang="en-US" dirty="0"/>
              <a:t> </a:t>
            </a:r>
            <a:r>
              <a:rPr lang="en-US" dirty="0" err="1"/>
              <a:t>để</a:t>
            </a:r>
            <a:r>
              <a:rPr lang="en-US" dirty="0"/>
              <a:t> </a:t>
            </a:r>
            <a:r>
              <a:rPr lang="en-US" dirty="0" err="1"/>
              <a:t>làm</a:t>
            </a:r>
            <a:r>
              <a:rPr lang="en-US" dirty="0"/>
              <a:t> </a:t>
            </a:r>
            <a:r>
              <a:rPr lang="en-US" dirty="0" err="1"/>
              <a:t>giàu</a:t>
            </a:r>
            <a:r>
              <a:rPr lang="en-US" dirty="0"/>
              <a:t> </a:t>
            </a:r>
            <a:r>
              <a:rPr lang="en-US" dirty="0" err="1"/>
              <a:t>và</a:t>
            </a:r>
            <a:r>
              <a:rPr lang="en-US" dirty="0"/>
              <a:t> </a:t>
            </a:r>
            <a:r>
              <a:rPr lang="en-US" dirty="0" err="1"/>
              <a:t>chính</a:t>
            </a:r>
            <a:r>
              <a:rPr lang="en-US" dirty="0"/>
              <a:t> </a:t>
            </a:r>
            <a:r>
              <a:rPr lang="en-US" dirty="0" err="1"/>
              <a:t>xác</a:t>
            </a:r>
            <a:r>
              <a:rPr lang="en-US" dirty="0"/>
              <a:t> </a:t>
            </a:r>
            <a:r>
              <a:rPr lang="en-US" dirty="0" err="1"/>
              <a:t>hóa</a:t>
            </a:r>
            <a:r>
              <a:rPr lang="en-US" dirty="0"/>
              <a:t> </a:t>
            </a:r>
            <a:r>
              <a:rPr lang="en-US" dirty="0" err="1"/>
              <a:t>dữ</a:t>
            </a:r>
            <a:r>
              <a:rPr lang="en-US" dirty="0"/>
              <a:t> </a:t>
            </a:r>
            <a:r>
              <a:rPr lang="en-US" dirty="0" err="1"/>
              <a:t>liệu</a:t>
            </a:r>
            <a:r>
              <a:rPr lang="en-US" dirty="0"/>
              <a:t> </a:t>
            </a:r>
            <a:r>
              <a:rPr lang="en-US" dirty="0" err="1"/>
              <a:t>liên</a:t>
            </a:r>
            <a:r>
              <a:rPr lang="en-US" dirty="0"/>
              <a:t> </a:t>
            </a:r>
            <a:r>
              <a:rPr lang="en-US" dirty="0" err="1"/>
              <a:t>tục</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731" y="1828801"/>
            <a:ext cx="4568920" cy="4571999"/>
          </a:xfrm>
          <a:prstGeom prst="rect">
            <a:avLst/>
          </a:prstGeom>
        </p:spPr>
      </p:pic>
    </p:spTree>
    <p:extLst>
      <p:ext uri="{BB962C8B-B14F-4D97-AF65-F5344CB8AC3E}">
        <p14:creationId xmlns:p14="http://schemas.microsoft.com/office/powerpoint/2010/main" val="2566931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192" y="533400"/>
            <a:ext cx="9830932" cy="1143000"/>
          </a:xfrm>
        </p:spPr>
        <p:txBody>
          <a:bodyPr/>
          <a:lstStyle/>
          <a:p>
            <a:r>
              <a:rPr lang="en-US" dirty="0" err="1"/>
              <a:t>Dữ</a:t>
            </a:r>
            <a:r>
              <a:rPr lang="en-US" dirty="0"/>
              <a:t> </a:t>
            </a:r>
            <a:r>
              <a:rPr lang="en-US" dirty="0" err="1"/>
              <a:t>liệu</a:t>
            </a:r>
            <a:r>
              <a:rPr lang="en-US" dirty="0"/>
              <a:t> </a:t>
            </a:r>
            <a:r>
              <a:rPr lang="en-US" dirty="0" err="1"/>
              <a:t>chuyên</a:t>
            </a:r>
            <a:r>
              <a:rPr lang="en-US" dirty="0"/>
              <a:t> </a:t>
            </a:r>
            <a:r>
              <a:rPr lang="en-US" dirty="0" err="1"/>
              <a:t>ngành</a:t>
            </a:r>
            <a:r>
              <a:rPr lang="en-US" dirty="0"/>
              <a:t> </a:t>
            </a:r>
            <a:r>
              <a:rPr lang="en-US" dirty="0" err="1"/>
              <a:t>và</a:t>
            </a:r>
            <a:r>
              <a:rPr lang="en-US" dirty="0"/>
              <a:t> </a:t>
            </a:r>
            <a:r>
              <a:rPr lang="en-US" dirty="0" err="1"/>
              <a:t>liên</a:t>
            </a:r>
            <a:r>
              <a:rPr lang="en-US" dirty="0"/>
              <a:t> </a:t>
            </a:r>
            <a:r>
              <a:rPr lang="en-US" dirty="0" err="1"/>
              <a:t>ngành</a:t>
            </a:r>
            <a:endParaRPr lang="en-US" dirty="0"/>
          </a:p>
        </p:txBody>
      </p:sp>
      <p:sp>
        <p:nvSpPr>
          <p:cNvPr id="3" name="Content Placeholder 2"/>
          <p:cNvSpPr>
            <a:spLocks noGrp="1"/>
          </p:cNvSpPr>
          <p:nvPr>
            <p:ph idx="13"/>
          </p:nvPr>
        </p:nvSpPr>
        <p:spPr>
          <a:xfrm>
            <a:off x="4972505" y="1676400"/>
            <a:ext cx="6839984" cy="4724400"/>
          </a:xfrm>
        </p:spPr>
        <p:txBody>
          <a:bodyPr>
            <a:noAutofit/>
          </a:bodyPr>
          <a:lstStyle/>
          <a:p>
            <a:pPr>
              <a:buFont typeface="Wingdings" pitchFamily="2" charset="2"/>
              <a:buChar char="§"/>
            </a:pPr>
            <a:r>
              <a:rPr lang="en-US" dirty="0" err="1"/>
              <a:t>Dữ</a:t>
            </a:r>
            <a:r>
              <a:rPr lang="en-US" dirty="0"/>
              <a:t> </a:t>
            </a:r>
            <a:r>
              <a:rPr lang="en-US" dirty="0" err="1"/>
              <a:t>liệu</a:t>
            </a:r>
            <a:r>
              <a:rPr lang="en-US" dirty="0"/>
              <a:t> </a:t>
            </a:r>
            <a:r>
              <a:rPr lang="en-US" dirty="0" err="1"/>
              <a:t>chuyên</a:t>
            </a:r>
            <a:r>
              <a:rPr lang="en-US" dirty="0"/>
              <a:t> </a:t>
            </a:r>
            <a:r>
              <a:rPr lang="en-US" dirty="0" err="1"/>
              <a:t>ngành</a:t>
            </a:r>
            <a:r>
              <a:rPr lang="en-US" dirty="0"/>
              <a:t> </a:t>
            </a:r>
            <a:r>
              <a:rPr lang="en-US" dirty="0" err="1"/>
              <a:t>là</a:t>
            </a:r>
            <a:r>
              <a:rPr lang="en-US" dirty="0"/>
              <a:t> </a:t>
            </a:r>
            <a:r>
              <a:rPr lang="en-US" dirty="0" err="1"/>
              <a:t>dữ</a:t>
            </a:r>
            <a:r>
              <a:rPr lang="en-US" dirty="0"/>
              <a:t> </a:t>
            </a:r>
            <a:r>
              <a:rPr lang="en-US" dirty="0" err="1"/>
              <a:t>liệu</a:t>
            </a:r>
            <a:r>
              <a:rPr lang="en-US" dirty="0"/>
              <a:t> </a:t>
            </a:r>
            <a:r>
              <a:rPr lang="en-US" dirty="0" err="1"/>
              <a:t>được</a:t>
            </a:r>
            <a:r>
              <a:rPr lang="en-US" dirty="0"/>
              <a:t> </a:t>
            </a:r>
            <a:r>
              <a:rPr lang="en-US" dirty="0" err="1"/>
              <a:t>tạo</a:t>
            </a:r>
            <a:r>
              <a:rPr lang="en-US" dirty="0"/>
              <a:t> </a:t>
            </a:r>
            <a:r>
              <a:rPr lang="en-US" dirty="0" err="1"/>
              <a:t>lập</a:t>
            </a:r>
            <a:r>
              <a:rPr lang="en-US" dirty="0"/>
              <a:t>/ </a:t>
            </a:r>
            <a:r>
              <a:rPr lang="en-US" dirty="0" err="1"/>
              <a:t>ghi</a:t>
            </a:r>
            <a:r>
              <a:rPr lang="en-US" dirty="0"/>
              <a:t> </a:t>
            </a:r>
            <a:r>
              <a:rPr lang="en-US" dirty="0" err="1"/>
              <a:t>nhận</a:t>
            </a:r>
            <a:r>
              <a:rPr lang="en-US" dirty="0"/>
              <a:t> </a:t>
            </a:r>
            <a:r>
              <a:rPr lang="en-US" dirty="0" err="1"/>
              <a:t>và</a:t>
            </a:r>
            <a:r>
              <a:rPr lang="en-US" dirty="0"/>
              <a:t> </a:t>
            </a:r>
            <a:r>
              <a:rPr lang="en-US" dirty="0" err="1"/>
              <a:t>sử</a:t>
            </a:r>
            <a:r>
              <a:rPr lang="en-US" dirty="0"/>
              <a:t> </a:t>
            </a:r>
            <a:r>
              <a:rPr lang="en-US" dirty="0" err="1"/>
              <a:t>dụng</a:t>
            </a:r>
            <a:r>
              <a:rPr lang="en-US" dirty="0"/>
              <a:t> </a:t>
            </a:r>
            <a:r>
              <a:rPr lang="en-US" dirty="0" err="1"/>
              <a:t>trong</a:t>
            </a:r>
            <a:r>
              <a:rPr lang="en-US" dirty="0"/>
              <a:t> </a:t>
            </a:r>
            <a:r>
              <a:rPr lang="en-US" dirty="0" err="1"/>
              <a:t>nội</a:t>
            </a:r>
            <a:r>
              <a:rPr lang="en-US" dirty="0"/>
              <a:t> </a:t>
            </a:r>
            <a:r>
              <a:rPr lang="en-US" dirty="0" err="1"/>
              <a:t>bộ</a:t>
            </a:r>
            <a:r>
              <a:rPr lang="en-US" dirty="0"/>
              <a:t> </a:t>
            </a:r>
            <a:r>
              <a:rPr lang="en-US" dirty="0" err="1"/>
              <a:t>một</a:t>
            </a:r>
            <a:r>
              <a:rPr lang="en-US" dirty="0"/>
              <a:t> </a:t>
            </a:r>
            <a:r>
              <a:rPr lang="en-US" dirty="0" err="1"/>
              <a:t>ngành</a:t>
            </a:r>
            <a:endParaRPr lang="en-US" dirty="0"/>
          </a:p>
          <a:p>
            <a:pPr>
              <a:buFont typeface="Wingdings" pitchFamily="2" charset="2"/>
              <a:buChar char="§"/>
            </a:pPr>
            <a:r>
              <a:rPr lang="en-US" dirty="0" err="1"/>
              <a:t>Dữ</a:t>
            </a:r>
            <a:r>
              <a:rPr lang="en-US" dirty="0"/>
              <a:t> </a:t>
            </a:r>
            <a:r>
              <a:rPr lang="en-US" dirty="0" err="1"/>
              <a:t>liệu</a:t>
            </a:r>
            <a:r>
              <a:rPr lang="en-US" dirty="0"/>
              <a:t> </a:t>
            </a:r>
            <a:r>
              <a:rPr lang="en-US" dirty="0" err="1"/>
              <a:t>liên</a:t>
            </a:r>
            <a:r>
              <a:rPr lang="en-US" dirty="0"/>
              <a:t> </a:t>
            </a:r>
            <a:r>
              <a:rPr lang="en-US" dirty="0" err="1"/>
              <a:t>ngành</a:t>
            </a:r>
            <a:r>
              <a:rPr lang="en-US" dirty="0"/>
              <a:t> </a:t>
            </a:r>
            <a:r>
              <a:rPr lang="en-US" dirty="0" err="1"/>
              <a:t>là</a:t>
            </a:r>
            <a:r>
              <a:rPr lang="en-US" dirty="0"/>
              <a:t> </a:t>
            </a:r>
            <a:r>
              <a:rPr lang="en-US" dirty="0" err="1"/>
              <a:t>dữ</a:t>
            </a:r>
            <a:r>
              <a:rPr lang="en-US" dirty="0"/>
              <a:t> </a:t>
            </a:r>
            <a:r>
              <a:rPr lang="en-US" dirty="0" err="1"/>
              <a:t>liệu</a:t>
            </a:r>
            <a:r>
              <a:rPr lang="en-US" dirty="0"/>
              <a:t> </a:t>
            </a:r>
            <a:r>
              <a:rPr lang="en-US" dirty="0" err="1"/>
              <a:t>có</a:t>
            </a:r>
            <a:r>
              <a:rPr lang="en-US" dirty="0"/>
              <a:t> </a:t>
            </a:r>
            <a:r>
              <a:rPr lang="en-US" dirty="0" err="1"/>
              <a:t>nhiều</a:t>
            </a:r>
            <a:r>
              <a:rPr lang="en-US" dirty="0"/>
              <a:t> </a:t>
            </a:r>
            <a:r>
              <a:rPr lang="en-US" dirty="0" err="1"/>
              <a:t>hơn</a:t>
            </a:r>
            <a:r>
              <a:rPr lang="en-US" dirty="0"/>
              <a:t> 1 </a:t>
            </a:r>
            <a:r>
              <a:rPr lang="en-US" dirty="0" err="1"/>
              <a:t>ngành</a:t>
            </a:r>
            <a:r>
              <a:rPr lang="en-US" dirty="0"/>
              <a:t> </a:t>
            </a:r>
            <a:r>
              <a:rPr lang="en-US" dirty="0" err="1"/>
              <a:t>tham</a:t>
            </a:r>
            <a:r>
              <a:rPr lang="en-US" dirty="0"/>
              <a:t> </a:t>
            </a:r>
            <a:r>
              <a:rPr lang="en-US" dirty="0" err="1"/>
              <a:t>gia</a:t>
            </a:r>
            <a:r>
              <a:rPr lang="en-US" dirty="0"/>
              <a:t> </a:t>
            </a:r>
            <a:r>
              <a:rPr lang="en-US" dirty="0" err="1"/>
              <a:t>vào</a:t>
            </a:r>
            <a:r>
              <a:rPr lang="en-US" dirty="0"/>
              <a:t> </a:t>
            </a:r>
            <a:r>
              <a:rPr lang="en-US" dirty="0" err="1"/>
              <a:t>quá</a:t>
            </a:r>
            <a:r>
              <a:rPr lang="en-US" dirty="0"/>
              <a:t> </a:t>
            </a:r>
            <a:r>
              <a:rPr lang="en-US" dirty="0" err="1"/>
              <a:t>trình</a:t>
            </a:r>
            <a:r>
              <a:rPr lang="en-US" dirty="0"/>
              <a:t> </a:t>
            </a:r>
            <a:r>
              <a:rPr lang="en-US" dirty="0" err="1"/>
              <a:t>khai</a:t>
            </a:r>
            <a:r>
              <a:rPr lang="en-US" dirty="0"/>
              <a:t> </a:t>
            </a:r>
            <a:r>
              <a:rPr lang="en-US" dirty="0" err="1"/>
              <a:t>thác</a:t>
            </a:r>
            <a:r>
              <a:rPr lang="en-US" dirty="0"/>
              <a:t>, </a:t>
            </a:r>
            <a:r>
              <a:rPr lang="en-US" dirty="0" err="1"/>
              <a:t>cập</a:t>
            </a:r>
            <a:r>
              <a:rPr lang="en-US" dirty="0"/>
              <a:t> </a:t>
            </a:r>
            <a:r>
              <a:rPr lang="en-US" dirty="0" err="1"/>
              <a:t>nhật</a:t>
            </a:r>
            <a:r>
              <a:rPr lang="en-US" dirty="0"/>
              <a:t>, </a:t>
            </a:r>
            <a:r>
              <a:rPr lang="en-US" dirty="0" err="1"/>
              <a:t>hiệu</a:t>
            </a:r>
            <a:r>
              <a:rPr lang="en-US" dirty="0"/>
              <a:t> </a:t>
            </a:r>
            <a:r>
              <a:rPr lang="en-US" dirty="0" err="1"/>
              <a:t>đính</a:t>
            </a:r>
            <a:endParaRPr lang="en-US" dirty="0"/>
          </a:p>
          <a:p>
            <a:pPr>
              <a:buFont typeface="Wingdings" pitchFamily="2" charset="2"/>
              <a:buChar char="§"/>
            </a:pPr>
            <a:r>
              <a:rPr lang="en-US" dirty="0" err="1"/>
              <a:t>Việc</a:t>
            </a:r>
            <a:r>
              <a:rPr lang="en-US" dirty="0"/>
              <a:t> </a:t>
            </a:r>
            <a:r>
              <a:rPr lang="en-US" dirty="0" err="1"/>
              <a:t>phân</a:t>
            </a:r>
            <a:r>
              <a:rPr lang="en-US" dirty="0"/>
              <a:t> </a:t>
            </a:r>
            <a:r>
              <a:rPr lang="en-US" dirty="0" err="1"/>
              <a:t>loại</a:t>
            </a:r>
            <a:r>
              <a:rPr lang="en-US" dirty="0"/>
              <a:t> </a:t>
            </a:r>
            <a:r>
              <a:rPr lang="en-US" dirty="0" err="1"/>
              <a:t>các</a:t>
            </a:r>
            <a:r>
              <a:rPr lang="en-US" dirty="0"/>
              <a:t> </a:t>
            </a:r>
            <a:r>
              <a:rPr lang="en-US" dirty="0" err="1"/>
              <a:t>dữ</a:t>
            </a:r>
            <a:r>
              <a:rPr lang="en-US" dirty="0"/>
              <a:t> </a:t>
            </a:r>
            <a:r>
              <a:rPr lang="en-US" dirty="0" err="1"/>
              <a:t>liệu</a:t>
            </a:r>
            <a:r>
              <a:rPr lang="en-US" dirty="0"/>
              <a:t> </a:t>
            </a:r>
            <a:r>
              <a:rPr lang="en-US" dirty="0" err="1"/>
              <a:t>chuyên</a:t>
            </a:r>
            <a:r>
              <a:rPr lang="en-US" dirty="0"/>
              <a:t> </a:t>
            </a:r>
            <a:r>
              <a:rPr lang="en-US" dirty="0" err="1"/>
              <a:t>ngành</a:t>
            </a:r>
            <a:r>
              <a:rPr lang="en-US" dirty="0"/>
              <a:t> </a:t>
            </a:r>
            <a:r>
              <a:rPr lang="en-US" dirty="0" err="1"/>
              <a:t>và</a:t>
            </a:r>
            <a:r>
              <a:rPr lang="en-US" dirty="0"/>
              <a:t> </a:t>
            </a:r>
            <a:r>
              <a:rPr lang="en-US" dirty="0" err="1"/>
              <a:t>liên</a:t>
            </a:r>
            <a:r>
              <a:rPr lang="en-US" dirty="0"/>
              <a:t> </a:t>
            </a:r>
            <a:r>
              <a:rPr lang="en-US" dirty="0" err="1"/>
              <a:t>ngành</a:t>
            </a:r>
            <a:r>
              <a:rPr lang="en-US" dirty="0"/>
              <a:t> </a:t>
            </a:r>
            <a:r>
              <a:rPr lang="en-US" dirty="0" err="1"/>
              <a:t>cần</a:t>
            </a:r>
            <a:r>
              <a:rPr lang="en-US" dirty="0"/>
              <a:t> </a:t>
            </a:r>
            <a:r>
              <a:rPr lang="en-US" dirty="0" err="1"/>
              <a:t>được</a:t>
            </a:r>
            <a:r>
              <a:rPr lang="en-US" dirty="0"/>
              <a:t> </a:t>
            </a:r>
            <a:r>
              <a:rPr lang="en-US" dirty="0" err="1"/>
              <a:t>thực</a:t>
            </a:r>
            <a:r>
              <a:rPr lang="en-US" dirty="0"/>
              <a:t> </a:t>
            </a:r>
            <a:r>
              <a:rPr lang="en-US" dirty="0" err="1"/>
              <a:t>hiện</a:t>
            </a:r>
            <a:r>
              <a:rPr lang="en-US" dirty="0"/>
              <a:t> </a:t>
            </a:r>
            <a:r>
              <a:rPr lang="en-US" dirty="0" err="1"/>
              <a:t>cho</a:t>
            </a:r>
            <a:r>
              <a:rPr lang="en-US" dirty="0"/>
              <a:t> </a:t>
            </a:r>
            <a:r>
              <a:rPr lang="en-US" dirty="0" err="1"/>
              <a:t>từng</a:t>
            </a:r>
            <a:r>
              <a:rPr lang="en-US" dirty="0"/>
              <a:t> </a:t>
            </a:r>
            <a:r>
              <a:rPr lang="en-US" dirty="0" err="1"/>
              <a:t>trường</a:t>
            </a:r>
            <a:r>
              <a:rPr lang="en-US" dirty="0"/>
              <a:t> </a:t>
            </a:r>
            <a:r>
              <a:rPr lang="en-US" dirty="0" err="1"/>
              <a:t>dữ</a:t>
            </a:r>
            <a:r>
              <a:rPr lang="en-US" dirty="0"/>
              <a:t> </a:t>
            </a:r>
            <a:r>
              <a:rPr lang="en-US" dirty="0" err="1"/>
              <a:t>liệu</a:t>
            </a:r>
            <a:endParaRPr lang="en-US" dirty="0"/>
          </a:p>
          <a:p>
            <a:pPr>
              <a:buFont typeface="Wingdings" pitchFamily="2" charset="2"/>
              <a:buChar char="§"/>
            </a:pPr>
            <a:r>
              <a:rPr lang="en-US" dirty="0" err="1"/>
              <a:t>Dữ</a:t>
            </a:r>
            <a:r>
              <a:rPr lang="en-US" dirty="0"/>
              <a:t> </a:t>
            </a:r>
            <a:r>
              <a:rPr lang="en-US" dirty="0" err="1"/>
              <a:t>liệu</a:t>
            </a:r>
            <a:r>
              <a:rPr lang="en-US" dirty="0"/>
              <a:t> </a:t>
            </a:r>
            <a:r>
              <a:rPr lang="en-US" dirty="0" err="1"/>
              <a:t>định</a:t>
            </a:r>
            <a:r>
              <a:rPr lang="en-US" dirty="0"/>
              <a:t> </a:t>
            </a:r>
            <a:r>
              <a:rPr lang="en-US" dirty="0" err="1"/>
              <a:t>danh</a:t>
            </a:r>
            <a:r>
              <a:rPr lang="en-US" dirty="0"/>
              <a:t> </a:t>
            </a:r>
            <a:r>
              <a:rPr lang="en-US" dirty="0" err="1"/>
              <a:t>cho</a:t>
            </a:r>
            <a:r>
              <a:rPr lang="en-US" dirty="0"/>
              <a:t> </a:t>
            </a:r>
            <a:r>
              <a:rPr lang="en-US" dirty="0" err="1"/>
              <a:t>các</a:t>
            </a:r>
            <a:r>
              <a:rPr lang="en-US" dirty="0"/>
              <a:t> </a:t>
            </a:r>
            <a:r>
              <a:rPr lang="en-US" dirty="0" err="1"/>
              <a:t>đối</a:t>
            </a:r>
            <a:r>
              <a:rPr lang="en-US" dirty="0"/>
              <a:t> </a:t>
            </a:r>
            <a:r>
              <a:rPr lang="en-US" dirty="0" err="1"/>
              <a:t>tượng</a:t>
            </a:r>
            <a:r>
              <a:rPr lang="en-US" dirty="0"/>
              <a:t> </a:t>
            </a:r>
            <a:r>
              <a:rPr lang="en-US" dirty="0" err="1"/>
              <a:t>trong</a:t>
            </a:r>
            <a:r>
              <a:rPr lang="en-US" dirty="0"/>
              <a:t> </a:t>
            </a:r>
            <a:r>
              <a:rPr lang="en-US" dirty="0" err="1"/>
              <a:t>mô</a:t>
            </a:r>
            <a:r>
              <a:rPr lang="en-US" dirty="0"/>
              <a:t> </a:t>
            </a:r>
            <a:r>
              <a:rPr lang="en-US" dirty="0" err="1"/>
              <a:t>hình</a:t>
            </a:r>
            <a:r>
              <a:rPr lang="en-US" dirty="0"/>
              <a:t> </a:t>
            </a:r>
            <a:r>
              <a:rPr lang="en-US" dirty="0" err="1"/>
              <a:t>thông</a:t>
            </a:r>
            <a:r>
              <a:rPr lang="en-US" dirty="0"/>
              <a:t> tin </a:t>
            </a:r>
            <a:r>
              <a:rPr lang="en-US" dirty="0" err="1"/>
              <a:t>THÀNH</a:t>
            </a:r>
            <a:r>
              <a:rPr lang="en-US" dirty="0"/>
              <a:t> </a:t>
            </a:r>
            <a:r>
              <a:rPr lang="en-US" dirty="0" err="1"/>
              <a:t>PHỐ</a:t>
            </a:r>
            <a:r>
              <a:rPr lang="en-US" dirty="0"/>
              <a:t> </a:t>
            </a:r>
            <a:r>
              <a:rPr lang="en-US" dirty="0" err="1"/>
              <a:t>nhất</a:t>
            </a:r>
            <a:r>
              <a:rPr lang="en-US" dirty="0"/>
              <a:t> </a:t>
            </a:r>
            <a:r>
              <a:rPr lang="en-US" dirty="0" err="1"/>
              <a:t>thiết</a:t>
            </a:r>
            <a:r>
              <a:rPr lang="en-US" dirty="0"/>
              <a:t> </a:t>
            </a:r>
            <a:r>
              <a:rPr lang="en-US" dirty="0" err="1"/>
              <a:t>phải</a:t>
            </a:r>
            <a:r>
              <a:rPr lang="en-US" dirty="0"/>
              <a:t> </a:t>
            </a:r>
            <a:r>
              <a:rPr lang="en-US" dirty="0" err="1"/>
              <a:t>là</a:t>
            </a:r>
            <a:r>
              <a:rPr lang="en-US" dirty="0"/>
              <a:t> </a:t>
            </a:r>
            <a:r>
              <a:rPr lang="en-US" dirty="0" err="1"/>
              <a:t>dữ</a:t>
            </a:r>
            <a:r>
              <a:rPr lang="en-US" dirty="0"/>
              <a:t> </a:t>
            </a:r>
            <a:r>
              <a:rPr lang="en-US" dirty="0" err="1"/>
              <a:t>liệu</a:t>
            </a:r>
            <a:r>
              <a:rPr lang="en-US" dirty="0"/>
              <a:t> </a:t>
            </a:r>
            <a:r>
              <a:rPr lang="en-US" dirty="0" err="1"/>
              <a:t>liên</a:t>
            </a:r>
            <a:r>
              <a:rPr lang="en-US" dirty="0"/>
              <a:t> </a:t>
            </a:r>
            <a:r>
              <a:rPr lang="en-US" dirty="0" err="1"/>
              <a:t>ngành</a:t>
            </a:r>
            <a:r>
              <a:rPr lang="en-US" dirty="0"/>
              <a:t> </a:t>
            </a:r>
            <a:r>
              <a:rPr lang="en-US" dirty="0" err="1"/>
              <a:t>để</a:t>
            </a:r>
            <a:r>
              <a:rPr lang="en-US" dirty="0"/>
              <a:t> </a:t>
            </a:r>
            <a:r>
              <a:rPr lang="en-US" dirty="0" err="1"/>
              <a:t>đảm</a:t>
            </a:r>
            <a:r>
              <a:rPr lang="en-US" dirty="0"/>
              <a:t> </a:t>
            </a:r>
            <a:r>
              <a:rPr lang="en-US" dirty="0" err="1"/>
              <a:t>bảo</a:t>
            </a:r>
            <a:r>
              <a:rPr lang="en-US" dirty="0"/>
              <a:t> </a:t>
            </a:r>
            <a:r>
              <a:rPr lang="en-US" dirty="0" err="1"/>
              <a:t>tính</a:t>
            </a:r>
            <a:r>
              <a:rPr lang="en-US" dirty="0"/>
              <a:t> </a:t>
            </a:r>
            <a:r>
              <a:rPr lang="en-US" dirty="0" err="1"/>
              <a:t>thống</a:t>
            </a:r>
            <a:r>
              <a:rPr lang="en-US" dirty="0"/>
              <a:t> </a:t>
            </a:r>
            <a:r>
              <a:rPr lang="en-US" dirty="0" err="1"/>
              <a:t>nhất</a:t>
            </a:r>
            <a:r>
              <a:rPr lang="en-US" dirty="0"/>
              <a:t> </a:t>
            </a:r>
            <a:r>
              <a:rPr lang="en-US" dirty="0" err="1"/>
              <a:t>trong</a:t>
            </a:r>
            <a:r>
              <a:rPr lang="en-US" dirty="0"/>
              <a:t> </a:t>
            </a:r>
            <a:r>
              <a:rPr lang="en-US" dirty="0" err="1"/>
              <a:t>toàn</a:t>
            </a:r>
            <a:r>
              <a:rPr lang="en-US" dirty="0"/>
              <a:t> </a:t>
            </a:r>
            <a:r>
              <a:rPr lang="en-US" dirty="0" err="1"/>
              <a:t>hệ</a:t>
            </a:r>
            <a:r>
              <a:rPr lang="en-US" dirty="0"/>
              <a:t> </a:t>
            </a:r>
            <a:r>
              <a:rPr lang="en-US" dirty="0" err="1"/>
              <a:t>thống</a:t>
            </a:r>
            <a:r>
              <a:rPr lang="en-US" dirty="0"/>
              <a:t>. </a:t>
            </a:r>
            <a:r>
              <a:rPr lang="en-US" dirty="0" err="1"/>
              <a:t>Hệ</a:t>
            </a:r>
            <a:r>
              <a:rPr lang="en-US" dirty="0"/>
              <a:t> </a:t>
            </a:r>
            <a:r>
              <a:rPr lang="en-US" dirty="0" err="1"/>
              <a:t>thống</a:t>
            </a:r>
            <a:r>
              <a:rPr lang="en-US" dirty="0"/>
              <a:t> </a:t>
            </a:r>
            <a:r>
              <a:rPr lang="en-US" dirty="0" err="1"/>
              <a:t>định</a:t>
            </a:r>
            <a:r>
              <a:rPr lang="en-US" dirty="0"/>
              <a:t> </a:t>
            </a:r>
            <a:r>
              <a:rPr lang="en-US" dirty="0" err="1"/>
              <a:t>danh</a:t>
            </a:r>
            <a:r>
              <a:rPr lang="en-US" dirty="0"/>
              <a:t> </a:t>
            </a:r>
            <a:r>
              <a:rPr lang="en-US" dirty="0" err="1"/>
              <a:t>thống</a:t>
            </a:r>
            <a:r>
              <a:rPr lang="en-US" dirty="0"/>
              <a:t> </a:t>
            </a:r>
            <a:r>
              <a:rPr lang="en-US" dirty="0" err="1"/>
              <a:t>nhất</a:t>
            </a:r>
            <a:r>
              <a:rPr lang="en-US" dirty="0"/>
              <a:t> </a:t>
            </a:r>
            <a:r>
              <a:rPr lang="en-US" dirty="0" err="1"/>
              <a:t>là</a:t>
            </a:r>
            <a:r>
              <a:rPr lang="en-US" dirty="0"/>
              <a:t> </a:t>
            </a:r>
            <a:r>
              <a:rPr lang="en-US" dirty="0" err="1"/>
              <a:t>cốt</a:t>
            </a:r>
            <a:r>
              <a:rPr lang="en-US" dirty="0"/>
              <a:t> </a:t>
            </a:r>
            <a:r>
              <a:rPr lang="en-US" dirty="0" err="1"/>
              <a:t>lõi</a:t>
            </a:r>
            <a:r>
              <a:rPr lang="en-US" dirty="0"/>
              <a:t> </a:t>
            </a:r>
            <a:r>
              <a:rPr lang="en-US" dirty="0" err="1"/>
              <a:t>của</a:t>
            </a:r>
            <a:r>
              <a:rPr lang="en-US" dirty="0"/>
              <a:t> </a:t>
            </a:r>
            <a:r>
              <a:rPr lang="en-US" dirty="0" err="1"/>
              <a:t>hạ</a:t>
            </a:r>
            <a:r>
              <a:rPr lang="en-US" dirty="0"/>
              <a:t> </a:t>
            </a:r>
            <a:r>
              <a:rPr lang="en-US" dirty="0" err="1"/>
              <a:t>tầng</a:t>
            </a:r>
            <a:r>
              <a:rPr lang="en-US" dirty="0"/>
              <a:t> </a:t>
            </a:r>
            <a:r>
              <a:rPr lang="en-US" dirty="0" err="1"/>
              <a:t>tầng</a:t>
            </a:r>
            <a:r>
              <a:rPr lang="en-US" dirty="0"/>
              <a:t> </a:t>
            </a:r>
            <a:r>
              <a:rPr lang="en-US" dirty="0" err="1"/>
              <a:t>thông</a:t>
            </a:r>
            <a:r>
              <a:rPr lang="en-US" dirty="0"/>
              <a:t> tin </a:t>
            </a:r>
            <a:r>
              <a:rPr lang="en-US" dirty="0" err="1"/>
              <a:t>THÀNH</a:t>
            </a:r>
            <a:r>
              <a:rPr lang="en-US" dirty="0"/>
              <a:t> </a:t>
            </a:r>
            <a:r>
              <a:rPr lang="en-US" dirty="0" err="1"/>
              <a:t>PHỐ</a:t>
            </a:r>
            <a:r>
              <a:rPr lang="en-US" dirty="0"/>
              <a:t> </a:t>
            </a:r>
            <a:r>
              <a:rPr lang="en-US" dirty="0" err="1"/>
              <a:t>thông</a:t>
            </a:r>
            <a:r>
              <a:rPr lang="en-US" dirty="0"/>
              <a:t> minh</a:t>
            </a:r>
          </a:p>
          <a:p>
            <a:pPr>
              <a:buFont typeface="Wingdings" pitchFamily="2" charset="2"/>
              <a:buChar char="§"/>
            </a:pPr>
            <a:r>
              <a:rPr lang="en-US" dirty="0" err="1"/>
              <a:t>Hạ</a:t>
            </a:r>
            <a:r>
              <a:rPr lang="en-US" dirty="0"/>
              <a:t> </a:t>
            </a:r>
            <a:r>
              <a:rPr lang="en-US" dirty="0" err="1"/>
              <a:t>tầng</a:t>
            </a:r>
            <a:r>
              <a:rPr lang="en-US" dirty="0"/>
              <a:t> </a:t>
            </a:r>
            <a:r>
              <a:rPr lang="en-US" dirty="0" err="1"/>
              <a:t>dữ</a:t>
            </a:r>
            <a:r>
              <a:rPr lang="en-US" dirty="0"/>
              <a:t> </a:t>
            </a:r>
            <a:r>
              <a:rPr lang="en-US" dirty="0" err="1"/>
              <a:t>liệu</a:t>
            </a:r>
            <a:r>
              <a:rPr lang="en-US" dirty="0"/>
              <a:t> </a:t>
            </a:r>
            <a:r>
              <a:rPr lang="en-US" dirty="0" err="1"/>
              <a:t>không</a:t>
            </a:r>
            <a:r>
              <a:rPr lang="en-US" dirty="0"/>
              <a:t> </a:t>
            </a:r>
            <a:r>
              <a:rPr lang="en-US" dirty="0" err="1"/>
              <a:t>gian</a:t>
            </a:r>
            <a:r>
              <a:rPr lang="en-US" dirty="0"/>
              <a:t> (Spatial Data Infrastructure) </a:t>
            </a:r>
            <a:r>
              <a:rPr lang="en-US" dirty="0" err="1"/>
              <a:t>là</a:t>
            </a:r>
            <a:r>
              <a:rPr lang="en-US" dirty="0"/>
              <a:t> </a:t>
            </a:r>
            <a:r>
              <a:rPr lang="en-US" dirty="0" err="1"/>
              <a:t>một</a:t>
            </a:r>
            <a:r>
              <a:rPr lang="en-US" dirty="0"/>
              <a:t> </a:t>
            </a:r>
            <a:r>
              <a:rPr lang="en-US" dirty="0" err="1"/>
              <a:t>trong</a:t>
            </a:r>
            <a:r>
              <a:rPr lang="en-US" dirty="0"/>
              <a:t> </a:t>
            </a:r>
            <a:r>
              <a:rPr lang="en-US" dirty="0" err="1"/>
              <a:t>những</a:t>
            </a:r>
            <a:r>
              <a:rPr lang="en-US" dirty="0"/>
              <a:t> </a:t>
            </a:r>
            <a:r>
              <a:rPr lang="en-US" dirty="0" err="1"/>
              <a:t>cấu</a:t>
            </a:r>
            <a:r>
              <a:rPr lang="en-US" dirty="0"/>
              <a:t> </a:t>
            </a:r>
            <a:r>
              <a:rPr lang="en-US" dirty="0" err="1"/>
              <a:t>phần</a:t>
            </a:r>
            <a:r>
              <a:rPr lang="en-US" dirty="0"/>
              <a:t> </a:t>
            </a:r>
            <a:r>
              <a:rPr lang="en-US" dirty="0" err="1"/>
              <a:t>quan</a:t>
            </a:r>
            <a:r>
              <a:rPr lang="en-US" dirty="0"/>
              <a:t> </a:t>
            </a:r>
            <a:r>
              <a:rPr lang="en-US" dirty="0" err="1"/>
              <a:t>trọng</a:t>
            </a:r>
            <a:r>
              <a:rPr lang="en-US" dirty="0"/>
              <a:t> </a:t>
            </a:r>
            <a:r>
              <a:rPr lang="en-US" dirty="0" err="1"/>
              <a:t>nhất</a:t>
            </a:r>
            <a:r>
              <a:rPr lang="en-US" dirty="0"/>
              <a:t> </a:t>
            </a:r>
            <a:r>
              <a:rPr lang="en-US" dirty="0" err="1"/>
              <a:t>thuộc</a:t>
            </a:r>
            <a:r>
              <a:rPr lang="en-US" dirty="0"/>
              <a:t> </a:t>
            </a:r>
            <a:r>
              <a:rPr lang="en-US" dirty="0" err="1"/>
              <a:t>dữ</a:t>
            </a:r>
            <a:r>
              <a:rPr lang="en-US" dirty="0"/>
              <a:t> </a:t>
            </a:r>
            <a:r>
              <a:rPr lang="en-US" dirty="0" err="1"/>
              <a:t>liệu</a:t>
            </a:r>
            <a:r>
              <a:rPr lang="en-US" dirty="0"/>
              <a:t> </a:t>
            </a:r>
            <a:r>
              <a:rPr lang="en-US" dirty="0" err="1"/>
              <a:t>liên</a:t>
            </a:r>
            <a:r>
              <a:rPr lang="en-US" dirty="0"/>
              <a:t> </a:t>
            </a:r>
            <a:r>
              <a:rPr lang="en-US" dirty="0" err="1"/>
              <a:t>ngành</a:t>
            </a:r>
            <a:r>
              <a:rPr lang="en-US" dirty="0"/>
              <a:t>. </a:t>
            </a:r>
            <a:r>
              <a:rPr lang="en-US" dirty="0" err="1"/>
              <a:t>Trong</a:t>
            </a:r>
            <a:r>
              <a:rPr lang="en-US" dirty="0"/>
              <a:t> </a:t>
            </a:r>
            <a:r>
              <a:rPr lang="en-US" dirty="0" err="1"/>
              <a:t>THÀNH</a:t>
            </a:r>
            <a:r>
              <a:rPr lang="en-US" dirty="0"/>
              <a:t> </a:t>
            </a:r>
            <a:r>
              <a:rPr lang="en-US" dirty="0" err="1"/>
              <a:t>PHỐ</a:t>
            </a:r>
            <a:r>
              <a:rPr lang="en-US" dirty="0"/>
              <a:t> SDI </a:t>
            </a:r>
            <a:r>
              <a:rPr lang="en-US" dirty="0" err="1"/>
              <a:t>nhất</a:t>
            </a:r>
            <a:r>
              <a:rPr lang="en-US" dirty="0"/>
              <a:t> </a:t>
            </a:r>
            <a:r>
              <a:rPr lang="en-US" dirty="0" err="1"/>
              <a:t>thiết</a:t>
            </a:r>
            <a:r>
              <a:rPr lang="en-US" dirty="0"/>
              <a:t> </a:t>
            </a:r>
            <a:r>
              <a:rPr lang="en-US" dirty="0" err="1"/>
              <a:t>phải</a:t>
            </a:r>
            <a:r>
              <a:rPr lang="en-US" dirty="0"/>
              <a:t> </a:t>
            </a:r>
            <a:r>
              <a:rPr lang="en-US" dirty="0" err="1"/>
              <a:t>là</a:t>
            </a:r>
            <a:r>
              <a:rPr lang="en-US" dirty="0"/>
              <a:t> </a:t>
            </a:r>
            <a:r>
              <a:rPr lang="en-US" dirty="0" err="1"/>
              <a:t>3D</a:t>
            </a:r>
            <a:endParaRPr lang="en-US" dirty="0"/>
          </a:p>
          <a:p>
            <a:pPr>
              <a:buFont typeface="Wingdings" pitchFamily="2" charset="2"/>
              <a:buChar char="§"/>
            </a:pPr>
            <a:r>
              <a:rPr lang="en-US" dirty="0" err="1"/>
              <a:t>Thiết</a:t>
            </a:r>
            <a:r>
              <a:rPr lang="en-US" dirty="0"/>
              <a:t> </a:t>
            </a:r>
            <a:r>
              <a:rPr lang="en-US" dirty="0" err="1"/>
              <a:t>kế</a:t>
            </a:r>
            <a:r>
              <a:rPr lang="en-US" dirty="0"/>
              <a:t> </a:t>
            </a:r>
            <a:r>
              <a:rPr lang="en-US" dirty="0" err="1"/>
              <a:t>hạ</a:t>
            </a:r>
            <a:r>
              <a:rPr lang="en-US" dirty="0"/>
              <a:t> </a:t>
            </a:r>
            <a:r>
              <a:rPr lang="en-US" dirty="0" err="1"/>
              <a:t>tầng</a:t>
            </a:r>
            <a:r>
              <a:rPr lang="en-US" dirty="0"/>
              <a:t> </a:t>
            </a:r>
            <a:r>
              <a:rPr lang="en-US" dirty="0" err="1"/>
              <a:t>dữ</a:t>
            </a:r>
            <a:r>
              <a:rPr lang="en-US" dirty="0"/>
              <a:t> </a:t>
            </a:r>
            <a:r>
              <a:rPr lang="en-US" dirty="0" err="1"/>
              <a:t>liệu</a:t>
            </a:r>
            <a:r>
              <a:rPr lang="en-US" dirty="0"/>
              <a:t> </a:t>
            </a:r>
            <a:r>
              <a:rPr lang="en-US" dirty="0" err="1"/>
              <a:t>phải</a:t>
            </a:r>
            <a:r>
              <a:rPr lang="en-US" dirty="0"/>
              <a:t> </a:t>
            </a:r>
            <a:r>
              <a:rPr lang="en-US" dirty="0" err="1"/>
              <a:t>đảm</a:t>
            </a:r>
            <a:r>
              <a:rPr lang="en-US" dirty="0"/>
              <a:t> </a:t>
            </a:r>
            <a:r>
              <a:rPr lang="en-US" dirty="0" err="1"/>
              <a:t>bảo</a:t>
            </a:r>
            <a:r>
              <a:rPr lang="en-US" dirty="0"/>
              <a:t> </a:t>
            </a:r>
            <a:r>
              <a:rPr lang="en-US" dirty="0" err="1"/>
              <a:t>phân</a:t>
            </a:r>
            <a:r>
              <a:rPr lang="en-US" dirty="0"/>
              <a:t> </a:t>
            </a:r>
            <a:r>
              <a:rPr lang="en-US" dirty="0" err="1"/>
              <a:t>biệt</a:t>
            </a:r>
            <a:r>
              <a:rPr lang="en-US" dirty="0"/>
              <a:t> </a:t>
            </a:r>
            <a:r>
              <a:rPr lang="en-US" dirty="0" err="1"/>
              <a:t>chính</a:t>
            </a:r>
            <a:r>
              <a:rPr lang="en-US" dirty="0"/>
              <a:t> </a:t>
            </a:r>
            <a:r>
              <a:rPr lang="en-US" dirty="0" err="1"/>
              <a:t>xác</a:t>
            </a:r>
            <a:r>
              <a:rPr lang="en-US" dirty="0"/>
              <a:t> </a:t>
            </a:r>
            <a:r>
              <a:rPr lang="en-US" dirty="0" err="1"/>
              <a:t>dữ</a:t>
            </a:r>
            <a:r>
              <a:rPr lang="en-US" dirty="0"/>
              <a:t> </a:t>
            </a:r>
            <a:r>
              <a:rPr lang="en-US" dirty="0" err="1"/>
              <a:t>liệu</a:t>
            </a:r>
            <a:r>
              <a:rPr lang="en-US" dirty="0"/>
              <a:t> </a:t>
            </a:r>
            <a:r>
              <a:rPr lang="en-US" dirty="0" err="1"/>
              <a:t>chuyên</a:t>
            </a:r>
            <a:r>
              <a:rPr lang="en-US" dirty="0"/>
              <a:t> </a:t>
            </a:r>
            <a:r>
              <a:rPr lang="en-US" dirty="0" err="1"/>
              <a:t>ngành</a:t>
            </a:r>
            <a:r>
              <a:rPr lang="en-US" dirty="0"/>
              <a:t> </a:t>
            </a:r>
            <a:r>
              <a:rPr lang="en-US" dirty="0" err="1"/>
              <a:t>và</a:t>
            </a:r>
            <a:r>
              <a:rPr lang="en-US" dirty="0"/>
              <a:t> </a:t>
            </a:r>
            <a:r>
              <a:rPr lang="en-US" dirty="0" err="1"/>
              <a:t>liên</a:t>
            </a:r>
            <a:r>
              <a:rPr lang="en-US" dirty="0"/>
              <a:t> </a:t>
            </a:r>
            <a:r>
              <a:rPr lang="en-US" dirty="0" err="1"/>
              <a:t>ngành</a:t>
            </a:r>
            <a:r>
              <a:rPr lang="en-US" dirty="0"/>
              <a:t> </a:t>
            </a:r>
            <a:r>
              <a:rPr lang="en-US" dirty="0" err="1"/>
              <a:t>để</a:t>
            </a:r>
            <a:r>
              <a:rPr lang="en-US" dirty="0"/>
              <a:t> </a:t>
            </a:r>
            <a:r>
              <a:rPr lang="en-US" dirty="0" err="1"/>
              <a:t>tránh</a:t>
            </a:r>
            <a:r>
              <a:rPr lang="en-US" dirty="0"/>
              <a:t> </a:t>
            </a:r>
            <a:r>
              <a:rPr lang="en-US" dirty="0" err="1"/>
              <a:t>dư</a:t>
            </a:r>
            <a:r>
              <a:rPr lang="en-US" dirty="0"/>
              <a:t> </a:t>
            </a:r>
            <a:r>
              <a:rPr lang="en-US" dirty="0" err="1"/>
              <a:t>thừa</a:t>
            </a:r>
            <a:r>
              <a:rPr lang="en-US" dirty="0"/>
              <a:t> </a:t>
            </a:r>
            <a:r>
              <a:rPr lang="en-US" dirty="0" err="1"/>
              <a:t>và</a:t>
            </a:r>
            <a:r>
              <a:rPr lang="en-US" dirty="0"/>
              <a:t> </a:t>
            </a:r>
            <a:r>
              <a:rPr lang="en-US" dirty="0" err="1"/>
              <a:t>mâu</a:t>
            </a:r>
            <a:r>
              <a:rPr lang="en-US" dirty="0"/>
              <a:t> </a:t>
            </a:r>
            <a:r>
              <a:rPr lang="en-US" dirty="0" err="1"/>
              <a:t>thuẫn</a:t>
            </a:r>
            <a:r>
              <a:rPr lang="en-US" dirty="0"/>
              <a:t> </a:t>
            </a:r>
            <a:r>
              <a:rPr lang="en-US" dirty="0" err="1"/>
              <a:t>dữ</a:t>
            </a:r>
            <a:r>
              <a:rPr lang="en-US" dirty="0"/>
              <a:t> </a:t>
            </a:r>
            <a:r>
              <a:rPr lang="en-US" dirty="0" err="1"/>
              <a:t>liệu</a:t>
            </a:r>
            <a:r>
              <a:rPr lang="en-US" dirty="0"/>
              <a:t>, </a:t>
            </a:r>
            <a:r>
              <a:rPr lang="en-US" dirty="0" err="1"/>
              <a:t>nói</a:t>
            </a:r>
            <a:r>
              <a:rPr lang="en-US" dirty="0"/>
              <a:t> </a:t>
            </a:r>
            <a:r>
              <a:rPr lang="en-US" dirty="0" err="1"/>
              <a:t>cách</a:t>
            </a:r>
            <a:r>
              <a:rPr lang="en-US" dirty="0"/>
              <a:t> </a:t>
            </a:r>
            <a:r>
              <a:rPr lang="en-US" dirty="0" err="1"/>
              <a:t>khác</a:t>
            </a:r>
            <a:r>
              <a:rPr lang="en-US" dirty="0"/>
              <a:t> </a:t>
            </a:r>
            <a:r>
              <a:rPr lang="en-US" dirty="0" err="1"/>
              <a:t>phải</a:t>
            </a:r>
            <a:r>
              <a:rPr lang="en-US" dirty="0"/>
              <a:t> </a:t>
            </a:r>
            <a:r>
              <a:rPr lang="en-US" dirty="0" err="1"/>
              <a:t>đảm</a:t>
            </a:r>
            <a:r>
              <a:rPr lang="en-US" dirty="0"/>
              <a:t> </a:t>
            </a:r>
            <a:r>
              <a:rPr lang="en-US" dirty="0" err="1"/>
              <a:t>bảo</a:t>
            </a:r>
            <a:r>
              <a:rPr lang="en-US" dirty="0"/>
              <a:t> </a:t>
            </a:r>
            <a:r>
              <a:rPr lang="en-US" dirty="0" err="1"/>
              <a:t>dữ</a:t>
            </a:r>
            <a:r>
              <a:rPr lang="en-US" dirty="0"/>
              <a:t> </a:t>
            </a:r>
            <a:r>
              <a:rPr lang="en-US" dirty="0" err="1"/>
              <a:t>liệu</a:t>
            </a:r>
            <a:r>
              <a:rPr lang="en-US" dirty="0"/>
              <a:t> </a:t>
            </a:r>
            <a:r>
              <a:rPr lang="en-US" dirty="0" err="1"/>
              <a:t>được</a:t>
            </a:r>
            <a:r>
              <a:rPr lang="en-US" dirty="0"/>
              <a:t> </a:t>
            </a:r>
            <a:r>
              <a:rPr lang="en-US" dirty="0" err="1"/>
              <a:t>tích</a:t>
            </a:r>
            <a:r>
              <a:rPr lang="en-US" dirty="0"/>
              <a:t> </a:t>
            </a:r>
            <a:r>
              <a:rPr lang="en-US" dirty="0" err="1"/>
              <a:t>hợp</a:t>
            </a:r>
            <a:r>
              <a:rPr lang="en-US" dirty="0"/>
              <a:t> </a:t>
            </a:r>
            <a:r>
              <a:rPr lang="en-US" dirty="0" err="1"/>
              <a:t>ngay</a:t>
            </a:r>
            <a:r>
              <a:rPr lang="en-US" dirty="0"/>
              <a:t> </a:t>
            </a:r>
            <a:r>
              <a:rPr lang="en-US" dirty="0" err="1"/>
              <a:t>từ</a:t>
            </a:r>
            <a:r>
              <a:rPr lang="en-US" dirty="0"/>
              <a:t> </a:t>
            </a:r>
            <a:r>
              <a:rPr lang="en-US" dirty="0" err="1"/>
              <a:t>đầu</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51" y="2057400"/>
            <a:ext cx="4288116" cy="3810000"/>
          </a:xfrm>
          <a:prstGeom prst="rect">
            <a:avLst/>
          </a:prstGeom>
        </p:spPr>
      </p:pic>
    </p:spTree>
    <p:extLst>
      <p:ext uri="{BB962C8B-B14F-4D97-AF65-F5344CB8AC3E}">
        <p14:creationId xmlns:p14="http://schemas.microsoft.com/office/powerpoint/2010/main" val="39666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008" y="480700"/>
            <a:ext cx="9830932" cy="1143000"/>
          </a:xfrm>
        </p:spPr>
        <p:txBody>
          <a:bodyPr/>
          <a:lstStyle/>
          <a:p>
            <a:r>
              <a:rPr lang="en-US" dirty="0" err="1"/>
              <a:t>Chiến</a:t>
            </a:r>
            <a:r>
              <a:rPr lang="en-US" dirty="0"/>
              <a:t> </a:t>
            </a:r>
            <a:r>
              <a:rPr lang="en-US" dirty="0" err="1"/>
              <a:t>lược</a:t>
            </a:r>
            <a:r>
              <a:rPr lang="en-US" dirty="0"/>
              <a:t> </a:t>
            </a:r>
            <a:r>
              <a:rPr lang="en-US" dirty="0" err="1"/>
              <a:t>dữ</a:t>
            </a:r>
            <a:r>
              <a:rPr lang="en-US" dirty="0"/>
              <a:t> </a:t>
            </a:r>
            <a:r>
              <a:rPr lang="en-US" dirty="0" err="1"/>
              <a:t>liệu</a:t>
            </a:r>
            <a:endParaRPr lang="en-US" dirty="0"/>
          </a:p>
        </p:txBody>
      </p:sp>
      <p:sp>
        <p:nvSpPr>
          <p:cNvPr id="3" name="Content Placeholder 2"/>
          <p:cNvSpPr>
            <a:spLocks noGrp="1"/>
          </p:cNvSpPr>
          <p:nvPr>
            <p:ph idx="13"/>
          </p:nvPr>
        </p:nvSpPr>
        <p:spPr>
          <a:xfrm>
            <a:off x="548008" y="1295400"/>
            <a:ext cx="10862674" cy="5257799"/>
          </a:xfrm>
        </p:spPr>
        <p:txBody>
          <a:bodyPr>
            <a:noAutofit/>
          </a:bodyPr>
          <a:lstStyle/>
          <a:p>
            <a:pPr>
              <a:buFont typeface="Wingdings" pitchFamily="2" charset="2"/>
              <a:buChar char="§"/>
            </a:pPr>
            <a:r>
              <a:rPr lang="en-US" dirty="0" err="1"/>
              <a:t>Dữ</a:t>
            </a:r>
            <a:r>
              <a:rPr lang="en-US" dirty="0"/>
              <a:t> </a:t>
            </a:r>
            <a:r>
              <a:rPr lang="en-US" dirty="0" err="1"/>
              <a:t>liệu</a:t>
            </a:r>
            <a:r>
              <a:rPr lang="en-US" dirty="0"/>
              <a:t> </a:t>
            </a:r>
            <a:r>
              <a:rPr lang="en-US" dirty="0" err="1"/>
              <a:t>có</a:t>
            </a:r>
            <a:r>
              <a:rPr lang="en-US" dirty="0"/>
              <a:t> </a:t>
            </a:r>
            <a:r>
              <a:rPr lang="en-US" dirty="0" err="1"/>
              <a:t>đến</a:t>
            </a:r>
            <a:r>
              <a:rPr lang="en-US" dirty="0"/>
              <a:t> </a:t>
            </a:r>
            <a:r>
              <a:rPr lang="en-US" dirty="0" err="1"/>
              <a:t>đâu</a:t>
            </a:r>
            <a:r>
              <a:rPr lang="en-US" dirty="0"/>
              <a:t> </a:t>
            </a:r>
            <a:r>
              <a:rPr lang="en-US" dirty="0" err="1"/>
              <a:t>quản</a:t>
            </a:r>
            <a:r>
              <a:rPr lang="en-US" dirty="0"/>
              <a:t> </a:t>
            </a:r>
            <a:r>
              <a:rPr lang="en-US" dirty="0" err="1"/>
              <a:t>lý</a:t>
            </a:r>
            <a:r>
              <a:rPr lang="en-US" dirty="0"/>
              <a:t> </a:t>
            </a:r>
            <a:r>
              <a:rPr lang="en-US" dirty="0" err="1"/>
              <a:t>đến</a:t>
            </a:r>
            <a:r>
              <a:rPr lang="en-US" dirty="0"/>
              <a:t> </a:t>
            </a:r>
            <a:r>
              <a:rPr lang="en-US" dirty="0" err="1"/>
              <a:t>đó</a:t>
            </a:r>
            <a:r>
              <a:rPr lang="en-US" dirty="0"/>
              <a:t>. </a:t>
            </a:r>
            <a:r>
              <a:rPr lang="en-US" dirty="0" err="1"/>
              <a:t>Cấy</a:t>
            </a:r>
            <a:r>
              <a:rPr lang="en-US" dirty="0"/>
              <a:t> gene </a:t>
            </a:r>
            <a:r>
              <a:rPr lang="en-US" dirty="0" err="1"/>
              <a:t>thích</a:t>
            </a:r>
            <a:r>
              <a:rPr lang="en-US" dirty="0"/>
              <a:t> </a:t>
            </a:r>
            <a:r>
              <a:rPr lang="en-US" dirty="0" err="1"/>
              <a:t>hợp</a:t>
            </a:r>
            <a:r>
              <a:rPr lang="en-US" dirty="0"/>
              <a:t> </a:t>
            </a:r>
            <a:r>
              <a:rPr lang="en-US" dirty="0" err="1"/>
              <a:t>để</a:t>
            </a:r>
            <a:r>
              <a:rPr lang="en-US" dirty="0"/>
              <a:t> </a:t>
            </a:r>
            <a:r>
              <a:rPr lang="en-US" dirty="0" err="1"/>
              <a:t>hạ</a:t>
            </a:r>
            <a:r>
              <a:rPr lang="en-US" dirty="0"/>
              <a:t> </a:t>
            </a:r>
            <a:r>
              <a:rPr lang="en-US" dirty="0" err="1"/>
              <a:t>tầng</a:t>
            </a:r>
            <a:r>
              <a:rPr lang="en-US" dirty="0"/>
              <a:t> </a:t>
            </a:r>
            <a:r>
              <a:rPr lang="en-US" dirty="0" err="1"/>
              <a:t>dữ</a:t>
            </a:r>
            <a:r>
              <a:rPr lang="en-US" dirty="0"/>
              <a:t> </a:t>
            </a:r>
            <a:r>
              <a:rPr lang="en-US" dirty="0" err="1"/>
              <a:t>liệu</a:t>
            </a:r>
            <a:r>
              <a:rPr lang="en-US" dirty="0"/>
              <a:t> </a:t>
            </a:r>
            <a:r>
              <a:rPr lang="en-US" dirty="0" err="1"/>
              <a:t>hình</a:t>
            </a:r>
            <a:r>
              <a:rPr lang="en-US" dirty="0"/>
              <a:t> </a:t>
            </a:r>
            <a:r>
              <a:rPr lang="en-US" dirty="0" err="1"/>
              <a:t>thành</a:t>
            </a:r>
            <a:r>
              <a:rPr lang="en-US" dirty="0"/>
              <a:t> </a:t>
            </a:r>
            <a:r>
              <a:rPr lang="en-US" dirty="0" err="1"/>
              <a:t>và</a:t>
            </a:r>
            <a:r>
              <a:rPr lang="en-US" dirty="0"/>
              <a:t> </a:t>
            </a:r>
            <a:r>
              <a:rPr lang="en-US" dirty="0" err="1"/>
              <a:t>tư</a:t>
            </a:r>
            <a:r>
              <a:rPr lang="en-US" dirty="0"/>
              <a:t> </a:t>
            </a:r>
            <a:r>
              <a:rPr lang="en-US" dirty="0" err="1"/>
              <a:t>hoàn</a:t>
            </a:r>
            <a:r>
              <a:rPr lang="en-US" dirty="0"/>
              <a:t> </a:t>
            </a:r>
            <a:r>
              <a:rPr lang="en-US" dirty="0" err="1"/>
              <a:t>thiện</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khai</a:t>
            </a:r>
            <a:r>
              <a:rPr lang="en-US" dirty="0"/>
              <a:t> </a:t>
            </a:r>
            <a:r>
              <a:rPr lang="en-US" dirty="0" err="1"/>
              <a:t>thác</a:t>
            </a:r>
            <a:r>
              <a:rPr lang="en-US" dirty="0"/>
              <a:t> </a:t>
            </a:r>
            <a:r>
              <a:rPr lang="en-US" dirty="0" err="1"/>
              <a:t>sử</a:t>
            </a:r>
            <a:r>
              <a:rPr lang="en-US" dirty="0"/>
              <a:t> </a:t>
            </a:r>
            <a:r>
              <a:rPr lang="en-US" dirty="0" err="1"/>
              <a:t>dụng</a:t>
            </a:r>
            <a:r>
              <a:rPr lang="en-US" dirty="0"/>
              <a:t>. </a:t>
            </a:r>
            <a:r>
              <a:rPr lang="en-US" dirty="0" err="1"/>
              <a:t>Lộ</a:t>
            </a:r>
            <a:r>
              <a:rPr lang="en-US" dirty="0"/>
              <a:t> </a:t>
            </a:r>
            <a:r>
              <a:rPr lang="en-US" dirty="0" err="1"/>
              <a:t>trình</a:t>
            </a:r>
            <a:r>
              <a:rPr lang="en-US" dirty="0"/>
              <a:t> </a:t>
            </a:r>
            <a:r>
              <a:rPr lang="en-US" dirty="0" err="1"/>
              <a:t>chung</a:t>
            </a:r>
            <a:r>
              <a:rPr lang="en-US" dirty="0"/>
              <a:t> </a:t>
            </a:r>
            <a:r>
              <a:rPr lang="en-US" dirty="0" err="1"/>
              <a:t>là</a:t>
            </a:r>
            <a:r>
              <a:rPr lang="en-US" dirty="0"/>
              <a:t> </a:t>
            </a:r>
            <a:r>
              <a:rPr lang="en-US" dirty="0" err="1"/>
              <a:t>thiết</a:t>
            </a:r>
            <a:r>
              <a:rPr lang="en-US" dirty="0"/>
              <a:t> </a:t>
            </a:r>
            <a:r>
              <a:rPr lang="en-US" dirty="0" err="1"/>
              <a:t>kế</a:t>
            </a:r>
            <a:r>
              <a:rPr lang="en-US" dirty="0"/>
              <a:t> </a:t>
            </a:r>
            <a:r>
              <a:rPr lang="en-US" dirty="0" err="1"/>
              <a:t>hạ</a:t>
            </a:r>
            <a:r>
              <a:rPr lang="en-US" dirty="0"/>
              <a:t> </a:t>
            </a:r>
            <a:r>
              <a:rPr lang="en-US" dirty="0" err="1"/>
              <a:t>tầng</a:t>
            </a:r>
            <a:r>
              <a:rPr lang="en-US" dirty="0"/>
              <a:t> </a:t>
            </a:r>
            <a:r>
              <a:rPr lang="en-US" dirty="0" err="1"/>
              <a:t>dữ</a:t>
            </a:r>
            <a:r>
              <a:rPr lang="en-US" dirty="0"/>
              <a:t> </a:t>
            </a:r>
            <a:r>
              <a:rPr lang="en-US" dirty="0" err="1"/>
              <a:t>liệu</a:t>
            </a:r>
            <a:r>
              <a:rPr lang="en-US" dirty="0"/>
              <a:t>, </a:t>
            </a:r>
            <a:r>
              <a:rPr lang="en-US" dirty="0" err="1"/>
              <a:t>tổ</a:t>
            </a:r>
            <a:r>
              <a:rPr lang="en-US" dirty="0"/>
              <a:t> </a:t>
            </a:r>
            <a:r>
              <a:rPr lang="en-US" dirty="0" err="1"/>
              <a:t>chức</a:t>
            </a:r>
            <a:r>
              <a:rPr lang="en-US" dirty="0"/>
              <a:t> </a:t>
            </a:r>
            <a:r>
              <a:rPr lang="en-US" dirty="0" err="1"/>
              <a:t>lại</a:t>
            </a:r>
            <a:r>
              <a:rPr lang="en-US" dirty="0"/>
              <a:t> </a:t>
            </a:r>
            <a:r>
              <a:rPr lang="en-US" dirty="0" err="1"/>
              <a:t>dữ</a:t>
            </a:r>
            <a:r>
              <a:rPr lang="en-US" dirty="0"/>
              <a:t> </a:t>
            </a:r>
            <a:r>
              <a:rPr lang="en-US" dirty="0" err="1"/>
              <a:t>liệu</a:t>
            </a:r>
            <a:r>
              <a:rPr lang="en-US" dirty="0"/>
              <a:t> </a:t>
            </a:r>
            <a:r>
              <a:rPr lang="en-US" dirty="0" err="1"/>
              <a:t>theo</a:t>
            </a:r>
            <a:r>
              <a:rPr lang="en-US" dirty="0"/>
              <a:t> </a:t>
            </a:r>
            <a:r>
              <a:rPr lang="en-US" dirty="0" err="1"/>
              <a:t>thiết</a:t>
            </a:r>
            <a:r>
              <a:rPr lang="en-US" dirty="0"/>
              <a:t> </a:t>
            </a:r>
            <a:r>
              <a:rPr lang="en-US" dirty="0" err="1"/>
              <a:t>kế</a:t>
            </a:r>
            <a:r>
              <a:rPr lang="en-US" dirty="0"/>
              <a:t> </a:t>
            </a:r>
            <a:r>
              <a:rPr lang="en-US" dirty="0" err="1"/>
              <a:t>mới</a:t>
            </a:r>
            <a:r>
              <a:rPr lang="en-US" dirty="0"/>
              <a:t> </a:t>
            </a:r>
            <a:r>
              <a:rPr lang="en-US" dirty="0" err="1"/>
              <a:t>và</a:t>
            </a:r>
            <a:r>
              <a:rPr lang="en-US" dirty="0"/>
              <a:t> </a:t>
            </a:r>
            <a:r>
              <a:rPr lang="en-US" dirty="0" err="1"/>
              <a:t>tạo</a:t>
            </a:r>
            <a:r>
              <a:rPr lang="en-US" dirty="0"/>
              <a:t> </a:t>
            </a:r>
            <a:r>
              <a:rPr lang="en-US" dirty="0" err="1"/>
              <a:t>cơ</a:t>
            </a:r>
            <a:r>
              <a:rPr lang="en-US" dirty="0"/>
              <a:t> </a:t>
            </a:r>
            <a:r>
              <a:rPr lang="en-US" dirty="0" err="1"/>
              <a:t>chế</a:t>
            </a:r>
            <a:r>
              <a:rPr lang="en-US" dirty="0"/>
              <a:t> </a:t>
            </a:r>
            <a:r>
              <a:rPr lang="en-US" dirty="0" err="1"/>
              <a:t>tích</a:t>
            </a:r>
            <a:r>
              <a:rPr lang="en-US" dirty="0"/>
              <a:t> </a:t>
            </a:r>
            <a:r>
              <a:rPr lang="en-US" dirty="0" err="1"/>
              <a:t>lũy</a:t>
            </a:r>
            <a:endParaRPr lang="en-US" dirty="0"/>
          </a:p>
          <a:p>
            <a:pPr>
              <a:buFont typeface="Wingdings" pitchFamily="2" charset="2"/>
              <a:buChar char="§"/>
            </a:pPr>
            <a:r>
              <a:rPr lang="en-US" dirty="0" err="1"/>
              <a:t>Xây</a:t>
            </a:r>
            <a:r>
              <a:rPr lang="en-US" dirty="0"/>
              <a:t> </a:t>
            </a:r>
            <a:r>
              <a:rPr lang="en-US" dirty="0" err="1"/>
              <a:t>dựng</a:t>
            </a:r>
            <a:r>
              <a:rPr lang="en-US" dirty="0"/>
              <a:t> </a:t>
            </a:r>
            <a:r>
              <a:rPr lang="en-US" dirty="0" err="1"/>
              <a:t>và</a:t>
            </a:r>
            <a:r>
              <a:rPr lang="en-US" dirty="0"/>
              <a:t> </a:t>
            </a:r>
            <a:r>
              <a:rPr lang="en-US" dirty="0" err="1"/>
              <a:t>triệt</a:t>
            </a:r>
            <a:r>
              <a:rPr lang="en-US" dirty="0"/>
              <a:t> </a:t>
            </a:r>
            <a:r>
              <a:rPr lang="en-US" dirty="0" err="1"/>
              <a:t>để</a:t>
            </a:r>
            <a:r>
              <a:rPr lang="en-US" dirty="0"/>
              <a:t> </a:t>
            </a:r>
            <a:r>
              <a:rPr lang="en-US" dirty="0" err="1"/>
              <a:t>tuân</a:t>
            </a:r>
            <a:r>
              <a:rPr lang="en-US" dirty="0"/>
              <a:t> </a:t>
            </a:r>
            <a:r>
              <a:rPr lang="en-US" dirty="0" err="1"/>
              <a:t>thủ</a:t>
            </a:r>
            <a:r>
              <a:rPr lang="en-US" dirty="0"/>
              <a:t> </a:t>
            </a:r>
            <a:r>
              <a:rPr lang="en-US" dirty="0" err="1"/>
              <a:t>nguyên</a:t>
            </a:r>
            <a:r>
              <a:rPr lang="en-US" dirty="0"/>
              <a:t> </a:t>
            </a:r>
            <a:r>
              <a:rPr lang="en-US" dirty="0" err="1"/>
              <a:t>tắc</a:t>
            </a:r>
            <a:r>
              <a:rPr lang="en-US" dirty="0"/>
              <a:t> </a:t>
            </a:r>
            <a:r>
              <a:rPr lang="en-US" dirty="0" err="1"/>
              <a:t>phân</a:t>
            </a:r>
            <a:r>
              <a:rPr lang="en-US" dirty="0"/>
              <a:t> </a:t>
            </a:r>
            <a:r>
              <a:rPr lang="en-US" dirty="0" err="1"/>
              <a:t>loại</a:t>
            </a:r>
            <a:r>
              <a:rPr lang="en-US" dirty="0"/>
              <a:t> </a:t>
            </a:r>
            <a:r>
              <a:rPr lang="en-US" dirty="0" err="1"/>
              <a:t>dữ</a:t>
            </a:r>
            <a:r>
              <a:rPr lang="en-US" dirty="0"/>
              <a:t> </a:t>
            </a:r>
            <a:r>
              <a:rPr lang="en-US" dirty="0" err="1"/>
              <a:t>liệu</a:t>
            </a:r>
            <a:r>
              <a:rPr lang="en-US" dirty="0"/>
              <a:t> </a:t>
            </a:r>
            <a:r>
              <a:rPr lang="en-US" dirty="0" err="1"/>
              <a:t>chuyên</a:t>
            </a:r>
            <a:r>
              <a:rPr lang="en-US" dirty="0"/>
              <a:t> </a:t>
            </a:r>
            <a:r>
              <a:rPr lang="en-US" dirty="0" err="1"/>
              <a:t>ngành</a:t>
            </a:r>
            <a:r>
              <a:rPr lang="en-US" dirty="0"/>
              <a:t> </a:t>
            </a:r>
            <a:r>
              <a:rPr lang="en-US" dirty="0" err="1"/>
              <a:t>và</a:t>
            </a:r>
            <a:r>
              <a:rPr lang="en-US" dirty="0"/>
              <a:t> </a:t>
            </a:r>
            <a:r>
              <a:rPr lang="en-US" dirty="0" err="1"/>
              <a:t>liên</a:t>
            </a:r>
            <a:r>
              <a:rPr lang="en-US" dirty="0"/>
              <a:t> </a:t>
            </a:r>
            <a:r>
              <a:rPr lang="en-US" dirty="0" err="1"/>
              <a:t>ngành</a:t>
            </a:r>
            <a:r>
              <a:rPr lang="en-US" dirty="0"/>
              <a:t> </a:t>
            </a:r>
            <a:r>
              <a:rPr lang="en-US" dirty="0" err="1"/>
              <a:t>để</a:t>
            </a:r>
            <a:r>
              <a:rPr lang="en-US" dirty="0"/>
              <a:t> </a:t>
            </a:r>
            <a:r>
              <a:rPr lang="en-US" dirty="0" err="1"/>
              <a:t>tránh</a:t>
            </a:r>
            <a:r>
              <a:rPr lang="en-US" dirty="0"/>
              <a:t> </a:t>
            </a:r>
            <a:r>
              <a:rPr lang="en-US" dirty="0" err="1"/>
              <a:t>tình</a:t>
            </a:r>
            <a:r>
              <a:rPr lang="en-US" dirty="0"/>
              <a:t> </a:t>
            </a:r>
            <a:r>
              <a:rPr lang="en-US" dirty="0" err="1"/>
              <a:t>trạng</a:t>
            </a:r>
            <a:r>
              <a:rPr lang="en-US" dirty="0"/>
              <a:t> silo </a:t>
            </a:r>
            <a:r>
              <a:rPr lang="en-US" dirty="0" err="1"/>
              <a:t>dữ</a:t>
            </a:r>
            <a:r>
              <a:rPr lang="en-US" dirty="0"/>
              <a:t> </a:t>
            </a:r>
            <a:r>
              <a:rPr lang="en-US" dirty="0" err="1"/>
              <a:t>liệu</a:t>
            </a:r>
            <a:r>
              <a:rPr lang="en-US" dirty="0"/>
              <a:t> </a:t>
            </a:r>
            <a:r>
              <a:rPr lang="en-US" dirty="0" err="1"/>
              <a:t>ngay</a:t>
            </a:r>
            <a:r>
              <a:rPr lang="en-US" dirty="0"/>
              <a:t> </a:t>
            </a:r>
            <a:r>
              <a:rPr lang="en-US" dirty="0" err="1"/>
              <a:t>từ</a:t>
            </a:r>
            <a:r>
              <a:rPr lang="en-US" dirty="0"/>
              <a:t> </a:t>
            </a:r>
            <a:r>
              <a:rPr lang="en-US" dirty="0" err="1"/>
              <a:t>đầu</a:t>
            </a:r>
            <a:r>
              <a:rPr lang="en-US" dirty="0"/>
              <a:t>. </a:t>
            </a:r>
            <a:r>
              <a:rPr lang="en-US" dirty="0" err="1"/>
              <a:t>Tránh</a:t>
            </a:r>
            <a:r>
              <a:rPr lang="en-US" dirty="0"/>
              <a:t> </a:t>
            </a:r>
            <a:r>
              <a:rPr lang="en-US" dirty="0" err="1"/>
              <a:t>tư</a:t>
            </a:r>
            <a:r>
              <a:rPr lang="en-US" dirty="0"/>
              <a:t> </a:t>
            </a:r>
            <a:r>
              <a:rPr lang="en-US" dirty="0" err="1"/>
              <a:t>tưởng</a:t>
            </a:r>
            <a:r>
              <a:rPr lang="en-US" dirty="0"/>
              <a:t> </a:t>
            </a:r>
            <a:r>
              <a:rPr lang="en-US" dirty="0" err="1"/>
              <a:t>xây</a:t>
            </a:r>
            <a:r>
              <a:rPr lang="en-US" dirty="0"/>
              <a:t> </a:t>
            </a:r>
            <a:r>
              <a:rPr lang="en-US" dirty="0" err="1"/>
              <a:t>dựng</a:t>
            </a:r>
            <a:r>
              <a:rPr lang="en-US" dirty="0"/>
              <a:t> </a:t>
            </a:r>
            <a:r>
              <a:rPr lang="en-US" dirty="0" err="1"/>
              <a:t>các</a:t>
            </a:r>
            <a:r>
              <a:rPr lang="en-US" dirty="0"/>
              <a:t> </a:t>
            </a:r>
            <a:r>
              <a:rPr lang="en-US" dirty="0" err="1"/>
              <a:t>CSDL</a:t>
            </a:r>
            <a:r>
              <a:rPr lang="en-US" dirty="0"/>
              <a:t> </a:t>
            </a:r>
            <a:r>
              <a:rPr lang="en-US" dirty="0" err="1"/>
              <a:t>độc</a:t>
            </a:r>
            <a:r>
              <a:rPr lang="en-US" dirty="0"/>
              <a:t> </a:t>
            </a:r>
            <a:r>
              <a:rPr lang="en-US" dirty="0" err="1"/>
              <a:t>lập</a:t>
            </a:r>
            <a:r>
              <a:rPr lang="en-US" dirty="0"/>
              <a:t> </a:t>
            </a:r>
            <a:r>
              <a:rPr lang="en-US" dirty="0" err="1"/>
              <a:t>rồi</a:t>
            </a:r>
            <a:r>
              <a:rPr lang="en-US" dirty="0"/>
              <a:t> </a:t>
            </a:r>
            <a:r>
              <a:rPr lang="en-US" dirty="0" err="1"/>
              <a:t>tích</a:t>
            </a:r>
            <a:r>
              <a:rPr lang="en-US" dirty="0"/>
              <a:t> </a:t>
            </a:r>
            <a:r>
              <a:rPr lang="en-US" dirty="0" err="1"/>
              <a:t>hợp</a:t>
            </a:r>
            <a:r>
              <a:rPr lang="en-US" dirty="0"/>
              <a:t> </a:t>
            </a:r>
            <a:r>
              <a:rPr lang="en-US" dirty="0" err="1"/>
              <a:t>sau</a:t>
            </a:r>
            <a:endParaRPr lang="en-US" dirty="0"/>
          </a:p>
          <a:p>
            <a:pPr>
              <a:buFont typeface="Wingdings" pitchFamily="2" charset="2"/>
              <a:buChar char="§"/>
            </a:pPr>
            <a:r>
              <a:rPr lang="en-US" dirty="0" err="1"/>
              <a:t>Ưu</a:t>
            </a:r>
            <a:r>
              <a:rPr lang="en-US" dirty="0"/>
              <a:t> </a:t>
            </a:r>
            <a:r>
              <a:rPr lang="en-US" dirty="0" err="1"/>
              <a:t>tiên</a:t>
            </a:r>
            <a:r>
              <a:rPr lang="en-US" dirty="0"/>
              <a:t> </a:t>
            </a:r>
            <a:r>
              <a:rPr lang="en-US" dirty="0" err="1"/>
              <a:t>triển</a:t>
            </a:r>
            <a:r>
              <a:rPr lang="en-US" dirty="0"/>
              <a:t> </a:t>
            </a:r>
            <a:r>
              <a:rPr lang="en-US" dirty="0" err="1"/>
              <a:t>khai</a:t>
            </a:r>
            <a:r>
              <a:rPr lang="en-US" dirty="0"/>
              <a:t> </a:t>
            </a:r>
            <a:r>
              <a:rPr lang="en-US" dirty="0" err="1"/>
              <a:t>các</a:t>
            </a:r>
            <a:r>
              <a:rPr lang="en-US" dirty="0"/>
              <a:t> </a:t>
            </a:r>
            <a:r>
              <a:rPr lang="en-US" dirty="0" err="1"/>
              <a:t>ứng</a:t>
            </a:r>
            <a:r>
              <a:rPr lang="en-US" dirty="0"/>
              <a:t> </a:t>
            </a:r>
            <a:r>
              <a:rPr lang="en-US" dirty="0" err="1"/>
              <a:t>dụng</a:t>
            </a:r>
            <a:r>
              <a:rPr lang="en-US" dirty="0"/>
              <a:t> </a:t>
            </a:r>
            <a:r>
              <a:rPr lang="en-US" dirty="0" err="1"/>
              <a:t>liên</a:t>
            </a:r>
            <a:r>
              <a:rPr lang="en-US" dirty="0"/>
              <a:t> </a:t>
            </a:r>
            <a:r>
              <a:rPr lang="en-US" dirty="0" err="1"/>
              <a:t>quan</a:t>
            </a:r>
            <a:r>
              <a:rPr lang="en-US" dirty="0"/>
              <a:t> </a:t>
            </a:r>
            <a:r>
              <a:rPr lang="en-US" dirty="0" err="1"/>
              <a:t>đến</a:t>
            </a:r>
            <a:r>
              <a:rPr lang="en-US" dirty="0"/>
              <a:t> </a:t>
            </a:r>
            <a:r>
              <a:rPr lang="en-US" dirty="0" err="1"/>
              <a:t>đăng</a:t>
            </a:r>
            <a:r>
              <a:rPr lang="en-US" dirty="0"/>
              <a:t> </a:t>
            </a:r>
            <a:r>
              <a:rPr lang="en-US" dirty="0" err="1"/>
              <a:t>ký</a:t>
            </a:r>
            <a:r>
              <a:rPr lang="en-US" dirty="0"/>
              <a:t>/ </a:t>
            </a:r>
            <a:r>
              <a:rPr lang="en-US" dirty="0" err="1"/>
              <a:t>cấp</a:t>
            </a:r>
            <a:r>
              <a:rPr lang="en-US" dirty="0"/>
              <a:t> </a:t>
            </a:r>
            <a:r>
              <a:rPr lang="en-US" dirty="0" err="1"/>
              <a:t>phép</a:t>
            </a:r>
            <a:r>
              <a:rPr lang="en-US" dirty="0"/>
              <a:t> (Registry) </a:t>
            </a:r>
            <a:r>
              <a:rPr lang="en-US" dirty="0" err="1"/>
              <a:t>vì</a:t>
            </a:r>
            <a:r>
              <a:rPr lang="en-US" dirty="0"/>
              <a:t> </a:t>
            </a:r>
            <a:r>
              <a:rPr lang="en-US" dirty="0" err="1"/>
              <a:t>vừa</a:t>
            </a:r>
            <a:r>
              <a:rPr lang="en-US" dirty="0"/>
              <a:t> </a:t>
            </a:r>
            <a:r>
              <a:rPr lang="en-US" dirty="0" err="1"/>
              <a:t>dễ</a:t>
            </a:r>
            <a:r>
              <a:rPr lang="en-US" dirty="0"/>
              <a:t> </a:t>
            </a:r>
            <a:r>
              <a:rPr lang="en-US" dirty="0" err="1"/>
              <a:t>làm</a:t>
            </a:r>
            <a:r>
              <a:rPr lang="en-US" dirty="0"/>
              <a:t>, </a:t>
            </a:r>
            <a:r>
              <a:rPr lang="en-US" dirty="0" err="1"/>
              <a:t>mang</a:t>
            </a:r>
            <a:r>
              <a:rPr lang="en-US" dirty="0"/>
              <a:t> </a:t>
            </a:r>
            <a:r>
              <a:rPr lang="en-US" dirty="0" err="1"/>
              <a:t>lại</a:t>
            </a:r>
            <a:r>
              <a:rPr lang="en-US" dirty="0"/>
              <a:t> </a:t>
            </a:r>
            <a:r>
              <a:rPr lang="en-US" dirty="0" err="1"/>
              <a:t>hiệu</a:t>
            </a:r>
            <a:r>
              <a:rPr lang="en-US" dirty="0"/>
              <a:t> </a:t>
            </a:r>
            <a:r>
              <a:rPr lang="en-US" dirty="0" err="1"/>
              <a:t>quả</a:t>
            </a:r>
            <a:r>
              <a:rPr lang="en-US" dirty="0"/>
              <a:t> </a:t>
            </a:r>
            <a:r>
              <a:rPr lang="en-US" dirty="0" err="1"/>
              <a:t>nhanh</a:t>
            </a:r>
            <a:r>
              <a:rPr lang="en-US" dirty="0"/>
              <a:t> </a:t>
            </a:r>
            <a:r>
              <a:rPr lang="en-US" dirty="0" err="1"/>
              <a:t>đồng</a:t>
            </a:r>
            <a:r>
              <a:rPr lang="en-US" dirty="0"/>
              <a:t> </a:t>
            </a:r>
            <a:r>
              <a:rPr lang="en-US" dirty="0" err="1"/>
              <a:t>thời</a:t>
            </a:r>
            <a:r>
              <a:rPr lang="en-US" dirty="0"/>
              <a:t> </a:t>
            </a:r>
            <a:r>
              <a:rPr lang="en-US" dirty="0" err="1"/>
              <a:t>có</a:t>
            </a:r>
            <a:r>
              <a:rPr lang="en-US" dirty="0"/>
              <a:t> </a:t>
            </a:r>
            <a:r>
              <a:rPr lang="en-US" dirty="0" err="1"/>
              <a:t>thể</a:t>
            </a:r>
            <a:r>
              <a:rPr lang="en-US" dirty="0"/>
              <a:t> </a:t>
            </a:r>
            <a:r>
              <a:rPr lang="en-US" dirty="0" err="1"/>
              <a:t>nhanh</a:t>
            </a:r>
            <a:r>
              <a:rPr lang="en-US" dirty="0"/>
              <a:t> </a:t>
            </a:r>
            <a:r>
              <a:rPr lang="en-US" dirty="0" err="1"/>
              <a:t>chóng</a:t>
            </a:r>
            <a:r>
              <a:rPr lang="en-US" dirty="0"/>
              <a:t> </a:t>
            </a:r>
            <a:r>
              <a:rPr lang="en-US" dirty="0" err="1"/>
              <a:t>tạo</a:t>
            </a:r>
            <a:r>
              <a:rPr lang="en-US" dirty="0"/>
              <a:t> </a:t>
            </a:r>
            <a:r>
              <a:rPr lang="en-US" dirty="0" err="1"/>
              <a:t>ra</a:t>
            </a:r>
            <a:r>
              <a:rPr lang="en-US" dirty="0"/>
              <a:t> </a:t>
            </a:r>
            <a:r>
              <a:rPr lang="en-US" dirty="0" err="1"/>
              <a:t>hệ</a:t>
            </a:r>
            <a:r>
              <a:rPr lang="en-US" dirty="0"/>
              <a:t> </a:t>
            </a:r>
            <a:r>
              <a:rPr lang="en-US" dirty="0" err="1"/>
              <a:t>thống</a:t>
            </a:r>
            <a:r>
              <a:rPr lang="en-US" dirty="0"/>
              <a:t> </a:t>
            </a:r>
            <a:r>
              <a:rPr lang="en-US" dirty="0" err="1"/>
              <a:t>định</a:t>
            </a:r>
            <a:r>
              <a:rPr lang="en-US" dirty="0"/>
              <a:t> </a:t>
            </a:r>
            <a:r>
              <a:rPr lang="en-US" dirty="0" err="1"/>
              <a:t>danh</a:t>
            </a:r>
            <a:r>
              <a:rPr lang="en-US" dirty="0"/>
              <a:t> (ID) </a:t>
            </a:r>
            <a:r>
              <a:rPr lang="en-US" dirty="0" err="1"/>
              <a:t>cho</a:t>
            </a:r>
            <a:r>
              <a:rPr lang="en-US" dirty="0"/>
              <a:t> </a:t>
            </a:r>
            <a:r>
              <a:rPr lang="en-US" dirty="0" err="1"/>
              <a:t>các</a:t>
            </a:r>
            <a:r>
              <a:rPr lang="en-US" dirty="0"/>
              <a:t> </a:t>
            </a:r>
            <a:r>
              <a:rPr lang="en-US" dirty="0" err="1"/>
              <a:t>đối</a:t>
            </a:r>
            <a:r>
              <a:rPr lang="en-US" dirty="0"/>
              <a:t> </a:t>
            </a:r>
            <a:r>
              <a:rPr lang="en-US" dirty="0" err="1"/>
              <a:t>tượng</a:t>
            </a:r>
            <a:r>
              <a:rPr lang="en-US" dirty="0"/>
              <a:t> </a:t>
            </a:r>
            <a:r>
              <a:rPr lang="en-US" dirty="0" err="1"/>
              <a:t>trong</a:t>
            </a:r>
            <a:r>
              <a:rPr lang="en-US" dirty="0"/>
              <a:t> </a:t>
            </a:r>
            <a:r>
              <a:rPr lang="en-US" dirty="0" err="1"/>
              <a:t>THÀNH</a:t>
            </a:r>
            <a:r>
              <a:rPr lang="en-US" dirty="0"/>
              <a:t> </a:t>
            </a:r>
            <a:r>
              <a:rPr lang="en-US" dirty="0" err="1"/>
              <a:t>PHỐ</a:t>
            </a:r>
            <a:endParaRPr lang="en-US" dirty="0"/>
          </a:p>
          <a:p>
            <a:pPr>
              <a:buFont typeface="Wingdings" pitchFamily="2" charset="2"/>
              <a:buChar char="§"/>
            </a:pPr>
            <a:r>
              <a:rPr lang="en-US" dirty="0" err="1"/>
              <a:t>Việc</a:t>
            </a:r>
            <a:r>
              <a:rPr lang="en-US" dirty="0"/>
              <a:t> </a:t>
            </a:r>
            <a:r>
              <a:rPr lang="en-US" dirty="0" err="1"/>
              <a:t>xây</a:t>
            </a:r>
            <a:r>
              <a:rPr lang="en-US" dirty="0"/>
              <a:t> </a:t>
            </a:r>
            <a:r>
              <a:rPr lang="en-US" dirty="0" err="1"/>
              <a:t>dựng</a:t>
            </a:r>
            <a:r>
              <a:rPr lang="en-US" dirty="0"/>
              <a:t> </a:t>
            </a:r>
            <a:r>
              <a:rPr lang="en-US" dirty="0" err="1"/>
              <a:t>các</a:t>
            </a:r>
            <a:r>
              <a:rPr lang="en-US" dirty="0"/>
              <a:t> </a:t>
            </a:r>
            <a:r>
              <a:rPr lang="en-US" dirty="0" err="1"/>
              <a:t>CSDL</a:t>
            </a:r>
            <a:r>
              <a:rPr lang="en-US" dirty="0"/>
              <a:t> </a:t>
            </a:r>
            <a:r>
              <a:rPr lang="en-US" dirty="0" err="1"/>
              <a:t>phải</a:t>
            </a:r>
            <a:r>
              <a:rPr lang="en-US" dirty="0"/>
              <a:t> </a:t>
            </a:r>
            <a:r>
              <a:rPr lang="en-US" dirty="0" err="1"/>
              <a:t>được</a:t>
            </a:r>
            <a:r>
              <a:rPr lang="en-US" dirty="0"/>
              <a:t> </a:t>
            </a:r>
            <a:r>
              <a:rPr lang="en-US" dirty="0" err="1"/>
              <a:t>tích</a:t>
            </a:r>
            <a:r>
              <a:rPr lang="en-US" dirty="0"/>
              <a:t> </a:t>
            </a:r>
            <a:r>
              <a:rPr lang="en-US" dirty="0" err="1"/>
              <a:t>hợp</a:t>
            </a:r>
            <a:r>
              <a:rPr lang="en-US" dirty="0"/>
              <a:t> </a:t>
            </a:r>
            <a:r>
              <a:rPr lang="en-US" dirty="0" err="1"/>
              <a:t>với</a:t>
            </a:r>
            <a:r>
              <a:rPr lang="en-US" dirty="0"/>
              <a:t> </a:t>
            </a:r>
            <a:r>
              <a:rPr lang="en-US" dirty="0" err="1"/>
              <a:t>triển</a:t>
            </a:r>
            <a:r>
              <a:rPr lang="en-US" dirty="0"/>
              <a:t> </a:t>
            </a:r>
            <a:r>
              <a:rPr lang="en-US" dirty="0" err="1"/>
              <a:t>khai</a:t>
            </a:r>
            <a:r>
              <a:rPr lang="en-US" dirty="0"/>
              <a:t> </a:t>
            </a:r>
            <a:r>
              <a:rPr lang="en-US" dirty="0" err="1"/>
              <a:t>các</a:t>
            </a:r>
            <a:r>
              <a:rPr lang="en-US" dirty="0"/>
              <a:t> </a:t>
            </a:r>
            <a:r>
              <a:rPr lang="en-US" dirty="0" err="1"/>
              <a:t>ứng</a:t>
            </a:r>
            <a:r>
              <a:rPr lang="en-US" dirty="0"/>
              <a:t> </a:t>
            </a:r>
            <a:r>
              <a:rPr lang="en-US" dirty="0" err="1"/>
              <a:t>dụng</a:t>
            </a:r>
            <a:r>
              <a:rPr lang="en-US" dirty="0"/>
              <a:t> </a:t>
            </a:r>
            <a:r>
              <a:rPr lang="en-US" dirty="0" err="1"/>
              <a:t>liên</a:t>
            </a:r>
            <a:r>
              <a:rPr lang="en-US" dirty="0"/>
              <a:t> </a:t>
            </a:r>
            <a:r>
              <a:rPr lang="en-US" dirty="0" err="1"/>
              <a:t>quan</a:t>
            </a:r>
            <a:r>
              <a:rPr lang="en-US" dirty="0"/>
              <a:t>, </a:t>
            </a:r>
            <a:r>
              <a:rPr lang="en-US" dirty="0" err="1"/>
              <a:t>không</a:t>
            </a:r>
            <a:r>
              <a:rPr lang="en-US" dirty="0"/>
              <a:t> </a:t>
            </a:r>
            <a:r>
              <a:rPr lang="en-US" dirty="0" err="1"/>
              <a:t>số</a:t>
            </a:r>
            <a:r>
              <a:rPr lang="en-US" dirty="0"/>
              <a:t> </a:t>
            </a:r>
            <a:r>
              <a:rPr lang="en-US" dirty="0" err="1"/>
              <a:t>hóa</a:t>
            </a:r>
            <a:r>
              <a:rPr lang="en-US" dirty="0"/>
              <a:t> ồ </a:t>
            </a:r>
            <a:r>
              <a:rPr lang="en-US" dirty="0" err="1"/>
              <a:t>ạt</a:t>
            </a:r>
            <a:r>
              <a:rPr lang="en-US" dirty="0"/>
              <a:t> hay </a:t>
            </a:r>
            <a:r>
              <a:rPr lang="en-US" dirty="0" err="1"/>
              <a:t>tổ</a:t>
            </a:r>
            <a:r>
              <a:rPr lang="en-US" dirty="0"/>
              <a:t> </a:t>
            </a:r>
            <a:r>
              <a:rPr lang="en-US" dirty="0" err="1"/>
              <a:t>chức</a:t>
            </a:r>
            <a:r>
              <a:rPr lang="en-US" dirty="0"/>
              <a:t> </a:t>
            </a:r>
            <a:r>
              <a:rPr lang="en-US" dirty="0" err="1"/>
              <a:t>điều</a:t>
            </a:r>
            <a:r>
              <a:rPr lang="en-US" dirty="0"/>
              <a:t> </a:t>
            </a:r>
            <a:r>
              <a:rPr lang="en-US" dirty="0" err="1"/>
              <a:t>tra</a:t>
            </a:r>
            <a:r>
              <a:rPr lang="en-US" dirty="0"/>
              <a:t>, </a:t>
            </a:r>
            <a:r>
              <a:rPr lang="en-US" dirty="0" err="1"/>
              <a:t>nhập</a:t>
            </a:r>
            <a:r>
              <a:rPr lang="en-US" dirty="0"/>
              <a:t> </a:t>
            </a:r>
            <a:r>
              <a:rPr lang="en-US" dirty="0" err="1"/>
              <a:t>liệu</a:t>
            </a:r>
            <a:r>
              <a:rPr lang="en-US" dirty="0"/>
              <a:t> </a:t>
            </a:r>
            <a:r>
              <a:rPr lang="en-US" dirty="0" err="1"/>
              <a:t>tốn</a:t>
            </a:r>
            <a:r>
              <a:rPr lang="en-US" dirty="0"/>
              <a:t> </a:t>
            </a:r>
            <a:r>
              <a:rPr lang="en-US" dirty="0" err="1"/>
              <a:t>kém</a:t>
            </a:r>
            <a:r>
              <a:rPr lang="en-US" dirty="0"/>
              <a:t> </a:t>
            </a:r>
            <a:r>
              <a:rPr lang="en-US" dirty="0" err="1"/>
              <a:t>và</a:t>
            </a:r>
            <a:r>
              <a:rPr lang="en-US" dirty="0"/>
              <a:t> </a:t>
            </a:r>
            <a:r>
              <a:rPr lang="en-US" dirty="0" err="1"/>
              <a:t>không</a:t>
            </a:r>
            <a:r>
              <a:rPr lang="en-US" dirty="0"/>
              <a:t> </a:t>
            </a:r>
            <a:r>
              <a:rPr lang="en-US" dirty="0" err="1"/>
              <a:t>hiệu</a:t>
            </a:r>
            <a:r>
              <a:rPr lang="en-US" dirty="0"/>
              <a:t> </a:t>
            </a:r>
            <a:r>
              <a:rPr lang="en-US" dirty="0" err="1"/>
              <a:t>quả</a:t>
            </a:r>
            <a:r>
              <a:rPr lang="en-US" dirty="0"/>
              <a:t>. </a:t>
            </a:r>
            <a:r>
              <a:rPr lang="en-US" dirty="0" err="1"/>
              <a:t>Ưu</a:t>
            </a:r>
            <a:r>
              <a:rPr lang="en-US" dirty="0"/>
              <a:t> </a:t>
            </a:r>
            <a:r>
              <a:rPr lang="en-US" dirty="0" err="1"/>
              <a:t>tiên</a:t>
            </a:r>
            <a:r>
              <a:rPr lang="en-US" dirty="0"/>
              <a:t> </a:t>
            </a:r>
            <a:r>
              <a:rPr lang="en-US" dirty="0" err="1"/>
              <a:t>các</a:t>
            </a:r>
            <a:r>
              <a:rPr lang="en-US" dirty="0"/>
              <a:t> </a:t>
            </a:r>
            <a:r>
              <a:rPr lang="en-US" dirty="0" err="1"/>
              <a:t>giải</a:t>
            </a:r>
            <a:r>
              <a:rPr lang="en-US" dirty="0"/>
              <a:t> </a:t>
            </a:r>
            <a:r>
              <a:rPr lang="en-US" dirty="0" err="1"/>
              <a:t>pháp</a:t>
            </a:r>
            <a:r>
              <a:rPr lang="en-US" dirty="0"/>
              <a:t> </a:t>
            </a:r>
            <a:r>
              <a:rPr lang="en-US" dirty="0" err="1"/>
              <a:t>để</a:t>
            </a:r>
            <a:r>
              <a:rPr lang="en-US" dirty="0"/>
              <a:t> </a:t>
            </a:r>
            <a:r>
              <a:rPr lang="en-US" dirty="0" err="1"/>
              <a:t>dân</a:t>
            </a:r>
            <a:r>
              <a:rPr lang="en-US" dirty="0"/>
              <a:t> </a:t>
            </a:r>
            <a:r>
              <a:rPr lang="en-US" dirty="0" err="1"/>
              <a:t>cư</a:t>
            </a:r>
            <a:r>
              <a:rPr lang="en-US" dirty="0"/>
              <a:t>, </a:t>
            </a:r>
            <a:r>
              <a:rPr lang="en-US" dirty="0" err="1"/>
              <a:t>doanh</a:t>
            </a:r>
            <a:r>
              <a:rPr lang="en-US" dirty="0"/>
              <a:t> </a:t>
            </a:r>
            <a:r>
              <a:rPr lang="en-US" dirty="0" err="1"/>
              <a:t>nghiệp</a:t>
            </a:r>
            <a:r>
              <a:rPr lang="en-US" dirty="0"/>
              <a:t> </a:t>
            </a:r>
            <a:r>
              <a:rPr lang="en-US" dirty="0" err="1"/>
              <a:t>tự</a:t>
            </a:r>
            <a:r>
              <a:rPr lang="en-US" dirty="0"/>
              <a:t> </a:t>
            </a:r>
            <a:r>
              <a:rPr lang="en-US" dirty="0" err="1"/>
              <a:t>nhập</a:t>
            </a:r>
            <a:r>
              <a:rPr lang="en-US" dirty="0"/>
              <a:t>/ </a:t>
            </a:r>
            <a:r>
              <a:rPr lang="en-US" dirty="0" err="1"/>
              <a:t>kiểm</a:t>
            </a:r>
            <a:r>
              <a:rPr lang="en-US" dirty="0"/>
              <a:t> </a:t>
            </a:r>
            <a:r>
              <a:rPr lang="en-US" dirty="0" err="1"/>
              <a:t>tra</a:t>
            </a:r>
            <a:r>
              <a:rPr lang="en-US" dirty="0"/>
              <a:t>/ </a:t>
            </a:r>
            <a:r>
              <a:rPr lang="en-US" dirty="0" err="1"/>
              <a:t>chỉnh</a:t>
            </a:r>
            <a:r>
              <a:rPr lang="en-US" dirty="0"/>
              <a:t> </a:t>
            </a:r>
            <a:r>
              <a:rPr lang="en-US" dirty="0" err="1"/>
              <a:t>sửa</a:t>
            </a:r>
            <a:r>
              <a:rPr lang="en-US" dirty="0"/>
              <a:t> </a:t>
            </a:r>
            <a:r>
              <a:rPr lang="en-US" dirty="0" err="1"/>
              <a:t>dữ</a:t>
            </a:r>
            <a:r>
              <a:rPr lang="en-US" dirty="0"/>
              <a:t> </a:t>
            </a:r>
            <a:r>
              <a:rPr lang="en-US" dirty="0" err="1"/>
              <a:t>liệu</a:t>
            </a:r>
            <a:r>
              <a:rPr lang="en-US" dirty="0"/>
              <a:t> </a:t>
            </a:r>
            <a:r>
              <a:rPr lang="en-US" dirty="0" err="1"/>
              <a:t>liên</a:t>
            </a:r>
            <a:r>
              <a:rPr lang="en-US" dirty="0"/>
              <a:t> </a:t>
            </a:r>
            <a:r>
              <a:rPr lang="en-US" dirty="0" err="1"/>
              <a:t>quan</a:t>
            </a:r>
            <a:r>
              <a:rPr lang="en-US" dirty="0"/>
              <a:t> </a:t>
            </a:r>
            <a:r>
              <a:rPr lang="en-US" dirty="0" err="1"/>
              <a:t>đến</a:t>
            </a:r>
            <a:r>
              <a:rPr lang="en-US" dirty="0"/>
              <a:t> </a:t>
            </a:r>
            <a:r>
              <a:rPr lang="en-US" dirty="0" err="1"/>
              <a:t>bản</a:t>
            </a:r>
            <a:r>
              <a:rPr lang="en-US" dirty="0"/>
              <a:t> </a:t>
            </a:r>
            <a:r>
              <a:rPr lang="en-US" dirty="0" err="1"/>
              <a:t>thân</a:t>
            </a:r>
            <a:r>
              <a:rPr lang="en-US" dirty="0"/>
              <a:t> </a:t>
            </a:r>
            <a:r>
              <a:rPr lang="en-US" dirty="0" err="1"/>
              <a:t>vào</a:t>
            </a:r>
            <a:r>
              <a:rPr lang="en-US" dirty="0"/>
              <a:t> </a:t>
            </a:r>
            <a:r>
              <a:rPr lang="en-US" dirty="0" err="1"/>
              <a:t>hệ</a:t>
            </a:r>
            <a:r>
              <a:rPr lang="en-US" dirty="0"/>
              <a:t> </a:t>
            </a:r>
            <a:r>
              <a:rPr lang="en-US" dirty="0" err="1"/>
              <a:t>thống</a:t>
            </a:r>
            <a:endParaRPr lang="en-US" dirty="0"/>
          </a:p>
          <a:p>
            <a:pPr>
              <a:buFont typeface="Wingdings" pitchFamily="2" charset="2"/>
              <a:buChar char="§"/>
            </a:pPr>
            <a:r>
              <a:rPr lang="en-US" dirty="0" err="1"/>
              <a:t>Mô</a:t>
            </a:r>
            <a:r>
              <a:rPr lang="en-US" dirty="0"/>
              <a:t> </a:t>
            </a:r>
            <a:r>
              <a:rPr lang="en-US" dirty="0" err="1"/>
              <a:t>hình</a:t>
            </a:r>
            <a:r>
              <a:rPr lang="en-US" dirty="0"/>
              <a:t> </a:t>
            </a:r>
            <a:r>
              <a:rPr lang="en-US" dirty="0" err="1"/>
              <a:t>thông</a:t>
            </a:r>
            <a:r>
              <a:rPr lang="en-US" dirty="0"/>
              <a:t> tin </a:t>
            </a:r>
            <a:r>
              <a:rPr lang="en-US" dirty="0" err="1"/>
              <a:t>được</a:t>
            </a:r>
            <a:r>
              <a:rPr lang="en-US" dirty="0"/>
              <a:t> </a:t>
            </a:r>
            <a:r>
              <a:rPr lang="en-US" dirty="0" err="1"/>
              <a:t>hình</a:t>
            </a:r>
            <a:r>
              <a:rPr lang="en-US" dirty="0"/>
              <a:t> </a:t>
            </a:r>
            <a:r>
              <a:rPr lang="en-US" dirty="0" err="1"/>
              <a:t>thành</a:t>
            </a:r>
            <a:r>
              <a:rPr lang="en-US" dirty="0"/>
              <a:t> </a:t>
            </a:r>
            <a:r>
              <a:rPr lang="en-US" dirty="0" err="1"/>
              <a:t>đồng</a:t>
            </a:r>
            <a:r>
              <a:rPr lang="en-US" dirty="0"/>
              <a:t> </a:t>
            </a:r>
            <a:r>
              <a:rPr lang="en-US" dirty="0" err="1"/>
              <a:t>thời</a:t>
            </a:r>
            <a:r>
              <a:rPr lang="en-US" dirty="0"/>
              <a:t> </a:t>
            </a:r>
            <a:r>
              <a:rPr lang="en-US" dirty="0" err="1"/>
              <a:t>với</a:t>
            </a:r>
            <a:r>
              <a:rPr lang="en-US" dirty="0"/>
              <a:t> </a:t>
            </a:r>
            <a:r>
              <a:rPr lang="en-US" dirty="0" err="1"/>
              <a:t>quá</a:t>
            </a:r>
            <a:r>
              <a:rPr lang="en-US" dirty="0"/>
              <a:t> </a:t>
            </a:r>
            <a:r>
              <a:rPr lang="en-US" dirty="0" err="1"/>
              <a:t>trình</a:t>
            </a:r>
            <a:r>
              <a:rPr lang="en-US" dirty="0"/>
              <a:t> </a:t>
            </a:r>
            <a:r>
              <a:rPr lang="en-US" dirty="0" err="1"/>
              <a:t>triển</a:t>
            </a:r>
            <a:r>
              <a:rPr lang="en-US" dirty="0"/>
              <a:t> </a:t>
            </a:r>
            <a:r>
              <a:rPr lang="en-US" dirty="0" err="1"/>
              <a:t>khai</a:t>
            </a:r>
            <a:r>
              <a:rPr lang="en-US" dirty="0"/>
              <a:t> </a:t>
            </a:r>
            <a:r>
              <a:rPr lang="en-US" dirty="0" err="1"/>
              <a:t>các</a:t>
            </a:r>
            <a:r>
              <a:rPr lang="en-US" dirty="0"/>
              <a:t> </a:t>
            </a:r>
            <a:r>
              <a:rPr lang="en-US" dirty="0" err="1"/>
              <a:t>ứng</a:t>
            </a:r>
            <a:r>
              <a:rPr lang="en-US" dirty="0"/>
              <a:t> </a:t>
            </a:r>
            <a:r>
              <a:rPr lang="en-US" dirty="0" err="1"/>
              <a:t>dụng</a:t>
            </a:r>
            <a:r>
              <a:rPr lang="en-US" dirty="0"/>
              <a:t>. </a:t>
            </a:r>
            <a:r>
              <a:rPr lang="en-US" dirty="0" err="1"/>
              <a:t>Không</a:t>
            </a:r>
            <a:r>
              <a:rPr lang="en-US" dirty="0"/>
              <a:t> </a:t>
            </a:r>
            <a:r>
              <a:rPr lang="en-US" dirty="0" err="1"/>
              <a:t>cầu</a:t>
            </a:r>
            <a:r>
              <a:rPr lang="en-US" dirty="0"/>
              <a:t> </a:t>
            </a:r>
            <a:r>
              <a:rPr lang="en-US" dirty="0" err="1"/>
              <a:t>toàn</a:t>
            </a:r>
            <a:r>
              <a:rPr lang="en-US" dirty="0"/>
              <a:t> </a:t>
            </a:r>
            <a:r>
              <a:rPr lang="en-US" dirty="0" err="1"/>
              <a:t>thiết</a:t>
            </a:r>
            <a:r>
              <a:rPr lang="en-US" dirty="0"/>
              <a:t> </a:t>
            </a:r>
            <a:r>
              <a:rPr lang="en-US" dirty="0" err="1"/>
              <a:t>kế</a:t>
            </a:r>
            <a:r>
              <a:rPr lang="en-US" dirty="0"/>
              <a:t> </a:t>
            </a:r>
            <a:r>
              <a:rPr lang="en-US" dirty="0" err="1"/>
              <a:t>xong</a:t>
            </a:r>
            <a:r>
              <a:rPr lang="en-US" dirty="0"/>
              <a:t> </a:t>
            </a:r>
            <a:r>
              <a:rPr lang="en-US" dirty="0" err="1"/>
              <a:t>tổng</a:t>
            </a:r>
            <a:r>
              <a:rPr lang="en-US" dirty="0"/>
              <a:t> </a:t>
            </a:r>
            <a:r>
              <a:rPr lang="en-US" dirty="0" err="1"/>
              <a:t>thể</a:t>
            </a:r>
            <a:r>
              <a:rPr lang="en-US" dirty="0"/>
              <a:t> </a:t>
            </a:r>
            <a:r>
              <a:rPr lang="en-US" dirty="0" err="1"/>
              <a:t>mới</a:t>
            </a:r>
            <a:r>
              <a:rPr lang="en-US" dirty="0"/>
              <a:t> </a:t>
            </a:r>
            <a:r>
              <a:rPr lang="en-US" dirty="0" err="1"/>
              <a:t>làm</a:t>
            </a:r>
            <a:r>
              <a:rPr lang="en-US" dirty="0"/>
              <a:t> </a:t>
            </a:r>
            <a:r>
              <a:rPr lang="en-US" dirty="0" err="1"/>
              <a:t>ứng</a:t>
            </a:r>
            <a:r>
              <a:rPr lang="en-US" dirty="0"/>
              <a:t> </a:t>
            </a:r>
            <a:r>
              <a:rPr lang="en-US" dirty="0" err="1"/>
              <a:t>dụng</a:t>
            </a:r>
            <a:endParaRPr lang="en-US" dirty="0"/>
          </a:p>
          <a:p>
            <a:pPr>
              <a:buFont typeface="Wingdings" pitchFamily="2" charset="2"/>
              <a:buChar char="§"/>
            </a:pPr>
            <a:r>
              <a:rPr lang="en-US" dirty="0" err="1"/>
              <a:t>Về</a:t>
            </a:r>
            <a:r>
              <a:rPr lang="en-US" dirty="0"/>
              <a:t> </a:t>
            </a:r>
            <a:r>
              <a:rPr lang="en-US" dirty="0" err="1"/>
              <a:t>mặt</a:t>
            </a:r>
            <a:r>
              <a:rPr lang="en-US" dirty="0"/>
              <a:t> </a:t>
            </a:r>
            <a:r>
              <a:rPr lang="en-US" dirty="0" err="1"/>
              <a:t>vật</a:t>
            </a:r>
            <a:r>
              <a:rPr lang="en-US" dirty="0"/>
              <a:t> </a:t>
            </a:r>
            <a:r>
              <a:rPr lang="en-US" dirty="0" err="1"/>
              <a:t>lý</a:t>
            </a:r>
            <a:r>
              <a:rPr lang="en-US" dirty="0"/>
              <a:t> </a:t>
            </a:r>
            <a:r>
              <a:rPr lang="en-US" dirty="0" err="1"/>
              <a:t>dữ</a:t>
            </a:r>
            <a:r>
              <a:rPr lang="en-US" dirty="0"/>
              <a:t> </a:t>
            </a:r>
            <a:r>
              <a:rPr lang="en-US" dirty="0" err="1"/>
              <a:t>liệu</a:t>
            </a:r>
            <a:r>
              <a:rPr lang="en-US" dirty="0"/>
              <a:t> </a:t>
            </a:r>
            <a:r>
              <a:rPr lang="en-US" dirty="0" err="1"/>
              <a:t>có</a:t>
            </a:r>
            <a:r>
              <a:rPr lang="en-US" dirty="0"/>
              <a:t> </a:t>
            </a:r>
            <a:r>
              <a:rPr lang="en-US" dirty="0" err="1"/>
              <a:t>thể</a:t>
            </a:r>
            <a:r>
              <a:rPr lang="en-US" dirty="0"/>
              <a:t> </a:t>
            </a:r>
            <a:r>
              <a:rPr lang="en-US" dirty="0" err="1"/>
              <a:t>được</a:t>
            </a:r>
            <a:r>
              <a:rPr lang="en-US" dirty="0"/>
              <a:t> </a:t>
            </a:r>
            <a:r>
              <a:rPr lang="en-US" dirty="0" err="1"/>
              <a:t>lưu</a:t>
            </a:r>
            <a:r>
              <a:rPr lang="en-US" dirty="0"/>
              <a:t> </a:t>
            </a:r>
            <a:r>
              <a:rPr lang="en-US" dirty="0" err="1"/>
              <a:t>trữ</a:t>
            </a:r>
            <a:r>
              <a:rPr lang="en-US" dirty="0"/>
              <a:t> </a:t>
            </a:r>
            <a:r>
              <a:rPr lang="en-US" dirty="0" err="1"/>
              <a:t>tập</a:t>
            </a:r>
            <a:r>
              <a:rPr lang="en-US" dirty="0"/>
              <a:t> </a:t>
            </a:r>
            <a:r>
              <a:rPr lang="en-US" dirty="0" err="1"/>
              <a:t>trung</a:t>
            </a:r>
            <a:r>
              <a:rPr lang="en-US" dirty="0"/>
              <a:t>, </a:t>
            </a:r>
            <a:r>
              <a:rPr lang="en-US" dirty="0" err="1"/>
              <a:t>phân</a:t>
            </a:r>
            <a:r>
              <a:rPr lang="en-US" dirty="0"/>
              <a:t> </a:t>
            </a:r>
            <a:r>
              <a:rPr lang="en-US" dirty="0" err="1"/>
              <a:t>tán</a:t>
            </a:r>
            <a:r>
              <a:rPr lang="en-US" dirty="0"/>
              <a:t> hay </a:t>
            </a:r>
            <a:r>
              <a:rPr lang="en-US" dirty="0" err="1"/>
              <a:t>kết</a:t>
            </a:r>
            <a:r>
              <a:rPr lang="en-US" dirty="0"/>
              <a:t> </a:t>
            </a:r>
            <a:r>
              <a:rPr lang="en-US" dirty="0" err="1"/>
              <a:t>hợp</a:t>
            </a:r>
            <a:r>
              <a:rPr lang="en-US" dirty="0"/>
              <a:t> </a:t>
            </a:r>
            <a:r>
              <a:rPr lang="en-US" dirty="0" err="1"/>
              <a:t>nhưng</a:t>
            </a:r>
            <a:r>
              <a:rPr lang="en-US" dirty="0"/>
              <a:t> </a:t>
            </a:r>
            <a:r>
              <a:rPr lang="en-US" dirty="0" err="1"/>
              <a:t>quản</a:t>
            </a:r>
            <a:r>
              <a:rPr lang="en-US" dirty="0"/>
              <a:t> </a:t>
            </a:r>
            <a:r>
              <a:rPr lang="en-US" dirty="0" err="1"/>
              <a:t>trị</a:t>
            </a:r>
            <a:r>
              <a:rPr lang="en-US" dirty="0"/>
              <a:t> </a:t>
            </a:r>
            <a:r>
              <a:rPr lang="en-US" dirty="0" err="1"/>
              <a:t>dữ</a:t>
            </a:r>
            <a:r>
              <a:rPr lang="en-US" dirty="0"/>
              <a:t> </a:t>
            </a:r>
            <a:r>
              <a:rPr lang="en-US" dirty="0" err="1"/>
              <a:t>liệu</a:t>
            </a:r>
            <a:r>
              <a:rPr lang="en-US" dirty="0"/>
              <a:t> </a:t>
            </a:r>
            <a:r>
              <a:rPr lang="en-US" dirty="0" err="1"/>
              <a:t>nhất</a:t>
            </a:r>
            <a:r>
              <a:rPr lang="en-US" dirty="0"/>
              <a:t> </a:t>
            </a:r>
            <a:r>
              <a:rPr lang="en-US" dirty="0" err="1"/>
              <a:t>thiết</a:t>
            </a:r>
            <a:r>
              <a:rPr lang="en-US" dirty="0"/>
              <a:t> </a:t>
            </a:r>
            <a:r>
              <a:rPr lang="en-US" dirty="0" err="1"/>
              <a:t>phải</a:t>
            </a:r>
            <a:r>
              <a:rPr lang="en-US" dirty="0"/>
              <a:t> </a:t>
            </a:r>
            <a:r>
              <a:rPr lang="en-US" dirty="0" err="1"/>
              <a:t>tập</a:t>
            </a:r>
            <a:r>
              <a:rPr lang="en-US" dirty="0"/>
              <a:t> </a:t>
            </a:r>
            <a:r>
              <a:rPr lang="en-US" dirty="0" err="1"/>
              <a:t>trung</a:t>
            </a:r>
            <a:endParaRPr lang="en-US" dirty="0"/>
          </a:p>
          <a:p>
            <a:pPr>
              <a:buFont typeface="Wingdings" pitchFamily="2" charset="2"/>
              <a:buChar char="§"/>
            </a:pPr>
            <a:r>
              <a:rPr lang="en-US" dirty="0" err="1"/>
              <a:t>Quản</a:t>
            </a:r>
            <a:r>
              <a:rPr lang="en-US" dirty="0"/>
              <a:t> </a:t>
            </a:r>
            <a:r>
              <a:rPr lang="en-US" dirty="0" err="1"/>
              <a:t>lý</a:t>
            </a:r>
            <a:r>
              <a:rPr lang="en-US" dirty="0"/>
              <a:t> </a:t>
            </a:r>
            <a:r>
              <a:rPr lang="en-US" dirty="0" err="1"/>
              <a:t>chặt</a:t>
            </a:r>
            <a:r>
              <a:rPr lang="en-US" dirty="0"/>
              <a:t> </a:t>
            </a:r>
            <a:r>
              <a:rPr lang="en-US" dirty="0" err="1"/>
              <a:t>chẽ</a:t>
            </a:r>
            <a:r>
              <a:rPr lang="en-US" dirty="0"/>
              <a:t> </a:t>
            </a:r>
            <a:r>
              <a:rPr lang="en-US" dirty="0" err="1"/>
              <a:t>các</a:t>
            </a:r>
            <a:r>
              <a:rPr lang="en-US" dirty="0"/>
              <a:t> </a:t>
            </a:r>
            <a:r>
              <a:rPr lang="en-US" dirty="0" err="1"/>
              <a:t>dự</a:t>
            </a:r>
            <a:r>
              <a:rPr lang="en-US" dirty="0"/>
              <a:t> </a:t>
            </a:r>
            <a:r>
              <a:rPr lang="en-US" dirty="0" err="1"/>
              <a:t>án</a:t>
            </a:r>
            <a:r>
              <a:rPr lang="en-US" dirty="0"/>
              <a:t> </a:t>
            </a:r>
            <a:r>
              <a:rPr lang="en-US" dirty="0" err="1"/>
              <a:t>CNTT</a:t>
            </a:r>
            <a:r>
              <a:rPr lang="en-US" dirty="0"/>
              <a:t> </a:t>
            </a:r>
            <a:r>
              <a:rPr lang="en-US" dirty="0" err="1"/>
              <a:t>trên</a:t>
            </a:r>
            <a:r>
              <a:rPr lang="en-US" dirty="0"/>
              <a:t> </a:t>
            </a:r>
            <a:r>
              <a:rPr lang="en-US" dirty="0" err="1"/>
              <a:t>địa</a:t>
            </a:r>
            <a:r>
              <a:rPr lang="en-US" dirty="0"/>
              <a:t> </a:t>
            </a:r>
            <a:r>
              <a:rPr lang="en-US" dirty="0" err="1"/>
              <a:t>bàn</a:t>
            </a:r>
            <a:r>
              <a:rPr lang="en-US" dirty="0"/>
              <a:t> </a:t>
            </a:r>
            <a:r>
              <a:rPr lang="en-US" dirty="0" err="1"/>
              <a:t>thuộc</a:t>
            </a:r>
            <a:r>
              <a:rPr lang="en-US" dirty="0"/>
              <a:t> </a:t>
            </a:r>
            <a:r>
              <a:rPr lang="en-US" dirty="0" err="1"/>
              <a:t>cả</a:t>
            </a:r>
            <a:r>
              <a:rPr lang="en-US" dirty="0"/>
              <a:t> 3 </a:t>
            </a:r>
            <a:r>
              <a:rPr lang="en-US" dirty="0" err="1"/>
              <a:t>đề</a:t>
            </a:r>
            <a:r>
              <a:rPr lang="en-US" dirty="0"/>
              <a:t> </a:t>
            </a:r>
            <a:r>
              <a:rPr lang="en-US" dirty="0" err="1"/>
              <a:t>án</a:t>
            </a:r>
            <a:r>
              <a:rPr lang="en-US" dirty="0"/>
              <a:t>: </a:t>
            </a:r>
            <a:r>
              <a:rPr lang="en-US" dirty="0" err="1"/>
              <a:t>Chính</a:t>
            </a:r>
            <a:r>
              <a:rPr lang="en-US" dirty="0"/>
              <a:t> </a:t>
            </a:r>
            <a:r>
              <a:rPr lang="en-US" dirty="0" err="1"/>
              <a:t>quyền</a:t>
            </a:r>
            <a:r>
              <a:rPr lang="en-US" dirty="0"/>
              <a:t> </a:t>
            </a:r>
            <a:r>
              <a:rPr lang="en-US" dirty="0" err="1"/>
              <a:t>điện</a:t>
            </a:r>
            <a:r>
              <a:rPr lang="en-US" dirty="0"/>
              <a:t> </a:t>
            </a:r>
            <a:r>
              <a:rPr lang="en-US" dirty="0" err="1"/>
              <a:t>tử</a:t>
            </a:r>
            <a:r>
              <a:rPr lang="en-US" dirty="0"/>
              <a:t> </a:t>
            </a:r>
            <a:r>
              <a:rPr lang="en-US" dirty="0" err="1"/>
              <a:t>hướng</a:t>
            </a:r>
            <a:r>
              <a:rPr lang="en-US" dirty="0"/>
              <a:t> </a:t>
            </a:r>
            <a:r>
              <a:rPr lang="en-US" dirty="0" err="1"/>
              <a:t>tới</a:t>
            </a:r>
            <a:r>
              <a:rPr lang="en-US" dirty="0"/>
              <a:t> </a:t>
            </a:r>
            <a:r>
              <a:rPr lang="en-US" dirty="0" err="1"/>
              <a:t>chính</a:t>
            </a:r>
            <a:r>
              <a:rPr lang="en-US" dirty="0"/>
              <a:t> </a:t>
            </a:r>
            <a:r>
              <a:rPr lang="en-US" dirty="0" err="1"/>
              <a:t>quyền</a:t>
            </a:r>
            <a:r>
              <a:rPr lang="en-US" dirty="0"/>
              <a:t> </a:t>
            </a:r>
            <a:r>
              <a:rPr lang="en-US" dirty="0" err="1"/>
              <a:t>số</a:t>
            </a:r>
            <a:r>
              <a:rPr lang="en-US" dirty="0"/>
              <a:t>, </a:t>
            </a:r>
            <a:r>
              <a:rPr lang="en-US" dirty="0" err="1"/>
              <a:t>chuyển</a:t>
            </a:r>
            <a:r>
              <a:rPr lang="en-US" dirty="0"/>
              <a:t> </a:t>
            </a:r>
            <a:r>
              <a:rPr lang="en-US" dirty="0" err="1"/>
              <a:t>đổi</a:t>
            </a:r>
            <a:r>
              <a:rPr lang="en-US" dirty="0"/>
              <a:t> </a:t>
            </a:r>
            <a:r>
              <a:rPr lang="en-US" dirty="0" err="1"/>
              <a:t>số</a:t>
            </a:r>
            <a:r>
              <a:rPr lang="en-US" dirty="0"/>
              <a:t> </a:t>
            </a:r>
            <a:r>
              <a:rPr lang="en-US" dirty="0" err="1"/>
              <a:t>và</a:t>
            </a:r>
            <a:r>
              <a:rPr lang="en-US" dirty="0"/>
              <a:t> </a:t>
            </a:r>
            <a:r>
              <a:rPr lang="en-US" dirty="0" err="1"/>
              <a:t>TPTM</a:t>
            </a:r>
            <a:r>
              <a:rPr lang="en-US" dirty="0"/>
              <a:t> </a:t>
            </a:r>
            <a:r>
              <a:rPr lang="en-US" dirty="0" err="1"/>
              <a:t>để</a:t>
            </a:r>
            <a:r>
              <a:rPr lang="en-US" dirty="0"/>
              <a:t> </a:t>
            </a:r>
            <a:r>
              <a:rPr lang="en-US" dirty="0" err="1"/>
              <a:t>đảm</a:t>
            </a:r>
            <a:r>
              <a:rPr lang="en-US" dirty="0"/>
              <a:t> </a:t>
            </a:r>
            <a:r>
              <a:rPr lang="en-US" dirty="0" err="1"/>
              <a:t>bảo</a:t>
            </a:r>
            <a:r>
              <a:rPr lang="en-US" dirty="0"/>
              <a:t> </a:t>
            </a:r>
            <a:r>
              <a:rPr lang="en-US" dirty="0" err="1"/>
              <a:t>hình</a:t>
            </a:r>
            <a:r>
              <a:rPr lang="en-US" dirty="0"/>
              <a:t> </a:t>
            </a:r>
            <a:r>
              <a:rPr lang="en-US" dirty="0" err="1"/>
              <a:t>thành</a:t>
            </a:r>
            <a:r>
              <a:rPr lang="en-US" dirty="0"/>
              <a:t> </a:t>
            </a:r>
            <a:r>
              <a:rPr lang="en-US" dirty="0" err="1"/>
              <a:t>hạ</a:t>
            </a:r>
            <a:r>
              <a:rPr lang="en-US" dirty="0"/>
              <a:t> </a:t>
            </a:r>
            <a:r>
              <a:rPr lang="en-US" dirty="0" err="1"/>
              <a:t>tầng</a:t>
            </a:r>
            <a:r>
              <a:rPr lang="en-US" dirty="0"/>
              <a:t> </a:t>
            </a:r>
            <a:r>
              <a:rPr lang="en-US" dirty="0" err="1"/>
              <a:t>dữ</a:t>
            </a:r>
            <a:r>
              <a:rPr lang="en-US" dirty="0"/>
              <a:t> </a:t>
            </a:r>
            <a:r>
              <a:rPr lang="en-US" dirty="0" err="1"/>
              <a:t>liệu</a:t>
            </a:r>
            <a:r>
              <a:rPr lang="en-US" dirty="0"/>
              <a:t> </a:t>
            </a:r>
            <a:r>
              <a:rPr lang="en-US" dirty="0" err="1"/>
              <a:t>thống</a:t>
            </a:r>
            <a:r>
              <a:rPr lang="en-US" dirty="0"/>
              <a:t> </a:t>
            </a:r>
            <a:r>
              <a:rPr lang="en-US" dirty="0" err="1"/>
              <a:t>nhất</a:t>
            </a:r>
            <a:r>
              <a:rPr lang="en-US" dirty="0"/>
              <a:t>. </a:t>
            </a:r>
            <a:r>
              <a:rPr lang="en-US" dirty="0" err="1"/>
              <a:t>Thẩm</a:t>
            </a:r>
            <a:r>
              <a:rPr lang="en-US" dirty="0"/>
              <a:t> </a:t>
            </a:r>
            <a:r>
              <a:rPr lang="en-US" dirty="0" err="1"/>
              <a:t>định</a:t>
            </a:r>
            <a:r>
              <a:rPr lang="en-US" dirty="0"/>
              <a:t> </a:t>
            </a:r>
            <a:r>
              <a:rPr lang="en-US" dirty="0" err="1"/>
              <a:t>thiết</a:t>
            </a:r>
            <a:r>
              <a:rPr lang="en-US" dirty="0"/>
              <a:t> </a:t>
            </a:r>
            <a:r>
              <a:rPr lang="en-US" dirty="0" err="1"/>
              <a:t>kế</a:t>
            </a:r>
            <a:r>
              <a:rPr lang="en-US" dirty="0"/>
              <a:t> </a:t>
            </a:r>
            <a:r>
              <a:rPr lang="en-US" dirty="0" err="1"/>
              <a:t>CSDL</a:t>
            </a:r>
            <a:r>
              <a:rPr lang="en-US" dirty="0"/>
              <a:t> </a:t>
            </a:r>
            <a:r>
              <a:rPr lang="en-US" dirty="0" err="1"/>
              <a:t>phải</a:t>
            </a:r>
            <a:r>
              <a:rPr lang="en-US" dirty="0"/>
              <a:t> </a:t>
            </a:r>
            <a:r>
              <a:rPr lang="en-US" dirty="0" err="1"/>
              <a:t>là</a:t>
            </a:r>
            <a:r>
              <a:rPr lang="en-US" dirty="0"/>
              <a:t> 1 </a:t>
            </a:r>
            <a:r>
              <a:rPr lang="en-US" dirty="0" err="1"/>
              <a:t>nội</a:t>
            </a:r>
            <a:r>
              <a:rPr lang="en-US" dirty="0"/>
              <a:t> dung </a:t>
            </a:r>
            <a:r>
              <a:rPr lang="en-US" dirty="0" err="1"/>
              <a:t>chính</a:t>
            </a:r>
            <a:r>
              <a:rPr lang="en-US" dirty="0"/>
              <a:t> </a:t>
            </a:r>
            <a:r>
              <a:rPr lang="en-US" dirty="0" err="1"/>
              <a:t>của</a:t>
            </a:r>
            <a:r>
              <a:rPr lang="en-US" dirty="0"/>
              <a:t> </a:t>
            </a:r>
            <a:r>
              <a:rPr lang="en-US" dirty="0" err="1"/>
              <a:t>công</a:t>
            </a:r>
            <a:r>
              <a:rPr lang="en-US" dirty="0"/>
              <a:t> </a:t>
            </a:r>
            <a:r>
              <a:rPr lang="en-US" dirty="0" err="1"/>
              <a:t>tác</a:t>
            </a:r>
            <a:r>
              <a:rPr lang="en-US" dirty="0"/>
              <a:t> </a:t>
            </a:r>
            <a:r>
              <a:rPr lang="en-US" dirty="0" err="1"/>
              <a:t>thẩm</a:t>
            </a:r>
            <a:r>
              <a:rPr lang="en-US" dirty="0"/>
              <a:t> </a:t>
            </a:r>
            <a:r>
              <a:rPr lang="en-US" dirty="0" err="1"/>
              <a:t>định</a:t>
            </a:r>
            <a:r>
              <a:rPr lang="en-US" dirty="0"/>
              <a:t> </a:t>
            </a:r>
            <a:r>
              <a:rPr lang="en-US" dirty="0" err="1"/>
              <a:t>các</a:t>
            </a:r>
            <a:r>
              <a:rPr lang="en-US" dirty="0"/>
              <a:t> </a:t>
            </a:r>
            <a:r>
              <a:rPr lang="en-US" dirty="0" err="1"/>
              <a:t>dự</a:t>
            </a:r>
            <a:r>
              <a:rPr lang="en-US" dirty="0"/>
              <a:t> </a:t>
            </a:r>
            <a:r>
              <a:rPr lang="en-US" dirty="0" err="1"/>
              <a:t>án</a:t>
            </a:r>
            <a:r>
              <a:rPr lang="en-US" dirty="0"/>
              <a:t> </a:t>
            </a:r>
            <a:r>
              <a:rPr lang="en-US" dirty="0" err="1"/>
              <a:t>đầu</a:t>
            </a:r>
            <a:r>
              <a:rPr lang="en-US" dirty="0"/>
              <a:t> </a:t>
            </a:r>
            <a:r>
              <a:rPr lang="en-US" dirty="0" err="1"/>
              <a:t>tư</a:t>
            </a:r>
            <a:r>
              <a:rPr lang="en-US" dirty="0"/>
              <a:t> </a:t>
            </a:r>
            <a:r>
              <a:rPr lang="en-US" dirty="0" err="1"/>
              <a:t>về</a:t>
            </a:r>
            <a:r>
              <a:rPr lang="en-US" dirty="0"/>
              <a:t> </a:t>
            </a:r>
            <a:r>
              <a:rPr lang="en-US" dirty="0" err="1"/>
              <a:t>CNTT</a:t>
            </a:r>
            <a:endParaRPr lang="en-US" dirty="0"/>
          </a:p>
        </p:txBody>
      </p:sp>
    </p:spTree>
    <p:extLst>
      <p:ext uri="{BB962C8B-B14F-4D97-AF65-F5344CB8AC3E}">
        <p14:creationId xmlns:p14="http://schemas.microsoft.com/office/powerpoint/2010/main" val="2075664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731" y="493578"/>
            <a:ext cx="9830932" cy="1143000"/>
          </a:xfrm>
        </p:spPr>
        <p:txBody>
          <a:bodyPr/>
          <a:lstStyle/>
          <a:p>
            <a:r>
              <a:rPr lang="en-US" dirty="0" err="1"/>
              <a:t>HanoiSmart</a:t>
            </a:r>
            <a:r>
              <a:rPr lang="en-US" dirty="0"/>
              <a:t> – </a:t>
            </a:r>
            <a:r>
              <a:rPr lang="en-US" dirty="0" err="1"/>
              <a:t>Nền</a:t>
            </a:r>
            <a:r>
              <a:rPr lang="en-US" dirty="0"/>
              <a:t> </a:t>
            </a:r>
            <a:r>
              <a:rPr lang="en-US" dirty="0" err="1"/>
              <a:t>tảng</a:t>
            </a:r>
            <a:r>
              <a:rPr lang="en-US" dirty="0"/>
              <a:t> </a:t>
            </a:r>
            <a:r>
              <a:rPr lang="en-US" dirty="0" err="1"/>
              <a:t>ứng</a:t>
            </a:r>
            <a:r>
              <a:rPr lang="en-US" dirty="0"/>
              <a:t> </a:t>
            </a:r>
            <a:r>
              <a:rPr lang="en-US" dirty="0" err="1"/>
              <a:t>dụng</a:t>
            </a:r>
            <a:endParaRPr lang="en-US" dirty="0"/>
          </a:p>
        </p:txBody>
      </p:sp>
      <p:sp>
        <p:nvSpPr>
          <p:cNvPr id="3" name="Content Placeholder 2"/>
          <p:cNvSpPr>
            <a:spLocks noGrp="1"/>
          </p:cNvSpPr>
          <p:nvPr>
            <p:ph idx="13"/>
          </p:nvPr>
        </p:nvSpPr>
        <p:spPr>
          <a:xfrm>
            <a:off x="5943560" y="1371601"/>
            <a:ext cx="5868928" cy="4343399"/>
          </a:xfrm>
        </p:spPr>
        <p:txBody>
          <a:bodyPr>
            <a:noAutofit/>
          </a:bodyPr>
          <a:lstStyle/>
          <a:p>
            <a:pPr algn="just"/>
            <a:r>
              <a:rPr lang="en-US" dirty="0" err="1"/>
              <a:t>HanoiSmart</a:t>
            </a:r>
            <a:r>
              <a:rPr lang="en-US" dirty="0"/>
              <a:t> </a:t>
            </a:r>
            <a:r>
              <a:rPr lang="en-US" dirty="0" err="1"/>
              <a:t>đồng</a:t>
            </a:r>
            <a:r>
              <a:rPr lang="en-US" dirty="0"/>
              <a:t> </a:t>
            </a:r>
            <a:r>
              <a:rPr lang="en-US" dirty="0" err="1"/>
              <a:t>thời</a:t>
            </a:r>
            <a:r>
              <a:rPr lang="en-US" dirty="0"/>
              <a:t> </a:t>
            </a:r>
            <a:r>
              <a:rPr lang="en-US" dirty="0" err="1"/>
              <a:t>là</a:t>
            </a:r>
            <a:r>
              <a:rPr lang="en-US" dirty="0"/>
              <a:t> </a:t>
            </a:r>
            <a:r>
              <a:rPr lang="en-US" dirty="0" err="1"/>
              <a:t>nền</a:t>
            </a:r>
            <a:r>
              <a:rPr lang="en-US" dirty="0"/>
              <a:t> </a:t>
            </a:r>
            <a:r>
              <a:rPr lang="en-US" dirty="0" err="1"/>
              <a:t>tảng</a:t>
            </a:r>
            <a:r>
              <a:rPr lang="en-US" dirty="0"/>
              <a:t> </a:t>
            </a:r>
            <a:r>
              <a:rPr lang="en-US" dirty="0" err="1"/>
              <a:t>ứng</a:t>
            </a:r>
            <a:r>
              <a:rPr lang="en-US" dirty="0"/>
              <a:t> </a:t>
            </a:r>
            <a:r>
              <a:rPr lang="en-US" dirty="0" err="1"/>
              <a:t>dụng</a:t>
            </a:r>
            <a:r>
              <a:rPr lang="en-US" dirty="0"/>
              <a:t> (</a:t>
            </a:r>
            <a:r>
              <a:rPr lang="en-US" b="1" dirty="0"/>
              <a:t>Application platform</a:t>
            </a:r>
            <a:r>
              <a:rPr lang="en-US" dirty="0"/>
              <a:t>) </a:t>
            </a:r>
            <a:r>
              <a:rPr lang="en-US" dirty="0" err="1"/>
              <a:t>giúp</a:t>
            </a:r>
            <a:r>
              <a:rPr lang="en-US" dirty="0"/>
              <a:t> </a:t>
            </a:r>
            <a:r>
              <a:rPr lang="en-US" dirty="0" err="1"/>
              <a:t>cho</a:t>
            </a:r>
            <a:r>
              <a:rPr lang="en-US" dirty="0"/>
              <a:t> </a:t>
            </a:r>
            <a:r>
              <a:rPr lang="en-US" dirty="0" err="1"/>
              <a:t>việc</a:t>
            </a:r>
            <a:r>
              <a:rPr lang="en-US" dirty="0"/>
              <a:t> </a:t>
            </a:r>
            <a:r>
              <a:rPr lang="en-US" dirty="0" err="1"/>
              <a:t>phát</a:t>
            </a:r>
            <a:r>
              <a:rPr lang="en-US" dirty="0"/>
              <a:t> </a:t>
            </a:r>
            <a:r>
              <a:rPr lang="en-US" dirty="0" err="1"/>
              <a:t>triển</a:t>
            </a:r>
            <a:r>
              <a:rPr lang="en-US" dirty="0"/>
              <a:t> </a:t>
            </a:r>
            <a:r>
              <a:rPr lang="en-US" dirty="0" err="1"/>
              <a:t>các</a:t>
            </a:r>
            <a:r>
              <a:rPr lang="en-US" dirty="0"/>
              <a:t> </a:t>
            </a:r>
            <a:r>
              <a:rPr lang="en-US" dirty="0" err="1"/>
              <a:t>ứng</a:t>
            </a:r>
            <a:r>
              <a:rPr lang="en-US" dirty="0"/>
              <a:t> </a:t>
            </a:r>
            <a:r>
              <a:rPr lang="en-US" dirty="0" err="1"/>
              <a:t>dụng</a:t>
            </a:r>
            <a:r>
              <a:rPr lang="en-US" dirty="0"/>
              <a:t> </a:t>
            </a:r>
            <a:r>
              <a:rPr lang="en-US" dirty="0" err="1"/>
              <a:t>TPTM</a:t>
            </a:r>
            <a:r>
              <a:rPr lang="en-US" dirty="0"/>
              <a:t>, </a:t>
            </a:r>
            <a:r>
              <a:rPr lang="en-US" dirty="0" err="1"/>
              <a:t>đặc</a:t>
            </a:r>
            <a:r>
              <a:rPr lang="en-US" dirty="0"/>
              <a:t> </a:t>
            </a:r>
            <a:r>
              <a:rPr lang="en-US" dirty="0" err="1"/>
              <a:t>biệt</a:t>
            </a:r>
            <a:r>
              <a:rPr lang="en-US" dirty="0"/>
              <a:t> </a:t>
            </a:r>
            <a:r>
              <a:rPr lang="en-US" dirty="0" err="1"/>
              <a:t>là</a:t>
            </a:r>
            <a:r>
              <a:rPr lang="en-US" dirty="0"/>
              <a:t> </a:t>
            </a:r>
            <a:r>
              <a:rPr lang="en-US" dirty="0" err="1"/>
              <a:t>các</a:t>
            </a:r>
            <a:r>
              <a:rPr lang="en-US" dirty="0"/>
              <a:t> </a:t>
            </a:r>
            <a:r>
              <a:rPr lang="en-US" dirty="0" err="1"/>
              <a:t>ứng</a:t>
            </a:r>
            <a:r>
              <a:rPr lang="en-US" dirty="0"/>
              <a:t> </a:t>
            </a:r>
            <a:r>
              <a:rPr lang="en-US" dirty="0" err="1"/>
              <a:t>dụng</a:t>
            </a:r>
            <a:r>
              <a:rPr lang="en-US" dirty="0"/>
              <a:t> </a:t>
            </a:r>
            <a:r>
              <a:rPr lang="en-US" dirty="0" err="1"/>
              <a:t>thuộc</a:t>
            </a:r>
            <a:r>
              <a:rPr lang="en-US" dirty="0"/>
              <a:t> </a:t>
            </a:r>
            <a:r>
              <a:rPr lang="en-US" dirty="0" err="1"/>
              <a:t>hạ</a:t>
            </a:r>
            <a:r>
              <a:rPr lang="en-US" dirty="0"/>
              <a:t> </a:t>
            </a:r>
            <a:r>
              <a:rPr lang="en-US" dirty="0" err="1"/>
              <a:t>tầng</a:t>
            </a:r>
            <a:r>
              <a:rPr lang="en-US" dirty="0"/>
              <a:t> </a:t>
            </a:r>
            <a:r>
              <a:rPr lang="en-US" dirty="0" err="1"/>
              <a:t>kinh</a:t>
            </a:r>
            <a:r>
              <a:rPr lang="en-US" dirty="0"/>
              <a:t> </a:t>
            </a:r>
            <a:r>
              <a:rPr lang="en-US" dirty="0" err="1"/>
              <a:t>tế</a:t>
            </a:r>
            <a:r>
              <a:rPr lang="en-US" dirty="0"/>
              <a:t> </a:t>
            </a:r>
            <a:r>
              <a:rPr lang="en-US" dirty="0" err="1"/>
              <a:t>xã</a:t>
            </a:r>
            <a:r>
              <a:rPr lang="en-US" dirty="0"/>
              <a:t> </a:t>
            </a:r>
            <a:r>
              <a:rPr lang="en-US" dirty="0" err="1"/>
              <a:t>hội</a:t>
            </a:r>
            <a:r>
              <a:rPr lang="en-US" dirty="0"/>
              <a:t> </a:t>
            </a:r>
            <a:r>
              <a:rPr lang="en-US" dirty="0" err="1"/>
              <a:t>trở</a:t>
            </a:r>
            <a:r>
              <a:rPr lang="en-US" dirty="0"/>
              <a:t> </a:t>
            </a:r>
            <a:r>
              <a:rPr lang="en-US" dirty="0" err="1"/>
              <a:t>nên</a:t>
            </a:r>
            <a:r>
              <a:rPr lang="en-US" dirty="0"/>
              <a:t> </a:t>
            </a:r>
            <a:r>
              <a:rPr lang="en-US" dirty="0" err="1"/>
              <a:t>đơn</a:t>
            </a:r>
            <a:r>
              <a:rPr lang="en-US" dirty="0"/>
              <a:t> </a:t>
            </a:r>
            <a:r>
              <a:rPr lang="en-US" dirty="0" err="1"/>
              <a:t>giản</a:t>
            </a:r>
            <a:r>
              <a:rPr lang="en-US" dirty="0"/>
              <a:t> </a:t>
            </a:r>
            <a:r>
              <a:rPr lang="en-US" dirty="0" err="1"/>
              <a:t>và</a:t>
            </a:r>
            <a:r>
              <a:rPr lang="en-US" dirty="0"/>
              <a:t> </a:t>
            </a:r>
            <a:r>
              <a:rPr lang="en-US" dirty="0" err="1"/>
              <a:t>đỡ</a:t>
            </a:r>
            <a:r>
              <a:rPr lang="en-US" dirty="0"/>
              <a:t> </a:t>
            </a:r>
            <a:r>
              <a:rPr lang="en-US" dirty="0" err="1"/>
              <a:t>tốn</a:t>
            </a:r>
            <a:r>
              <a:rPr lang="en-US" dirty="0"/>
              <a:t> </a:t>
            </a:r>
            <a:r>
              <a:rPr lang="en-US" dirty="0" err="1"/>
              <a:t>kém</a:t>
            </a:r>
            <a:r>
              <a:rPr lang="en-US" dirty="0"/>
              <a:t> </a:t>
            </a:r>
            <a:r>
              <a:rPr lang="en-US" dirty="0" err="1"/>
              <a:t>hơn</a:t>
            </a:r>
            <a:endParaRPr lang="en-US" dirty="0"/>
          </a:p>
          <a:p>
            <a:pPr algn="just"/>
            <a:r>
              <a:rPr lang="en-US" dirty="0" err="1"/>
              <a:t>Việc</a:t>
            </a:r>
            <a:r>
              <a:rPr lang="en-US" dirty="0"/>
              <a:t> </a:t>
            </a:r>
            <a:r>
              <a:rPr lang="en-US" dirty="0" err="1"/>
              <a:t>tích</a:t>
            </a:r>
            <a:r>
              <a:rPr lang="en-US" dirty="0"/>
              <a:t> </a:t>
            </a:r>
            <a:r>
              <a:rPr lang="en-US" dirty="0" err="1"/>
              <a:t>hợp</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ứng</a:t>
            </a:r>
            <a:r>
              <a:rPr lang="en-US" dirty="0"/>
              <a:t> </a:t>
            </a:r>
            <a:r>
              <a:rPr lang="en-US" dirty="0" err="1"/>
              <a:t>dụng</a:t>
            </a:r>
            <a:r>
              <a:rPr lang="en-US" dirty="0"/>
              <a:t> </a:t>
            </a:r>
            <a:r>
              <a:rPr lang="en-US" dirty="0" err="1"/>
              <a:t>liên</a:t>
            </a:r>
            <a:r>
              <a:rPr lang="en-US" dirty="0"/>
              <a:t> </a:t>
            </a:r>
            <a:r>
              <a:rPr lang="en-US" dirty="0" err="1"/>
              <a:t>quan</a:t>
            </a:r>
            <a:r>
              <a:rPr lang="en-US" dirty="0"/>
              <a:t> </a:t>
            </a:r>
            <a:r>
              <a:rPr lang="en-US" dirty="0" err="1"/>
              <a:t>đến</a:t>
            </a:r>
            <a:r>
              <a:rPr lang="en-US" dirty="0"/>
              <a:t> </a:t>
            </a:r>
            <a:r>
              <a:rPr lang="en-US" dirty="0" err="1"/>
              <a:t>người</a:t>
            </a:r>
            <a:r>
              <a:rPr lang="en-US" dirty="0"/>
              <a:t> </a:t>
            </a:r>
            <a:r>
              <a:rPr lang="en-US" dirty="0" err="1"/>
              <a:t>dân</a:t>
            </a:r>
            <a:r>
              <a:rPr lang="en-US" dirty="0"/>
              <a:t> </a:t>
            </a:r>
            <a:r>
              <a:rPr lang="en-US" dirty="0" err="1"/>
              <a:t>như</a:t>
            </a:r>
            <a:r>
              <a:rPr lang="en-US" dirty="0"/>
              <a:t> </a:t>
            </a:r>
            <a:r>
              <a:rPr lang="en-US" dirty="0" err="1"/>
              <a:t>hành</a:t>
            </a:r>
            <a:r>
              <a:rPr lang="en-US" dirty="0"/>
              <a:t> </a:t>
            </a:r>
            <a:r>
              <a:rPr lang="en-US" dirty="0" err="1"/>
              <a:t>chính</a:t>
            </a:r>
            <a:r>
              <a:rPr lang="en-US" dirty="0"/>
              <a:t> </a:t>
            </a:r>
            <a:r>
              <a:rPr lang="en-US" dirty="0" err="1"/>
              <a:t>công</a:t>
            </a:r>
            <a:r>
              <a:rPr lang="en-US" dirty="0"/>
              <a:t>, y </a:t>
            </a:r>
            <a:r>
              <a:rPr lang="en-US" dirty="0" err="1"/>
              <a:t>tế</a:t>
            </a:r>
            <a:r>
              <a:rPr lang="en-US" dirty="0"/>
              <a:t>, </a:t>
            </a:r>
            <a:r>
              <a:rPr lang="en-US" dirty="0" err="1"/>
              <a:t>giáo</a:t>
            </a:r>
            <a:r>
              <a:rPr lang="en-US" dirty="0"/>
              <a:t> </a:t>
            </a:r>
            <a:r>
              <a:rPr lang="en-US" dirty="0" err="1"/>
              <a:t>dục</a:t>
            </a:r>
            <a:r>
              <a:rPr lang="en-US" dirty="0"/>
              <a:t>, </a:t>
            </a:r>
            <a:r>
              <a:rPr lang="en-US" dirty="0" err="1"/>
              <a:t>giao</a:t>
            </a:r>
            <a:r>
              <a:rPr lang="en-US" dirty="0"/>
              <a:t> </a:t>
            </a:r>
            <a:r>
              <a:rPr lang="en-US" dirty="0" err="1"/>
              <a:t>thông</a:t>
            </a:r>
            <a:r>
              <a:rPr lang="en-US" dirty="0"/>
              <a:t>, </a:t>
            </a:r>
            <a:r>
              <a:rPr lang="en-US" dirty="0" err="1"/>
              <a:t>thương</a:t>
            </a:r>
            <a:r>
              <a:rPr lang="en-US" dirty="0"/>
              <a:t> </a:t>
            </a:r>
            <a:r>
              <a:rPr lang="en-US" dirty="0" err="1"/>
              <a:t>mại</a:t>
            </a:r>
            <a:r>
              <a:rPr lang="en-US" dirty="0"/>
              <a:t> </a:t>
            </a:r>
            <a:r>
              <a:rPr lang="en-US" dirty="0" err="1"/>
              <a:t>điện</a:t>
            </a:r>
            <a:r>
              <a:rPr lang="en-US" dirty="0"/>
              <a:t> </a:t>
            </a:r>
            <a:r>
              <a:rPr lang="en-US" dirty="0" err="1"/>
              <a:t>tử</a:t>
            </a:r>
            <a:r>
              <a:rPr lang="en-US" dirty="0"/>
              <a:t>, </a:t>
            </a:r>
            <a:r>
              <a:rPr lang="en-US" dirty="0" err="1"/>
              <a:t>tài</a:t>
            </a:r>
            <a:r>
              <a:rPr lang="en-US" dirty="0"/>
              <a:t> </a:t>
            </a:r>
            <a:r>
              <a:rPr lang="en-US" dirty="0" err="1"/>
              <a:t>chính</a:t>
            </a:r>
            <a:r>
              <a:rPr lang="en-US" dirty="0"/>
              <a:t> </a:t>
            </a:r>
            <a:r>
              <a:rPr lang="en-US" dirty="0" err="1"/>
              <a:t>ngân</a:t>
            </a:r>
            <a:r>
              <a:rPr lang="en-US" dirty="0"/>
              <a:t> </a:t>
            </a:r>
            <a:r>
              <a:rPr lang="en-US" dirty="0" err="1"/>
              <a:t>hàng</a:t>
            </a:r>
            <a:r>
              <a:rPr lang="en-US" dirty="0"/>
              <a:t>… </a:t>
            </a:r>
            <a:r>
              <a:rPr lang="en-US" dirty="0" err="1"/>
              <a:t>lên</a:t>
            </a:r>
            <a:r>
              <a:rPr lang="en-US" dirty="0"/>
              <a:t> </a:t>
            </a:r>
            <a:r>
              <a:rPr lang="en-US" dirty="0" err="1"/>
              <a:t>một</a:t>
            </a:r>
            <a:r>
              <a:rPr lang="en-US" dirty="0"/>
              <a:t> </a:t>
            </a:r>
            <a:r>
              <a:rPr lang="en-US" dirty="0" err="1"/>
              <a:t>nền</a:t>
            </a:r>
            <a:r>
              <a:rPr lang="en-US" dirty="0"/>
              <a:t> </a:t>
            </a:r>
            <a:r>
              <a:rPr lang="en-US" dirty="0" err="1"/>
              <a:t>tảng</a:t>
            </a:r>
            <a:r>
              <a:rPr lang="en-US" dirty="0"/>
              <a:t> </a:t>
            </a:r>
            <a:r>
              <a:rPr lang="en-US" dirty="0" err="1"/>
              <a:t>ứng</a:t>
            </a:r>
            <a:r>
              <a:rPr lang="en-US" dirty="0"/>
              <a:t> </a:t>
            </a:r>
            <a:r>
              <a:rPr lang="en-US" dirty="0" err="1"/>
              <a:t>dụng</a:t>
            </a:r>
            <a:r>
              <a:rPr lang="en-US" dirty="0"/>
              <a:t> </a:t>
            </a:r>
            <a:r>
              <a:rPr lang="en-US" dirty="0" err="1"/>
              <a:t>duy</a:t>
            </a:r>
            <a:r>
              <a:rPr lang="en-US" dirty="0"/>
              <a:t> </a:t>
            </a:r>
            <a:r>
              <a:rPr lang="en-US" dirty="0" err="1"/>
              <a:t>nhất</a:t>
            </a:r>
            <a:r>
              <a:rPr lang="en-US" dirty="0"/>
              <a:t> </a:t>
            </a:r>
            <a:r>
              <a:rPr lang="en-US" dirty="0" err="1"/>
              <a:t>sẽ</a:t>
            </a:r>
            <a:r>
              <a:rPr lang="en-US" dirty="0"/>
              <a:t> </a:t>
            </a:r>
            <a:r>
              <a:rPr lang="en-US" dirty="0" err="1"/>
              <a:t>tạo</a:t>
            </a:r>
            <a:r>
              <a:rPr lang="en-US" dirty="0"/>
              <a:t> </a:t>
            </a:r>
            <a:r>
              <a:rPr lang="en-US" dirty="0" err="1"/>
              <a:t>thuận</a:t>
            </a:r>
            <a:r>
              <a:rPr lang="en-US" dirty="0"/>
              <a:t> </a:t>
            </a:r>
            <a:r>
              <a:rPr lang="en-US" dirty="0" err="1"/>
              <a:t>lợi</a:t>
            </a:r>
            <a:r>
              <a:rPr lang="en-US" dirty="0"/>
              <a:t> </a:t>
            </a:r>
            <a:r>
              <a:rPr lang="en-US" dirty="0" err="1"/>
              <a:t>cho</a:t>
            </a:r>
            <a:r>
              <a:rPr lang="en-US" dirty="0"/>
              <a:t> </a:t>
            </a:r>
            <a:r>
              <a:rPr lang="en-US" dirty="0" err="1"/>
              <a:t>người</a:t>
            </a:r>
            <a:r>
              <a:rPr lang="en-US" dirty="0"/>
              <a:t> </a:t>
            </a:r>
            <a:r>
              <a:rPr lang="en-US" dirty="0" err="1"/>
              <a:t>dân</a:t>
            </a:r>
            <a:r>
              <a:rPr lang="en-US" dirty="0"/>
              <a:t> </a:t>
            </a:r>
            <a:r>
              <a:rPr lang="en-US" dirty="0" err="1"/>
              <a:t>khi</a:t>
            </a:r>
            <a:r>
              <a:rPr lang="en-US" dirty="0"/>
              <a:t> </a:t>
            </a:r>
            <a:r>
              <a:rPr lang="en-US" dirty="0" err="1"/>
              <a:t>sử</a:t>
            </a:r>
            <a:r>
              <a:rPr lang="en-US" dirty="0"/>
              <a:t> </a:t>
            </a:r>
            <a:r>
              <a:rPr lang="en-US" dirty="0" err="1"/>
              <a:t>dụng</a:t>
            </a:r>
            <a:r>
              <a:rPr lang="en-US" dirty="0"/>
              <a:t> </a:t>
            </a:r>
            <a:r>
              <a:rPr lang="en-US" dirty="0" err="1"/>
              <a:t>dịch</a:t>
            </a:r>
            <a:r>
              <a:rPr lang="en-US" dirty="0"/>
              <a:t> </a:t>
            </a:r>
            <a:r>
              <a:rPr lang="en-US" dirty="0" err="1"/>
              <a:t>vụ</a:t>
            </a:r>
            <a:r>
              <a:rPr lang="en-US" dirty="0"/>
              <a:t> (single sign-on)</a:t>
            </a:r>
          </a:p>
          <a:p>
            <a:pPr algn="just"/>
            <a:r>
              <a:rPr lang="en-US" dirty="0" err="1"/>
              <a:t>Mỗi</a:t>
            </a:r>
            <a:r>
              <a:rPr lang="en-US" dirty="0"/>
              <a:t> </a:t>
            </a:r>
            <a:r>
              <a:rPr lang="en-US" dirty="0" err="1"/>
              <a:t>người</a:t>
            </a:r>
            <a:r>
              <a:rPr lang="en-US" dirty="0"/>
              <a:t> </a:t>
            </a:r>
            <a:r>
              <a:rPr lang="en-US" dirty="0" err="1"/>
              <a:t>dân</a:t>
            </a:r>
            <a:r>
              <a:rPr lang="en-US" dirty="0"/>
              <a:t> </a:t>
            </a:r>
            <a:r>
              <a:rPr lang="en-US" dirty="0" err="1"/>
              <a:t>sẽ</a:t>
            </a:r>
            <a:r>
              <a:rPr lang="en-US" dirty="0"/>
              <a:t> </a:t>
            </a:r>
            <a:r>
              <a:rPr lang="en-US" dirty="0" err="1"/>
              <a:t>có</a:t>
            </a:r>
            <a:r>
              <a:rPr lang="en-US" dirty="0"/>
              <a:t> </a:t>
            </a:r>
            <a:r>
              <a:rPr lang="en-US" dirty="0" err="1"/>
              <a:t>duy</a:t>
            </a:r>
            <a:r>
              <a:rPr lang="en-US" dirty="0"/>
              <a:t> </a:t>
            </a:r>
            <a:r>
              <a:rPr lang="en-US" dirty="0" err="1"/>
              <a:t>nhất</a:t>
            </a:r>
            <a:r>
              <a:rPr lang="en-US" dirty="0"/>
              <a:t> </a:t>
            </a:r>
            <a:r>
              <a:rPr lang="en-US" dirty="0" err="1"/>
              <a:t>một</a:t>
            </a:r>
            <a:r>
              <a:rPr lang="en-US" dirty="0"/>
              <a:t> </a:t>
            </a:r>
            <a:r>
              <a:rPr lang="en-US" dirty="0" err="1"/>
              <a:t>tài</a:t>
            </a:r>
            <a:r>
              <a:rPr lang="en-US" dirty="0"/>
              <a:t> </a:t>
            </a:r>
            <a:r>
              <a:rPr lang="en-US" dirty="0" err="1"/>
              <a:t>khoản</a:t>
            </a:r>
            <a:r>
              <a:rPr lang="en-US" dirty="0"/>
              <a:t> </a:t>
            </a:r>
            <a:r>
              <a:rPr lang="en-US" dirty="0" err="1"/>
              <a:t>chính</a:t>
            </a:r>
            <a:r>
              <a:rPr lang="en-US" dirty="0"/>
              <a:t> </a:t>
            </a:r>
            <a:r>
              <a:rPr lang="en-US" dirty="0" err="1"/>
              <a:t>danh</a:t>
            </a:r>
            <a:r>
              <a:rPr lang="en-US" dirty="0"/>
              <a:t> </a:t>
            </a:r>
            <a:r>
              <a:rPr lang="en-US" dirty="0" err="1"/>
              <a:t>trên</a:t>
            </a:r>
            <a:r>
              <a:rPr lang="en-US" dirty="0"/>
              <a:t> </a:t>
            </a:r>
            <a:r>
              <a:rPr lang="en-US" dirty="0" err="1"/>
              <a:t>mạng</a:t>
            </a:r>
            <a:r>
              <a:rPr lang="en-US" dirty="0"/>
              <a:t> </a:t>
            </a:r>
            <a:r>
              <a:rPr lang="en-US" dirty="0" err="1"/>
              <a:t>HànoiSmart</a:t>
            </a:r>
            <a:r>
              <a:rPr lang="en-US" dirty="0"/>
              <a:t> </a:t>
            </a:r>
            <a:r>
              <a:rPr lang="en-US" dirty="0" err="1"/>
              <a:t>và</a:t>
            </a:r>
            <a:r>
              <a:rPr lang="en-US" dirty="0"/>
              <a:t> </a:t>
            </a:r>
            <a:r>
              <a:rPr lang="en-US" dirty="0" err="1"/>
              <a:t>sử</a:t>
            </a:r>
            <a:r>
              <a:rPr lang="en-US" dirty="0"/>
              <a:t> </a:t>
            </a:r>
            <a:r>
              <a:rPr lang="en-US" dirty="0" err="1"/>
              <a:t>dụng</a:t>
            </a:r>
            <a:r>
              <a:rPr lang="en-US" dirty="0"/>
              <a:t> </a:t>
            </a:r>
            <a:r>
              <a:rPr lang="en-US" dirty="0" err="1"/>
              <a:t>tài</a:t>
            </a:r>
            <a:r>
              <a:rPr lang="en-US" dirty="0"/>
              <a:t> </a:t>
            </a:r>
            <a:r>
              <a:rPr lang="en-US" dirty="0" err="1"/>
              <a:t>khoản</a:t>
            </a:r>
            <a:r>
              <a:rPr lang="en-US" dirty="0"/>
              <a:t> </a:t>
            </a:r>
            <a:r>
              <a:rPr lang="en-US" dirty="0" err="1"/>
              <a:t>này</a:t>
            </a:r>
            <a:r>
              <a:rPr lang="en-US" dirty="0"/>
              <a:t> </a:t>
            </a:r>
            <a:r>
              <a:rPr lang="en-US" dirty="0" err="1"/>
              <a:t>để</a:t>
            </a:r>
            <a:r>
              <a:rPr lang="en-US" dirty="0"/>
              <a:t> </a:t>
            </a:r>
            <a:r>
              <a:rPr lang="en-US" dirty="0" err="1"/>
              <a:t>tiếp</a:t>
            </a:r>
            <a:r>
              <a:rPr lang="en-US" dirty="0"/>
              <a:t> </a:t>
            </a:r>
            <a:r>
              <a:rPr lang="en-US" dirty="0" err="1"/>
              <a:t>cận</a:t>
            </a:r>
            <a:r>
              <a:rPr lang="en-US" dirty="0"/>
              <a:t> </a:t>
            </a:r>
            <a:r>
              <a:rPr lang="en-US" dirty="0" err="1"/>
              <a:t>với</a:t>
            </a:r>
            <a:r>
              <a:rPr lang="en-US" dirty="0"/>
              <a:t> </a:t>
            </a:r>
            <a:r>
              <a:rPr lang="en-US" dirty="0" err="1"/>
              <a:t>tất</a:t>
            </a:r>
            <a:r>
              <a:rPr lang="en-US" dirty="0"/>
              <a:t> </a:t>
            </a:r>
            <a:r>
              <a:rPr lang="en-US" dirty="0" err="1"/>
              <a:t>cả</a:t>
            </a:r>
            <a:r>
              <a:rPr lang="en-US" dirty="0"/>
              <a:t> </a:t>
            </a:r>
            <a:r>
              <a:rPr lang="en-US" dirty="0" err="1"/>
              <a:t>các</a:t>
            </a:r>
            <a:r>
              <a:rPr lang="en-US" dirty="0"/>
              <a:t> </a:t>
            </a:r>
            <a:r>
              <a:rPr lang="en-US" dirty="0" err="1"/>
              <a:t>dịch</a:t>
            </a:r>
            <a:r>
              <a:rPr lang="en-US" dirty="0"/>
              <a:t> </a:t>
            </a:r>
            <a:r>
              <a:rPr lang="en-US" dirty="0" err="1"/>
              <a:t>vụ</a:t>
            </a:r>
            <a:r>
              <a:rPr lang="en-US" dirty="0"/>
              <a:t> </a:t>
            </a:r>
            <a:r>
              <a:rPr lang="en-US" dirty="0" err="1"/>
              <a:t>của</a:t>
            </a:r>
            <a:r>
              <a:rPr lang="en-US" dirty="0"/>
              <a:t> </a:t>
            </a:r>
            <a:r>
              <a:rPr lang="en-US" dirty="0" err="1"/>
              <a:t>Thành</a:t>
            </a:r>
            <a:r>
              <a:rPr lang="en-US" dirty="0"/>
              <a:t> </a:t>
            </a:r>
            <a:r>
              <a:rPr lang="en-US" dirty="0" err="1"/>
              <a:t>phố</a:t>
            </a:r>
            <a:r>
              <a:rPr lang="en-US" dirty="0"/>
              <a:t> </a:t>
            </a:r>
            <a:r>
              <a:rPr lang="en-US" dirty="0" err="1"/>
              <a:t>và</a:t>
            </a:r>
            <a:r>
              <a:rPr lang="en-US" dirty="0"/>
              <a:t> </a:t>
            </a:r>
            <a:r>
              <a:rPr lang="en-US" dirty="0" err="1"/>
              <a:t>để</a:t>
            </a:r>
            <a:r>
              <a:rPr lang="en-US" dirty="0"/>
              <a:t> </a:t>
            </a:r>
            <a:r>
              <a:rPr lang="en-US" dirty="0" err="1"/>
              <a:t>trao</a:t>
            </a:r>
            <a:r>
              <a:rPr lang="en-US" dirty="0"/>
              <a:t> </a:t>
            </a:r>
            <a:r>
              <a:rPr lang="en-US" dirty="0" err="1"/>
              <a:t>đổi</a:t>
            </a:r>
            <a:r>
              <a:rPr lang="en-US" dirty="0"/>
              <a:t> </a:t>
            </a:r>
            <a:r>
              <a:rPr lang="en-US" dirty="0" err="1"/>
              <a:t>giao</a:t>
            </a:r>
            <a:r>
              <a:rPr lang="en-US" dirty="0"/>
              <a:t> </a:t>
            </a:r>
            <a:r>
              <a:rPr lang="en-US" dirty="0" err="1"/>
              <a:t>dịch</a:t>
            </a:r>
            <a:r>
              <a:rPr lang="en-US" dirty="0"/>
              <a:t> </a:t>
            </a:r>
            <a:r>
              <a:rPr lang="en-US" dirty="0" err="1"/>
              <a:t>với</a:t>
            </a:r>
            <a:r>
              <a:rPr lang="en-US" dirty="0"/>
              <a:t> </a:t>
            </a:r>
            <a:r>
              <a:rPr lang="en-US" dirty="0" err="1"/>
              <a:t>nhau</a:t>
            </a:r>
            <a:endParaRPr lang="en-US" dirty="0"/>
          </a:p>
          <a:p>
            <a:pPr algn="just"/>
            <a:r>
              <a:rPr lang="en-US" dirty="0" err="1"/>
              <a:t>Các</a:t>
            </a:r>
            <a:r>
              <a:rPr lang="en-US" dirty="0"/>
              <a:t> </a:t>
            </a:r>
            <a:r>
              <a:rPr lang="en-US" dirty="0" err="1"/>
              <a:t>nhà</a:t>
            </a:r>
            <a:r>
              <a:rPr lang="en-US" dirty="0"/>
              <a:t> </a:t>
            </a:r>
            <a:r>
              <a:rPr lang="en-US" dirty="0" err="1"/>
              <a:t>phát</a:t>
            </a:r>
            <a:r>
              <a:rPr lang="en-US" dirty="0"/>
              <a:t> </a:t>
            </a:r>
            <a:r>
              <a:rPr lang="en-US" dirty="0" err="1"/>
              <a:t>triển</a:t>
            </a:r>
            <a:r>
              <a:rPr lang="en-US" dirty="0"/>
              <a:t> </a:t>
            </a:r>
            <a:r>
              <a:rPr lang="en-US" dirty="0" err="1"/>
              <a:t>ứng</a:t>
            </a:r>
            <a:r>
              <a:rPr lang="en-US" dirty="0"/>
              <a:t> </a:t>
            </a:r>
            <a:r>
              <a:rPr lang="en-US" dirty="0" err="1"/>
              <a:t>dụng</a:t>
            </a:r>
            <a:r>
              <a:rPr lang="en-US" dirty="0"/>
              <a:t> </a:t>
            </a:r>
            <a:r>
              <a:rPr lang="en-US" dirty="0" err="1"/>
              <a:t>có</a:t>
            </a:r>
            <a:r>
              <a:rPr lang="en-US" dirty="0"/>
              <a:t> </a:t>
            </a:r>
            <a:r>
              <a:rPr lang="en-US" dirty="0" err="1"/>
              <a:t>thể</a:t>
            </a:r>
            <a:r>
              <a:rPr lang="en-US" dirty="0"/>
              <a:t> </a:t>
            </a:r>
            <a:r>
              <a:rPr lang="en-US" dirty="0" err="1"/>
              <a:t>truy</a:t>
            </a:r>
            <a:r>
              <a:rPr lang="en-US" dirty="0"/>
              <a:t> </a:t>
            </a:r>
            <a:r>
              <a:rPr lang="en-US" dirty="0" err="1"/>
              <a:t>cập</a:t>
            </a:r>
            <a:r>
              <a:rPr lang="en-US" dirty="0"/>
              <a:t> </a:t>
            </a:r>
            <a:r>
              <a:rPr lang="en-US" dirty="0" err="1"/>
              <a:t>hạ</a:t>
            </a:r>
            <a:r>
              <a:rPr lang="en-US" dirty="0"/>
              <a:t> </a:t>
            </a:r>
            <a:r>
              <a:rPr lang="en-US" dirty="0" err="1"/>
              <a:t>tầng</a:t>
            </a:r>
            <a:r>
              <a:rPr lang="en-US" dirty="0"/>
              <a:t> </a:t>
            </a:r>
            <a:r>
              <a:rPr lang="en-US" dirty="0" err="1"/>
              <a:t>dữ</a:t>
            </a:r>
            <a:r>
              <a:rPr lang="en-US" dirty="0"/>
              <a:t> </a:t>
            </a:r>
            <a:r>
              <a:rPr lang="en-US" dirty="0" err="1"/>
              <a:t>liệu</a:t>
            </a:r>
            <a:r>
              <a:rPr lang="en-US" dirty="0"/>
              <a:t> </a:t>
            </a:r>
            <a:r>
              <a:rPr lang="en-US" dirty="0" err="1"/>
              <a:t>dùng</a:t>
            </a:r>
            <a:r>
              <a:rPr lang="en-US" dirty="0"/>
              <a:t> </a:t>
            </a:r>
            <a:r>
              <a:rPr lang="en-US" dirty="0" err="1"/>
              <a:t>chung</a:t>
            </a:r>
            <a:r>
              <a:rPr lang="en-US" dirty="0"/>
              <a:t> </a:t>
            </a:r>
            <a:r>
              <a:rPr lang="en-US" dirty="0" err="1"/>
              <a:t>của</a:t>
            </a:r>
            <a:r>
              <a:rPr lang="en-US" dirty="0"/>
              <a:t> </a:t>
            </a:r>
            <a:r>
              <a:rPr lang="en-US" dirty="0" err="1"/>
              <a:t>thành</a:t>
            </a:r>
            <a:r>
              <a:rPr lang="en-US" dirty="0"/>
              <a:t> </a:t>
            </a:r>
            <a:r>
              <a:rPr lang="en-US" dirty="0" err="1"/>
              <a:t>phố</a:t>
            </a:r>
            <a:r>
              <a:rPr lang="en-US" dirty="0"/>
              <a:t> </a:t>
            </a:r>
            <a:r>
              <a:rPr lang="en-US" dirty="0" err="1"/>
              <a:t>thông</a:t>
            </a:r>
            <a:r>
              <a:rPr lang="en-US" dirty="0"/>
              <a:t> qua API </a:t>
            </a:r>
            <a:r>
              <a:rPr lang="en-US" dirty="0" err="1"/>
              <a:t>mở</a:t>
            </a:r>
            <a:r>
              <a:rPr lang="en-US" dirty="0"/>
              <a:t> </a:t>
            </a:r>
            <a:r>
              <a:rPr lang="en-US" dirty="0" err="1"/>
              <a:t>một</a:t>
            </a:r>
            <a:r>
              <a:rPr lang="en-US" dirty="0"/>
              <a:t> </a:t>
            </a:r>
            <a:r>
              <a:rPr lang="en-US" dirty="0" err="1"/>
              <a:t>cách</a:t>
            </a:r>
            <a:r>
              <a:rPr lang="en-US" dirty="0"/>
              <a:t> </a:t>
            </a:r>
            <a:r>
              <a:rPr lang="en-US" dirty="0" err="1"/>
              <a:t>dễ</a:t>
            </a:r>
            <a:r>
              <a:rPr lang="en-US" dirty="0"/>
              <a:t> </a:t>
            </a:r>
            <a:r>
              <a:rPr lang="en-US" dirty="0" err="1"/>
              <a:t>dàng</a:t>
            </a:r>
            <a:r>
              <a:rPr lang="en-US" dirty="0"/>
              <a:t> </a:t>
            </a:r>
            <a:r>
              <a:rPr lang="en-US" dirty="0" err="1"/>
              <a:t>và</a:t>
            </a:r>
            <a:r>
              <a:rPr lang="en-US" dirty="0"/>
              <a:t> an </a:t>
            </a:r>
            <a:r>
              <a:rPr lang="en-US" dirty="0" err="1"/>
              <a:t>toàn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731" y="1524000"/>
            <a:ext cx="5339630" cy="4647350"/>
          </a:xfrm>
          <a:prstGeom prst="rect">
            <a:avLst/>
          </a:prstGeom>
        </p:spPr>
      </p:pic>
    </p:spTree>
    <p:extLst>
      <p:ext uri="{BB962C8B-B14F-4D97-AF65-F5344CB8AC3E}">
        <p14:creationId xmlns:p14="http://schemas.microsoft.com/office/powerpoint/2010/main" val="4023731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7014" y="313275"/>
            <a:ext cx="9347200" cy="1143000"/>
          </a:xfrm>
        </p:spPr>
        <p:txBody>
          <a:bodyPr vert="horz" lIns="91440" tIns="45720" rIns="91440" bIns="45720" rtlCol="0" anchor="ctr">
            <a:normAutofit/>
          </a:bodyPr>
          <a:lstStyle/>
          <a:p>
            <a:r>
              <a:rPr lang="en-US" dirty="0" err="1"/>
              <a:t>Hạ</a:t>
            </a:r>
            <a:r>
              <a:rPr lang="en-US" dirty="0"/>
              <a:t> </a:t>
            </a:r>
            <a:r>
              <a:rPr lang="en-US" dirty="0" err="1"/>
              <a:t>tầng</a:t>
            </a:r>
            <a:r>
              <a:rPr lang="en-US" dirty="0"/>
              <a:t> </a:t>
            </a:r>
            <a:r>
              <a:rPr lang="en-US" dirty="0" err="1"/>
              <a:t>kinh</a:t>
            </a:r>
            <a:r>
              <a:rPr lang="en-US" dirty="0"/>
              <a:t> </a:t>
            </a:r>
            <a:r>
              <a:rPr lang="en-US" dirty="0" err="1"/>
              <a:t>tế</a:t>
            </a:r>
            <a:r>
              <a:rPr lang="en-US" dirty="0"/>
              <a:t> </a:t>
            </a:r>
            <a:r>
              <a:rPr lang="en-US" dirty="0" err="1"/>
              <a:t>xã</a:t>
            </a:r>
            <a:r>
              <a:rPr lang="en-US" dirty="0"/>
              <a:t> </a:t>
            </a:r>
            <a:r>
              <a:rPr lang="en-US" dirty="0" err="1"/>
              <a:t>hội</a:t>
            </a:r>
            <a:r>
              <a:rPr lang="en-US" dirty="0"/>
              <a:t> </a:t>
            </a:r>
            <a:r>
              <a:rPr lang="en-US" dirty="0" err="1"/>
              <a:t>thông</a:t>
            </a:r>
            <a:r>
              <a:rPr lang="en-US" dirty="0"/>
              <a:t> minh</a:t>
            </a:r>
          </a:p>
        </p:txBody>
      </p:sp>
      <p:sp>
        <p:nvSpPr>
          <p:cNvPr id="3" name="Content Placeholder 2"/>
          <p:cNvSpPr>
            <a:spLocks noGrp="1"/>
          </p:cNvSpPr>
          <p:nvPr>
            <p:ph idx="1"/>
          </p:nvPr>
        </p:nvSpPr>
        <p:spPr>
          <a:xfrm>
            <a:off x="7315517" y="2464736"/>
            <a:ext cx="3506113" cy="2917605"/>
          </a:xfrm>
        </p:spPr>
        <p:txBody>
          <a:bodyPr>
            <a:normAutofit/>
          </a:bodyPr>
          <a:lstStyle/>
          <a:p>
            <a:pPr>
              <a:buFont typeface="Wingdings" pitchFamily="2" charset="2"/>
              <a:buChar char="§"/>
            </a:pPr>
            <a:r>
              <a:rPr lang="en-US" sz="1600" dirty="0"/>
              <a:t>Y </a:t>
            </a:r>
            <a:r>
              <a:rPr lang="en-US" sz="1600" dirty="0" err="1"/>
              <a:t>tế</a:t>
            </a:r>
            <a:r>
              <a:rPr lang="en-US" sz="1600" dirty="0"/>
              <a:t> </a:t>
            </a:r>
            <a:r>
              <a:rPr lang="en-US" sz="1600" dirty="0" err="1"/>
              <a:t>thông</a:t>
            </a:r>
            <a:r>
              <a:rPr lang="en-US" sz="1600" dirty="0"/>
              <a:t> minh</a:t>
            </a:r>
          </a:p>
          <a:p>
            <a:pPr>
              <a:buFont typeface="Wingdings" pitchFamily="2" charset="2"/>
              <a:buChar char="§"/>
            </a:pPr>
            <a:r>
              <a:rPr lang="en-US" sz="1600" dirty="0" err="1"/>
              <a:t>Giáo</a:t>
            </a:r>
            <a:r>
              <a:rPr lang="en-US" sz="1600" dirty="0"/>
              <a:t> </a:t>
            </a:r>
            <a:r>
              <a:rPr lang="en-US" sz="1600" dirty="0" err="1"/>
              <a:t>dục</a:t>
            </a:r>
            <a:r>
              <a:rPr lang="en-US" sz="1600" dirty="0"/>
              <a:t> </a:t>
            </a:r>
            <a:r>
              <a:rPr lang="en-US" sz="1600" dirty="0" err="1"/>
              <a:t>thông</a:t>
            </a:r>
            <a:r>
              <a:rPr lang="en-US" sz="1600" dirty="0"/>
              <a:t> minh</a:t>
            </a:r>
          </a:p>
          <a:p>
            <a:pPr>
              <a:buFont typeface="Wingdings" pitchFamily="2" charset="2"/>
              <a:buChar char="§"/>
            </a:pPr>
            <a:r>
              <a:rPr lang="en-US" sz="1600" dirty="0" err="1"/>
              <a:t>Văn</a:t>
            </a:r>
            <a:r>
              <a:rPr lang="en-US" sz="1600" dirty="0"/>
              <a:t> </a:t>
            </a:r>
            <a:r>
              <a:rPr lang="en-US" sz="1600" dirty="0" err="1"/>
              <a:t>hóa</a:t>
            </a:r>
            <a:r>
              <a:rPr lang="en-US" sz="1600" dirty="0"/>
              <a:t> </a:t>
            </a:r>
            <a:r>
              <a:rPr lang="en-US" sz="1600" dirty="0" err="1"/>
              <a:t>thông</a:t>
            </a:r>
            <a:r>
              <a:rPr lang="en-US" sz="1600" dirty="0"/>
              <a:t> minh</a:t>
            </a:r>
          </a:p>
          <a:p>
            <a:pPr>
              <a:buFont typeface="Wingdings" pitchFamily="2" charset="2"/>
              <a:buChar char="§"/>
            </a:pPr>
            <a:r>
              <a:rPr lang="en-US" sz="1600" dirty="0" err="1"/>
              <a:t>Kinh</a:t>
            </a:r>
            <a:r>
              <a:rPr lang="en-US" sz="1600" dirty="0"/>
              <a:t> </a:t>
            </a:r>
            <a:r>
              <a:rPr lang="en-US" sz="1600" dirty="0" err="1"/>
              <a:t>tế</a:t>
            </a:r>
            <a:r>
              <a:rPr lang="en-US" sz="1600" dirty="0"/>
              <a:t> </a:t>
            </a:r>
            <a:r>
              <a:rPr lang="en-US" sz="1600" dirty="0" err="1"/>
              <a:t>thông</a:t>
            </a:r>
            <a:r>
              <a:rPr lang="en-US" sz="1600" dirty="0"/>
              <a:t> minh</a:t>
            </a:r>
          </a:p>
          <a:p>
            <a:pPr>
              <a:buFont typeface="Wingdings" pitchFamily="2" charset="2"/>
              <a:buChar char="§"/>
            </a:pPr>
            <a:r>
              <a:rPr lang="en-US" sz="1600" dirty="0" err="1"/>
              <a:t>Công</a:t>
            </a:r>
            <a:r>
              <a:rPr lang="en-US" sz="1600" dirty="0"/>
              <a:t> </a:t>
            </a:r>
            <a:r>
              <a:rPr lang="en-US" sz="1600" dirty="0" err="1"/>
              <a:t>nghiệp</a:t>
            </a:r>
            <a:r>
              <a:rPr lang="en-US" sz="1600" dirty="0"/>
              <a:t> </a:t>
            </a:r>
            <a:r>
              <a:rPr lang="en-US" sz="1600" dirty="0" err="1"/>
              <a:t>thông</a:t>
            </a:r>
            <a:r>
              <a:rPr lang="en-US" sz="1600" dirty="0"/>
              <a:t> minh</a:t>
            </a:r>
          </a:p>
          <a:p>
            <a:pPr>
              <a:buFont typeface="Wingdings" pitchFamily="2" charset="2"/>
              <a:buChar char="§"/>
            </a:pPr>
            <a:r>
              <a:rPr lang="en-US" sz="1600" dirty="0" err="1"/>
              <a:t>Nông</a:t>
            </a:r>
            <a:r>
              <a:rPr lang="en-US" sz="1600" dirty="0"/>
              <a:t> </a:t>
            </a:r>
            <a:r>
              <a:rPr lang="en-US" sz="1600" dirty="0" err="1"/>
              <a:t>nghiệp</a:t>
            </a:r>
            <a:r>
              <a:rPr lang="en-US" sz="1600" dirty="0"/>
              <a:t> </a:t>
            </a:r>
            <a:r>
              <a:rPr lang="en-US" sz="1600" dirty="0" err="1"/>
              <a:t>thông</a:t>
            </a:r>
            <a:r>
              <a:rPr lang="en-US" sz="1600" dirty="0"/>
              <a:t> minh</a:t>
            </a:r>
          </a:p>
          <a:p>
            <a:pPr>
              <a:buFont typeface="Wingdings" pitchFamily="2" charset="2"/>
              <a:buChar char="§"/>
            </a:pPr>
            <a:r>
              <a:rPr lang="en-US" sz="1600" dirty="0"/>
              <a:t>Du </a:t>
            </a:r>
            <a:r>
              <a:rPr lang="en-US" sz="1600" dirty="0" err="1"/>
              <a:t>lịch</a:t>
            </a:r>
            <a:r>
              <a:rPr lang="en-US" sz="1600" dirty="0"/>
              <a:t> </a:t>
            </a:r>
            <a:r>
              <a:rPr lang="en-US" sz="1600" dirty="0" err="1"/>
              <a:t>thông</a:t>
            </a:r>
            <a:r>
              <a:rPr lang="en-US" sz="1600" dirty="0"/>
              <a:t> minh</a:t>
            </a:r>
          </a:p>
          <a:p>
            <a:pPr>
              <a:buFont typeface="Wingdings" pitchFamily="2" charset="2"/>
              <a:buChar char="§"/>
            </a:pPr>
            <a:r>
              <a:rPr lang="en-US" sz="1600" dirty="0" err="1"/>
              <a:t>Thương</a:t>
            </a:r>
            <a:r>
              <a:rPr lang="en-US" sz="1600" dirty="0"/>
              <a:t> </a:t>
            </a:r>
            <a:r>
              <a:rPr lang="en-US" sz="1600" dirty="0" err="1"/>
              <a:t>mại</a:t>
            </a:r>
            <a:r>
              <a:rPr lang="en-US" sz="1600" dirty="0"/>
              <a:t> </a:t>
            </a:r>
            <a:r>
              <a:rPr lang="en-US" sz="1600" dirty="0" err="1"/>
              <a:t>thông</a:t>
            </a:r>
            <a:r>
              <a:rPr lang="en-US" sz="1600" dirty="0"/>
              <a:t> minh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608" y="2362200"/>
            <a:ext cx="5796022" cy="2665476"/>
          </a:xfrm>
          <a:prstGeom prst="rect">
            <a:avLst/>
          </a:prstGeom>
        </p:spPr>
      </p:pic>
    </p:spTree>
    <p:extLst>
      <p:ext uri="{BB962C8B-B14F-4D97-AF65-F5344CB8AC3E}">
        <p14:creationId xmlns:p14="http://schemas.microsoft.com/office/powerpoint/2010/main" val="3149319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390" y="648125"/>
            <a:ext cx="9830932" cy="1143000"/>
          </a:xfrm>
        </p:spPr>
        <p:txBody>
          <a:bodyPr/>
          <a:lstStyle/>
          <a:p>
            <a:r>
              <a:rPr lang="en-US" dirty="0" err="1"/>
              <a:t>Bản</a:t>
            </a:r>
            <a:r>
              <a:rPr lang="en-US" dirty="0"/>
              <a:t> </a:t>
            </a:r>
            <a:r>
              <a:rPr lang="en-US" dirty="0" err="1"/>
              <a:t>đồ</a:t>
            </a:r>
            <a:r>
              <a:rPr lang="en-US" dirty="0"/>
              <a:t> </a:t>
            </a:r>
            <a:r>
              <a:rPr lang="en-US" dirty="0" err="1"/>
              <a:t>Hạ</a:t>
            </a:r>
            <a:r>
              <a:rPr lang="en-US" dirty="0"/>
              <a:t> </a:t>
            </a:r>
            <a:r>
              <a:rPr lang="en-US" dirty="0" err="1"/>
              <a:t>tầng</a:t>
            </a:r>
            <a:r>
              <a:rPr lang="en-US" dirty="0"/>
              <a:t> KTXH </a:t>
            </a:r>
            <a:r>
              <a:rPr lang="en-US" dirty="0" err="1"/>
              <a:t>Thành</a:t>
            </a:r>
            <a:r>
              <a:rPr lang="en-US" dirty="0"/>
              <a:t> </a:t>
            </a:r>
            <a:r>
              <a:rPr lang="en-US" dirty="0" err="1"/>
              <a:t>phố</a:t>
            </a:r>
            <a:endParaRPr lang="en-US" dirty="0"/>
          </a:p>
        </p:txBody>
      </p:sp>
      <p:sp>
        <p:nvSpPr>
          <p:cNvPr id="3" name="Content Placeholder 2"/>
          <p:cNvSpPr>
            <a:spLocks noGrp="1"/>
          </p:cNvSpPr>
          <p:nvPr>
            <p:ph idx="13"/>
          </p:nvPr>
        </p:nvSpPr>
        <p:spPr>
          <a:xfrm>
            <a:off x="4266723" y="1600199"/>
            <a:ext cx="7393325" cy="4876800"/>
          </a:xfrm>
        </p:spPr>
        <p:txBody>
          <a:bodyPr>
            <a:noAutofit/>
          </a:bodyPr>
          <a:lstStyle/>
          <a:p>
            <a:pPr algn="just">
              <a:buFont typeface="Wingdings" pitchFamily="2" charset="2"/>
              <a:buChar char="§"/>
            </a:pPr>
            <a:r>
              <a:rPr lang="en-US" dirty="0" err="1"/>
              <a:t>Tích</a:t>
            </a:r>
            <a:r>
              <a:rPr lang="en-US" dirty="0"/>
              <a:t> </a:t>
            </a:r>
            <a:r>
              <a:rPr lang="en-US" dirty="0" err="1"/>
              <a:t>hợp</a:t>
            </a:r>
            <a:r>
              <a:rPr lang="en-US" dirty="0"/>
              <a:t> </a:t>
            </a:r>
            <a:r>
              <a:rPr lang="en-US" dirty="0" err="1"/>
              <a:t>các</a:t>
            </a:r>
            <a:r>
              <a:rPr lang="en-US" dirty="0"/>
              <a:t> </a:t>
            </a:r>
            <a:r>
              <a:rPr lang="en-US" b="1" dirty="0" err="1"/>
              <a:t>CSDL</a:t>
            </a:r>
            <a:r>
              <a:rPr lang="en-US" b="1" dirty="0"/>
              <a:t> </a:t>
            </a:r>
            <a:r>
              <a:rPr lang="en-US" b="1" dirty="0" err="1"/>
              <a:t>hộ</a:t>
            </a:r>
            <a:r>
              <a:rPr lang="en-US" b="1" dirty="0"/>
              <a:t> </a:t>
            </a:r>
            <a:r>
              <a:rPr lang="en-US" b="1" dirty="0" err="1"/>
              <a:t>kinh</a:t>
            </a:r>
            <a:r>
              <a:rPr lang="en-US" b="1" dirty="0"/>
              <a:t> </a:t>
            </a:r>
            <a:r>
              <a:rPr lang="en-US" b="1" dirty="0" err="1"/>
              <a:t>doanh</a:t>
            </a:r>
            <a:r>
              <a:rPr lang="en-US" b="1" dirty="0"/>
              <a:t> </a:t>
            </a:r>
            <a:r>
              <a:rPr lang="en-US" b="1" dirty="0" err="1"/>
              <a:t>cá</a:t>
            </a:r>
            <a:r>
              <a:rPr lang="en-US" b="1" dirty="0"/>
              <a:t> </a:t>
            </a:r>
            <a:r>
              <a:rPr lang="en-US" b="1" dirty="0" err="1"/>
              <a:t>thể</a:t>
            </a:r>
            <a:r>
              <a:rPr lang="en-US" b="1" dirty="0"/>
              <a:t> </a:t>
            </a:r>
            <a:r>
              <a:rPr lang="en-US" dirty="0"/>
              <a:t>ở </a:t>
            </a:r>
            <a:r>
              <a:rPr lang="en-US" dirty="0" err="1"/>
              <a:t>cấp</a:t>
            </a:r>
            <a:r>
              <a:rPr lang="en-US" dirty="0"/>
              <a:t> </a:t>
            </a:r>
            <a:r>
              <a:rPr lang="en-US" dirty="0" err="1"/>
              <a:t>quận</a:t>
            </a:r>
            <a:r>
              <a:rPr lang="en-US" dirty="0"/>
              <a:t> </a:t>
            </a:r>
            <a:r>
              <a:rPr lang="en-US" dirty="0" err="1"/>
              <a:t>huyện</a:t>
            </a:r>
            <a:r>
              <a:rPr lang="en-US" dirty="0"/>
              <a:t>, (</a:t>
            </a:r>
            <a:r>
              <a:rPr lang="en-US" dirty="0" err="1"/>
              <a:t>xây</a:t>
            </a:r>
            <a:r>
              <a:rPr lang="en-US" dirty="0"/>
              <a:t> </a:t>
            </a:r>
            <a:r>
              <a:rPr lang="en-US" dirty="0" err="1"/>
              <a:t>dựng</a:t>
            </a:r>
            <a:r>
              <a:rPr lang="en-US" dirty="0"/>
              <a:t> </a:t>
            </a:r>
            <a:r>
              <a:rPr lang="en-US" dirty="0" err="1"/>
              <a:t>một</a:t>
            </a:r>
            <a:r>
              <a:rPr lang="en-US" dirty="0"/>
              <a:t> </a:t>
            </a:r>
            <a:r>
              <a:rPr lang="en-US" dirty="0" err="1"/>
              <a:t>ứng</a:t>
            </a:r>
            <a:r>
              <a:rPr lang="en-US" dirty="0"/>
              <a:t> </a:t>
            </a:r>
            <a:r>
              <a:rPr lang="en-US" dirty="0" err="1"/>
              <a:t>dụng</a:t>
            </a:r>
            <a:r>
              <a:rPr lang="en-US" dirty="0"/>
              <a:t> </a:t>
            </a:r>
            <a:r>
              <a:rPr lang="en-US" dirty="0" err="1"/>
              <a:t>quản</a:t>
            </a:r>
            <a:r>
              <a:rPr lang="en-US" dirty="0"/>
              <a:t> </a:t>
            </a:r>
            <a:r>
              <a:rPr lang="en-US" dirty="0" err="1"/>
              <a:t>lý</a:t>
            </a:r>
            <a:r>
              <a:rPr lang="en-US" dirty="0"/>
              <a:t> </a:t>
            </a:r>
            <a:r>
              <a:rPr lang="en-US" dirty="0" err="1"/>
              <a:t>cấp</a:t>
            </a:r>
            <a:r>
              <a:rPr lang="en-US" dirty="0"/>
              <a:t> </a:t>
            </a:r>
            <a:r>
              <a:rPr lang="en-US" dirty="0" err="1"/>
              <a:t>phép</a:t>
            </a:r>
            <a:r>
              <a:rPr lang="en-US" dirty="0"/>
              <a:t> </a:t>
            </a:r>
            <a:r>
              <a:rPr lang="en-US" dirty="0" err="1"/>
              <a:t>dùng</a:t>
            </a:r>
            <a:r>
              <a:rPr lang="en-US" dirty="0"/>
              <a:t> </a:t>
            </a:r>
            <a:r>
              <a:rPr lang="en-US" dirty="0" err="1"/>
              <a:t>chung</a:t>
            </a:r>
            <a:r>
              <a:rPr lang="en-US" dirty="0"/>
              <a:t> </a:t>
            </a:r>
            <a:r>
              <a:rPr lang="en-US" dirty="0" err="1"/>
              <a:t>toàn</a:t>
            </a:r>
            <a:r>
              <a:rPr lang="en-US" dirty="0"/>
              <a:t> </a:t>
            </a:r>
            <a:r>
              <a:rPr lang="en-US" dirty="0" err="1"/>
              <a:t>thành</a:t>
            </a:r>
            <a:r>
              <a:rPr lang="en-US" dirty="0"/>
              <a:t> </a:t>
            </a:r>
            <a:r>
              <a:rPr lang="en-US" dirty="0" err="1"/>
              <a:t>phố</a:t>
            </a:r>
            <a:r>
              <a:rPr lang="en-US" dirty="0"/>
              <a:t>) </a:t>
            </a:r>
            <a:r>
              <a:rPr lang="en-US" dirty="0" err="1"/>
              <a:t>và</a:t>
            </a:r>
            <a:r>
              <a:rPr lang="en-US" dirty="0"/>
              <a:t> </a:t>
            </a:r>
            <a:r>
              <a:rPr lang="en-US" dirty="0" err="1"/>
              <a:t>các</a:t>
            </a:r>
            <a:r>
              <a:rPr lang="en-US" dirty="0"/>
              <a:t> </a:t>
            </a:r>
            <a:r>
              <a:rPr lang="en-US" dirty="0" err="1"/>
              <a:t>doanh</a:t>
            </a:r>
            <a:r>
              <a:rPr lang="en-US" dirty="0"/>
              <a:t> </a:t>
            </a:r>
            <a:r>
              <a:rPr lang="en-US" dirty="0" err="1"/>
              <a:t>nghiệp</a:t>
            </a:r>
            <a:r>
              <a:rPr lang="en-US" dirty="0"/>
              <a:t> </a:t>
            </a:r>
            <a:r>
              <a:rPr lang="en-US" dirty="0" err="1"/>
              <a:t>trên</a:t>
            </a:r>
            <a:r>
              <a:rPr lang="en-US" dirty="0"/>
              <a:t> </a:t>
            </a:r>
            <a:r>
              <a:rPr lang="en-US" dirty="0" err="1"/>
              <a:t>CSDL</a:t>
            </a:r>
            <a:r>
              <a:rPr lang="en-US" dirty="0"/>
              <a:t> </a:t>
            </a:r>
            <a:r>
              <a:rPr lang="en-US" dirty="0" err="1"/>
              <a:t>đăng</a:t>
            </a:r>
            <a:r>
              <a:rPr lang="en-US" dirty="0"/>
              <a:t> </a:t>
            </a:r>
            <a:r>
              <a:rPr lang="en-US" dirty="0" err="1"/>
              <a:t>ký</a:t>
            </a:r>
            <a:r>
              <a:rPr lang="en-US" dirty="0"/>
              <a:t> </a:t>
            </a:r>
            <a:r>
              <a:rPr lang="en-US" dirty="0" err="1"/>
              <a:t>kinh</a:t>
            </a:r>
            <a:r>
              <a:rPr lang="en-US" dirty="0"/>
              <a:t> </a:t>
            </a:r>
            <a:r>
              <a:rPr lang="en-US" dirty="0" err="1"/>
              <a:t>doanh</a:t>
            </a:r>
            <a:r>
              <a:rPr lang="en-US" dirty="0"/>
              <a:t> </a:t>
            </a:r>
            <a:r>
              <a:rPr lang="en-US" dirty="0" err="1"/>
              <a:t>của</a:t>
            </a:r>
            <a:r>
              <a:rPr lang="en-US" dirty="0"/>
              <a:t> </a:t>
            </a:r>
            <a:r>
              <a:rPr lang="en-US" dirty="0" err="1"/>
              <a:t>Sở</a:t>
            </a:r>
            <a:r>
              <a:rPr lang="en-US" dirty="0"/>
              <a:t> </a:t>
            </a:r>
            <a:r>
              <a:rPr lang="en-US" dirty="0" err="1"/>
              <a:t>KHĐT</a:t>
            </a:r>
            <a:r>
              <a:rPr lang="en-US" dirty="0"/>
              <a:t>. </a:t>
            </a:r>
            <a:r>
              <a:rPr lang="en-US" dirty="0" err="1"/>
              <a:t>Mỗi</a:t>
            </a:r>
            <a:r>
              <a:rPr lang="en-US" dirty="0"/>
              <a:t> </a:t>
            </a:r>
            <a:r>
              <a:rPr lang="en-US" dirty="0" err="1"/>
              <a:t>doanh</a:t>
            </a:r>
            <a:r>
              <a:rPr lang="en-US" dirty="0"/>
              <a:t> </a:t>
            </a:r>
            <a:r>
              <a:rPr lang="en-US" dirty="0" err="1"/>
              <a:t>nghiệp</a:t>
            </a:r>
            <a:r>
              <a:rPr lang="en-US" dirty="0"/>
              <a:t> </a:t>
            </a:r>
            <a:r>
              <a:rPr lang="en-US" dirty="0" err="1"/>
              <a:t>được</a:t>
            </a:r>
            <a:r>
              <a:rPr lang="en-US" dirty="0"/>
              <a:t> </a:t>
            </a:r>
            <a:r>
              <a:rPr lang="en-US" dirty="0" err="1"/>
              <a:t>định</a:t>
            </a:r>
            <a:r>
              <a:rPr lang="en-US" dirty="0"/>
              <a:t> </a:t>
            </a:r>
            <a:r>
              <a:rPr lang="en-US" dirty="0" err="1"/>
              <a:t>vị</a:t>
            </a:r>
            <a:r>
              <a:rPr lang="en-US" dirty="0"/>
              <a:t> </a:t>
            </a:r>
            <a:r>
              <a:rPr lang="en-US" dirty="0" err="1"/>
              <a:t>trên</a:t>
            </a:r>
            <a:r>
              <a:rPr lang="en-US" dirty="0"/>
              <a:t> </a:t>
            </a:r>
            <a:r>
              <a:rPr lang="en-US" dirty="0" err="1"/>
              <a:t>bản</a:t>
            </a:r>
            <a:r>
              <a:rPr lang="en-US" dirty="0"/>
              <a:t> </a:t>
            </a:r>
            <a:r>
              <a:rPr lang="en-US" dirty="0" err="1"/>
              <a:t>đồ</a:t>
            </a:r>
            <a:r>
              <a:rPr lang="en-US" dirty="0"/>
              <a:t> </a:t>
            </a:r>
            <a:r>
              <a:rPr lang="en-US" dirty="0" err="1"/>
              <a:t>căn</a:t>
            </a:r>
            <a:r>
              <a:rPr lang="en-US" dirty="0"/>
              <a:t> </a:t>
            </a:r>
            <a:r>
              <a:rPr lang="en-US" dirty="0" err="1"/>
              <a:t>cứ</a:t>
            </a:r>
            <a:r>
              <a:rPr lang="en-US" dirty="0"/>
              <a:t> </a:t>
            </a:r>
            <a:r>
              <a:rPr lang="en-US" dirty="0" err="1"/>
              <a:t>vào</a:t>
            </a:r>
            <a:r>
              <a:rPr lang="en-US" dirty="0"/>
              <a:t> </a:t>
            </a:r>
            <a:r>
              <a:rPr lang="en-US" dirty="0" err="1"/>
              <a:t>địa</a:t>
            </a:r>
            <a:r>
              <a:rPr lang="en-US" dirty="0"/>
              <a:t> </a:t>
            </a:r>
            <a:r>
              <a:rPr lang="en-US" dirty="0" err="1"/>
              <a:t>chỉ</a:t>
            </a:r>
            <a:r>
              <a:rPr lang="en-US" dirty="0"/>
              <a:t> </a:t>
            </a:r>
            <a:r>
              <a:rPr lang="en-US" dirty="0" err="1"/>
              <a:t>đăng</a:t>
            </a:r>
            <a:r>
              <a:rPr lang="en-US" dirty="0"/>
              <a:t> </a:t>
            </a:r>
            <a:r>
              <a:rPr lang="en-US" dirty="0" err="1"/>
              <a:t>ký</a:t>
            </a:r>
            <a:r>
              <a:rPr lang="en-US" dirty="0"/>
              <a:t>, </a:t>
            </a:r>
            <a:r>
              <a:rPr lang="en-US" dirty="0" err="1"/>
              <a:t>chủ</a:t>
            </a:r>
            <a:r>
              <a:rPr lang="en-US" dirty="0"/>
              <a:t> </a:t>
            </a:r>
            <a:r>
              <a:rPr lang="en-US" dirty="0" err="1"/>
              <a:t>doanh</a:t>
            </a:r>
            <a:r>
              <a:rPr lang="en-US" dirty="0"/>
              <a:t> </a:t>
            </a:r>
            <a:r>
              <a:rPr lang="en-US" dirty="0" err="1"/>
              <a:t>nghiệp</a:t>
            </a:r>
            <a:r>
              <a:rPr lang="en-US" dirty="0"/>
              <a:t> </a:t>
            </a:r>
            <a:r>
              <a:rPr lang="en-US" dirty="0" err="1"/>
              <a:t>tự</a:t>
            </a:r>
            <a:r>
              <a:rPr lang="en-US" dirty="0"/>
              <a:t> </a:t>
            </a:r>
            <a:r>
              <a:rPr lang="en-US" dirty="0" err="1"/>
              <a:t>chính</a:t>
            </a:r>
            <a:r>
              <a:rPr lang="en-US" dirty="0"/>
              <a:t> </a:t>
            </a:r>
            <a:r>
              <a:rPr lang="en-US" dirty="0" err="1"/>
              <a:t>xác</a:t>
            </a:r>
            <a:r>
              <a:rPr lang="en-US" dirty="0"/>
              <a:t> </a:t>
            </a:r>
            <a:r>
              <a:rPr lang="en-US" dirty="0" err="1"/>
              <a:t>hóa</a:t>
            </a:r>
            <a:r>
              <a:rPr lang="en-US" dirty="0"/>
              <a:t> </a:t>
            </a:r>
            <a:r>
              <a:rPr lang="en-US" dirty="0" err="1"/>
              <a:t>vị</a:t>
            </a:r>
            <a:r>
              <a:rPr lang="en-US" dirty="0"/>
              <a:t> </a:t>
            </a:r>
            <a:r>
              <a:rPr lang="en-US" dirty="0" err="1"/>
              <a:t>trí</a:t>
            </a:r>
            <a:r>
              <a:rPr lang="en-US" dirty="0"/>
              <a:t> </a:t>
            </a:r>
            <a:r>
              <a:rPr lang="en-US" dirty="0" err="1"/>
              <a:t>và</a:t>
            </a:r>
            <a:r>
              <a:rPr lang="en-US" dirty="0"/>
              <a:t> </a:t>
            </a:r>
            <a:r>
              <a:rPr lang="en-US" dirty="0" err="1"/>
              <a:t>bổ</a:t>
            </a:r>
            <a:r>
              <a:rPr lang="en-US" dirty="0"/>
              <a:t> sung </a:t>
            </a:r>
            <a:r>
              <a:rPr lang="en-US" dirty="0" err="1"/>
              <a:t>thông</a:t>
            </a:r>
            <a:r>
              <a:rPr lang="en-US" dirty="0"/>
              <a:t> tin </a:t>
            </a:r>
            <a:r>
              <a:rPr lang="en-US" dirty="0" err="1"/>
              <a:t>quảng</a:t>
            </a:r>
            <a:r>
              <a:rPr lang="en-US" dirty="0"/>
              <a:t> </a:t>
            </a:r>
            <a:r>
              <a:rPr lang="en-US" dirty="0" err="1"/>
              <a:t>bá</a:t>
            </a:r>
            <a:r>
              <a:rPr lang="en-US" dirty="0"/>
              <a:t>, </a:t>
            </a:r>
            <a:r>
              <a:rPr lang="en-US" dirty="0" err="1"/>
              <a:t>đồng</a:t>
            </a:r>
            <a:r>
              <a:rPr lang="en-US" dirty="0"/>
              <a:t> </a:t>
            </a:r>
            <a:r>
              <a:rPr lang="en-US" dirty="0" err="1"/>
              <a:t>thời</a:t>
            </a:r>
            <a:r>
              <a:rPr lang="en-US" dirty="0"/>
              <a:t> </a:t>
            </a:r>
            <a:r>
              <a:rPr lang="en-US" dirty="0" err="1"/>
              <a:t>được</a:t>
            </a:r>
            <a:r>
              <a:rPr lang="en-US" dirty="0"/>
              <a:t> </a:t>
            </a:r>
            <a:r>
              <a:rPr lang="en-US" dirty="0" err="1"/>
              <a:t>cấp</a:t>
            </a:r>
            <a:r>
              <a:rPr lang="en-US" dirty="0"/>
              <a:t> ID </a:t>
            </a:r>
            <a:r>
              <a:rPr lang="en-US" dirty="0" err="1"/>
              <a:t>của</a:t>
            </a:r>
            <a:r>
              <a:rPr lang="en-US" dirty="0"/>
              <a:t> </a:t>
            </a:r>
            <a:r>
              <a:rPr lang="en-US" dirty="0" err="1"/>
              <a:t>để</a:t>
            </a:r>
            <a:r>
              <a:rPr lang="en-US" dirty="0"/>
              <a:t> </a:t>
            </a:r>
            <a:r>
              <a:rPr lang="en-US" dirty="0" err="1"/>
              <a:t>được</a:t>
            </a:r>
            <a:r>
              <a:rPr lang="en-US" dirty="0"/>
              <a:t> </a:t>
            </a:r>
            <a:r>
              <a:rPr lang="en-US" dirty="0" err="1"/>
              <a:t>đưa</a:t>
            </a:r>
            <a:r>
              <a:rPr lang="en-US" dirty="0"/>
              <a:t> </a:t>
            </a:r>
            <a:r>
              <a:rPr lang="en-US" dirty="0" err="1"/>
              <a:t>lên</a:t>
            </a:r>
            <a:r>
              <a:rPr lang="en-US" dirty="0"/>
              <a:t> </a:t>
            </a:r>
            <a:r>
              <a:rPr lang="en-US" dirty="0" err="1"/>
              <a:t>mạng</a:t>
            </a:r>
            <a:r>
              <a:rPr lang="en-US" dirty="0"/>
              <a:t> </a:t>
            </a:r>
            <a:r>
              <a:rPr lang="en-US" b="1" dirty="0" err="1"/>
              <a:t>HanoiSmart</a:t>
            </a:r>
            <a:endParaRPr lang="en-US" b="1" dirty="0"/>
          </a:p>
          <a:p>
            <a:pPr algn="just">
              <a:buFont typeface="Wingdings" pitchFamily="2" charset="2"/>
              <a:buChar char="§"/>
            </a:pPr>
            <a:r>
              <a:rPr lang="en-US" dirty="0" err="1"/>
              <a:t>Các</a:t>
            </a:r>
            <a:r>
              <a:rPr lang="en-US" dirty="0"/>
              <a:t> </a:t>
            </a:r>
            <a:r>
              <a:rPr lang="en-US" dirty="0" err="1"/>
              <a:t>hộ</a:t>
            </a:r>
            <a:r>
              <a:rPr lang="en-US" dirty="0"/>
              <a:t> </a:t>
            </a:r>
            <a:r>
              <a:rPr lang="en-US" dirty="0" err="1"/>
              <a:t>kinh</a:t>
            </a:r>
            <a:r>
              <a:rPr lang="en-US" dirty="0"/>
              <a:t> </a:t>
            </a:r>
            <a:r>
              <a:rPr lang="en-US" dirty="0" err="1"/>
              <a:t>doanh</a:t>
            </a:r>
            <a:r>
              <a:rPr lang="en-US" dirty="0"/>
              <a:t> </a:t>
            </a:r>
            <a:r>
              <a:rPr lang="en-US" dirty="0" err="1"/>
              <a:t>được</a:t>
            </a:r>
            <a:r>
              <a:rPr lang="en-US" dirty="0"/>
              <a:t> </a:t>
            </a:r>
            <a:r>
              <a:rPr lang="en-US" dirty="0" err="1"/>
              <a:t>phân</a:t>
            </a:r>
            <a:r>
              <a:rPr lang="en-US" dirty="0"/>
              <a:t> </a:t>
            </a:r>
            <a:r>
              <a:rPr lang="en-US" dirty="0" err="1"/>
              <a:t>loại</a:t>
            </a:r>
            <a:r>
              <a:rPr lang="en-US" dirty="0"/>
              <a:t> </a:t>
            </a:r>
            <a:r>
              <a:rPr lang="en-US" dirty="0" err="1"/>
              <a:t>theo</a:t>
            </a:r>
            <a:r>
              <a:rPr lang="en-US" dirty="0"/>
              <a:t> </a:t>
            </a:r>
            <a:r>
              <a:rPr lang="en-US" dirty="0" err="1"/>
              <a:t>ngành</a:t>
            </a:r>
            <a:r>
              <a:rPr lang="en-US" dirty="0"/>
              <a:t> </a:t>
            </a:r>
            <a:r>
              <a:rPr lang="en-US" dirty="0" err="1"/>
              <a:t>hàng</a:t>
            </a:r>
            <a:r>
              <a:rPr lang="en-US" dirty="0"/>
              <a:t> </a:t>
            </a:r>
            <a:r>
              <a:rPr lang="en-US" dirty="0" err="1"/>
              <a:t>để</a:t>
            </a:r>
            <a:r>
              <a:rPr lang="en-US" dirty="0"/>
              <a:t> </a:t>
            </a:r>
            <a:r>
              <a:rPr lang="en-US" dirty="0" err="1"/>
              <a:t>tạo</a:t>
            </a:r>
            <a:r>
              <a:rPr lang="en-US" dirty="0"/>
              <a:t> </a:t>
            </a:r>
            <a:r>
              <a:rPr lang="en-US" dirty="0" err="1"/>
              <a:t>các</a:t>
            </a:r>
            <a:r>
              <a:rPr lang="en-US" dirty="0"/>
              <a:t> </a:t>
            </a:r>
            <a:r>
              <a:rPr lang="en-US" dirty="0" err="1"/>
              <a:t>lớp</a:t>
            </a:r>
            <a:r>
              <a:rPr lang="en-US" dirty="0"/>
              <a:t> </a:t>
            </a:r>
            <a:r>
              <a:rPr lang="en-US" dirty="0" err="1"/>
              <a:t>bản</a:t>
            </a:r>
            <a:r>
              <a:rPr lang="en-US" dirty="0"/>
              <a:t> </a:t>
            </a:r>
            <a:r>
              <a:rPr lang="en-US" dirty="0" err="1"/>
              <a:t>đồ</a:t>
            </a:r>
            <a:r>
              <a:rPr lang="en-US" dirty="0"/>
              <a:t> </a:t>
            </a:r>
            <a:r>
              <a:rPr lang="en-US" dirty="0" err="1"/>
              <a:t>chuyên</a:t>
            </a:r>
            <a:r>
              <a:rPr lang="en-US" dirty="0"/>
              <a:t> </a:t>
            </a:r>
            <a:r>
              <a:rPr lang="en-US" dirty="0" err="1"/>
              <a:t>đề</a:t>
            </a:r>
            <a:r>
              <a:rPr lang="en-US" dirty="0"/>
              <a:t> </a:t>
            </a:r>
            <a:r>
              <a:rPr lang="en-US" dirty="0" err="1"/>
              <a:t>thuận</a:t>
            </a:r>
            <a:r>
              <a:rPr lang="en-US" dirty="0"/>
              <a:t> </a:t>
            </a:r>
            <a:r>
              <a:rPr lang="en-US" dirty="0" err="1"/>
              <a:t>tiện</a:t>
            </a:r>
            <a:r>
              <a:rPr lang="en-US" dirty="0"/>
              <a:t> </a:t>
            </a:r>
            <a:r>
              <a:rPr lang="en-US" dirty="0" err="1"/>
              <a:t>cho</a:t>
            </a:r>
            <a:r>
              <a:rPr lang="en-US" dirty="0"/>
              <a:t> </a:t>
            </a:r>
            <a:r>
              <a:rPr lang="en-US" dirty="0" err="1"/>
              <a:t>việc</a:t>
            </a:r>
            <a:r>
              <a:rPr lang="en-US" dirty="0"/>
              <a:t> </a:t>
            </a:r>
            <a:r>
              <a:rPr lang="en-US" dirty="0" err="1"/>
              <a:t>hiển</a:t>
            </a:r>
            <a:r>
              <a:rPr lang="en-US" dirty="0"/>
              <a:t> </a:t>
            </a:r>
            <a:r>
              <a:rPr lang="en-US" dirty="0" err="1"/>
              <a:t>thị</a:t>
            </a:r>
            <a:r>
              <a:rPr lang="en-US" dirty="0"/>
              <a:t> </a:t>
            </a:r>
            <a:r>
              <a:rPr lang="en-US" dirty="0" err="1"/>
              <a:t>trên</a:t>
            </a:r>
            <a:r>
              <a:rPr lang="en-US" dirty="0"/>
              <a:t> </a:t>
            </a:r>
            <a:r>
              <a:rPr lang="en-US" dirty="0" err="1"/>
              <a:t>bản</a:t>
            </a:r>
            <a:r>
              <a:rPr lang="en-US" dirty="0"/>
              <a:t> </a:t>
            </a:r>
            <a:r>
              <a:rPr lang="en-US" dirty="0" err="1"/>
              <a:t>đồ</a:t>
            </a:r>
            <a:endParaRPr lang="en-US" dirty="0"/>
          </a:p>
          <a:p>
            <a:pPr>
              <a:buFont typeface="Wingdings" pitchFamily="2" charset="2"/>
              <a:buChar char="§"/>
            </a:pPr>
            <a:r>
              <a:rPr lang="en-US" dirty="0" err="1"/>
              <a:t>Các</a:t>
            </a:r>
            <a:r>
              <a:rPr lang="en-US" dirty="0"/>
              <a:t> </a:t>
            </a:r>
            <a:r>
              <a:rPr lang="en-US" dirty="0" err="1"/>
              <a:t>cơ</a:t>
            </a:r>
            <a:r>
              <a:rPr lang="en-US" dirty="0"/>
              <a:t> </a:t>
            </a:r>
            <a:r>
              <a:rPr lang="en-US" dirty="0" err="1"/>
              <a:t>quan</a:t>
            </a:r>
            <a:r>
              <a:rPr lang="en-US" dirty="0"/>
              <a:t> </a:t>
            </a:r>
            <a:r>
              <a:rPr lang="en-US" dirty="0" err="1"/>
              <a:t>chính</a:t>
            </a:r>
            <a:r>
              <a:rPr lang="en-US" dirty="0"/>
              <a:t> </a:t>
            </a:r>
            <a:r>
              <a:rPr lang="en-US" dirty="0" err="1"/>
              <a:t>quyền</a:t>
            </a:r>
            <a:r>
              <a:rPr lang="en-US" dirty="0"/>
              <a:t> </a:t>
            </a:r>
            <a:r>
              <a:rPr lang="en-US" dirty="0" err="1"/>
              <a:t>bổ</a:t>
            </a:r>
            <a:r>
              <a:rPr lang="en-US" dirty="0"/>
              <a:t> sung </a:t>
            </a:r>
            <a:r>
              <a:rPr lang="en-US" dirty="0" err="1"/>
              <a:t>các</a:t>
            </a:r>
            <a:r>
              <a:rPr lang="en-US" dirty="0"/>
              <a:t> </a:t>
            </a:r>
            <a:r>
              <a:rPr lang="en-US" dirty="0" err="1"/>
              <a:t>thông</a:t>
            </a:r>
            <a:r>
              <a:rPr lang="en-US" dirty="0"/>
              <a:t> tin </a:t>
            </a:r>
            <a:r>
              <a:rPr lang="en-US" dirty="0" err="1"/>
              <a:t>quản</a:t>
            </a:r>
            <a:r>
              <a:rPr lang="en-US" dirty="0"/>
              <a:t> </a:t>
            </a:r>
            <a:r>
              <a:rPr lang="en-US" dirty="0" err="1"/>
              <a:t>lý</a:t>
            </a:r>
            <a:r>
              <a:rPr lang="en-US" dirty="0"/>
              <a:t>, </a:t>
            </a:r>
            <a:r>
              <a:rPr lang="en-US" dirty="0" err="1"/>
              <a:t>cập</a:t>
            </a:r>
            <a:r>
              <a:rPr lang="en-US" dirty="0"/>
              <a:t> </a:t>
            </a:r>
            <a:r>
              <a:rPr lang="en-US" dirty="0" err="1"/>
              <a:t>nhật</a:t>
            </a:r>
            <a:r>
              <a:rPr lang="en-US" dirty="0"/>
              <a:t> </a:t>
            </a:r>
            <a:r>
              <a:rPr lang="en-US" dirty="0" err="1"/>
              <a:t>kết</a:t>
            </a:r>
            <a:r>
              <a:rPr lang="en-US" dirty="0"/>
              <a:t> </a:t>
            </a:r>
            <a:r>
              <a:rPr lang="en-US" dirty="0" err="1"/>
              <a:t>quả</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thanh</a:t>
            </a:r>
            <a:r>
              <a:rPr lang="en-US" dirty="0"/>
              <a:t> </a:t>
            </a:r>
            <a:r>
              <a:rPr lang="en-US" dirty="0" err="1"/>
              <a:t>kiểm</a:t>
            </a:r>
            <a:r>
              <a:rPr lang="en-US" dirty="0"/>
              <a:t> </a:t>
            </a:r>
            <a:r>
              <a:rPr lang="en-US" dirty="0" err="1"/>
              <a:t>tra</a:t>
            </a:r>
            <a:r>
              <a:rPr lang="en-US" dirty="0"/>
              <a:t> </a:t>
            </a:r>
            <a:r>
              <a:rPr lang="en-US" dirty="0" err="1"/>
              <a:t>đồng</a:t>
            </a:r>
            <a:r>
              <a:rPr lang="en-US" dirty="0"/>
              <a:t> </a:t>
            </a:r>
            <a:r>
              <a:rPr lang="en-US" dirty="0" err="1"/>
              <a:t>thời</a:t>
            </a:r>
            <a:r>
              <a:rPr lang="en-US" dirty="0"/>
              <a:t> </a:t>
            </a:r>
            <a:r>
              <a:rPr lang="en-US" dirty="0" err="1"/>
              <a:t>sử</a:t>
            </a:r>
            <a:r>
              <a:rPr lang="en-US" dirty="0"/>
              <a:t> </a:t>
            </a:r>
            <a:r>
              <a:rPr lang="en-US" dirty="0" err="1"/>
              <a:t>dụng</a:t>
            </a:r>
            <a:r>
              <a:rPr lang="en-US" dirty="0"/>
              <a:t> </a:t>
            </a:r>
            <a:r>
              <a:rPr lang="en-US" dirty="0" err="1"/>
              <a:t>bản</a:t>
            </a:r>
            <a:r>
              <a:rPr lang="en-US" dirty="0"/>
              <a:t> </a:t>
            </a:r>
            <a:r>
              <a:rPr lang="en-US" dirty="0" err="1"/>
              <a:t>đồ</a:t>
            </a:r>
            <a:r>
              <a:rPr lang="en-US" dirty="0"/>
              <a:t> </a:t>
            </a:r>
            <a:r>
              <a:rPr lang="en-US" dirty="0" err="1"/>
              <a:t>này</a:t>
            </a:r>
            <a:r>
              <a:rPr lang="en-US" dirty="0"/>
              <a:t> </a:t>
            </a:r>
            <a:r>
              <a:rPr lang="en-US" dirty="0" err="1"/>
              <a:t>cho</a:t>
            </a:r>
            <a:r>
              <a:rPr lang="en-US" dirty="0"/>
              <a:t> </a:t>
            </a:r>
            <a:r>
              <a:rPr lang="en-US" dirty="0" err="1"/>
              <a:t>công</a:t>
            </a:r>
            <a:r>
              <a:rPr lang="en-US" dirty="0"/>
              <a:t> </a:t>
            </a:r>
            <a:r>
              <a:rPr lang="en-US" dirty="0" err="1"/>
              <a:t>tác</a:t>
            </a:r>
            <a:r>
              <a:rPr lang="en-US" dirty="0"/>
              <a:t> </a:t>
            </a:r>
            <a:r>
              <a:rPr lang="en-US" dirty="0" err="1"/>
              <a:t>quản</a:t>
            </a:r>
            <a:r>
              <a:rPr lang="en-US" dirty="0"/>
              <a:t> </a:t>
            </a:r>
            <a:r>
              <a:rPr lang="en-US" dirty="0" err="1"/>
              <a:t>lý</a:t>
            </a:r>
            <a:r>
              <a:rPr lang="en-US" dirty="0"/>
              <a:t> </a:t>
            </a:r>
            <a:r>
              <a:rPr lang="en-US" dirty="0" err="1"/>
              <a:t>chuyên</a:t>
            </a:r>
            <a:r>
              <a:rPr lang="en-US" dirty="0"/>
              <a:t> </a:t>
            </a:r>
            <a:r>
              <a:rPr lang="en-US" dirty="0" err="1"/>
              <a:t>ngành</a:t>
            </a:r>
            <a:r>
              <a:rPr lang="en-US" dirty="0"/>
              <a:t>. </a:t>
            </a:r>
            <a:r>
              <a:rPr lang="en-US" dirty="0" err="1"/>
              <a:t>Các</a:t>
            </a:r>
            <a:r>
              <a:rPr lang="en-US" dirty="0"/>
              <a:t> </a:t>
            </a:r>
            <a:r>
              <a:rPr lang="en-US" dirty="0" err="1"/>
              <a:t>ứng</a:t>
            </a:r>
            <a:r>
              <a:rPr lang="en-US" dirty="0"/>
              <a:t> </a:t>
            </a:r>
            <a:r>
              <a:rPr lang="en-US" dirty="0" err="1"/>
              <a:t>dụng</a:t>
            </a:r>
            <a:r>
              <a:rPr lang="en-US" dirty="0"/>
              <a:t> </a:t>
            </a:r>
            <a:r>
              <a:rPr lang="en-US" dirty="0" err="1"/>
              <a:t>quản</a:t>
            </a:r>
            <a:r>
              <a:rPr lang="en-US" dirty="0"/>
              <a:t> </a:t>
            </a:r>
            <a:r>
              <a:rPr lang="en-US" dirty="0" err="1"/>
              <a:t>lý</a:t>
            </a:r>
            <a:r>
              <a:rPr lang="en-US" dirty="0"/>
              <a:t> </a:t>
            </a:r>
            <a:r>
              <a:rPr lang="en-US" dirty="0" err="1"/>
              <a:t>của</a:t>
            </a:r>
            <a:r>
              <a:rPr lang="en-US" dirty="0"/>
              <a:t> </a:t>
            </a:r>
            <a:r>
              <a:rPr lang="en-US" dirty="0" err="1"/>
              <a:t>các</a:t>
            </a:r>
            <a:r>
              <a:rPr lang="en-US" dirty="0"/>
              <a:t> </a:t>
            </a:r>
            <a:r>
              <a:rPr lang="en-US" dirty="0" err="1"/>
              <a:t>sở</a:t>
            </a:r>
            <a:r>
              <a:rPr lang="en-US" dirty="0"/>
              <a:t> </a:t>
            </a:r>
            <a:r>
              <a:rPr lang="en-US" dirty="0" err="1"/>
              <a:t>ngành</a:t>
            </a:r>
            <a:r>
              <a:rPr lang="en-US" dirty="0"/>
              <a:t>, </a:t>
            </a:r>
            <a:r>
              <a:rPr lang="en-US" dirty="0" err="1"/>
              <a:t>quận</a:t>
            </a:r>
            <a:r>
              <a:rPr lang="en-US" dirty="0"/>
              <a:t> </a:t>
            </a:r>
            <a:r>
              <a:rPr lang="en-US" dirty="0" err="1"/>
              <a:t>huyện</a:t>
            </a:r>
            <a:r>
              <a:rPr lang="en-US" dirty="0"/>
              <a:t> </a:t>
            </a:r>
            <a:r>
              <a:rPr lang="en-US" dirty="0" err="1"/>
              <a:t>cũng</a:t>
            </a:r>
            <a:r>
              <a:rPr lang="en-US" dirty="0"/>
              <a:t> </a:t>
            </a:r>
            <a:r>
              <a:rPr lang="en-US" dirty="0" err="1"/>
              <a:t>sử</a:t>
            </a:r>
            <a:r>
              <a:rPr lang="en-US" dirty="0"/>
              <a:t> </a:t>
            </a:r>
            <a:r>
              <a:rPr lang="en-US" dirty="0" err="1"/>
              <a:t>dụng</a:t>
            </a:r>
            <a:r>
              <a:rPr lang="en-US" dirty="0"/>
              <a:t> </a:t>
            </a:r>
            <a:r>
              <a:rPr lang="en-US" dirty="0" err="1"/>
              <a:t>chung</a:t>
            </a:r>
            <a:r>
              <a:rPr lang="en-US" dirty="0"/>
              <a:t> </a:t>
            </a:r>
            <a:r>
              <a:rPr lang="en-US" dirty="0" err="1"/>
              <a:t>nền</a:t>
            </a:r>
            <a:r>
              <a:rPr lang="en-US" dirty="0"/>
              <a:t> </a:t>
            </a:r>
            <a:r>
              <a:rPr lang="en-US" dirty="0" err="1"/>
              <a:t>tảng</a:t>
            </a:r>
            <a:r>
              <a:rPr lang="en-US" dirty="0"/>
              <a:t> </a:t>
            </a:r>
            <a:r>
              <a:rPr lang="en-US" dirty="0" err="1"/>
              <a:t>bản</a:t>
            </a:r>
            <a:r>
              <a:rPr lang="en-US" dirty="0"/>
              <a:t> </a:t>
            </a:r>
            <a:r>
              <a:rPr lang="en-US" dirty="0" err="1"/>
              <a:t>đồ</a:t>
            </a:r>
            <a:r>
              <a:rPr lang="en-US" dirty="0"/>
              <a:t> </a:t>
            </a:r>
            <a:r>
              <a:rPr lang="en-US" dirty="0" err="1"/>
              <a:t>này</a:t>
            </a:r>
            <a:endParaRPr lang="en-US" dirty="0"/>
          </a:p>
          <a:p>
            <a:pPr algn="just">
              <a:buFont typeface="Wingdings" pitchFamily="2" charset="2"/>
              <a:buChar char="§"/>
            </a:pPr>
            <a:r>
              <a:rPr lang="en-US" dirty="0" err="1"/>
              <a:t>Người</a:t>
            </a:r>
            <a:r>
              <a:rPr lang="en-US" dirty="0"/>
              <a:t> </a:t>
            </a:r>
            <a:r>
              <a:rPr lang="en-US" dirty="0" err="1"/>
              <a:t>dân</a:t>
            </a:r>
            <a:r>
              <a:rPr lang="en-US" dirty="0"/>
              <a:t> </a:t>
            </a:r>
            <a:r>
              <a:rPr lang="en-US" dirty="0" err="1"/>
              <a:t>sử</a:t>
            </a:r>
            <a:r>
              <a:rPr lang="en-US" dirty="0"/>
              <a:t> </a:t>
            </a:r>
            <a:r>
              <a:rPr lang="en-US" dirty="0" err="1"/>
              <a:t>dụng</a:t>
            </a:r>
            <a:r>
              <a:rPr lang="en-US" dirty="0"/>
              <a:t> </a:t>
            </a:r>
            <a:r>
              <a:rPr lang="en-US" dirty="0" err="1"/>
              <a:t>bản</a:t>
            </a:r>
            <a:r>
              <a:rPr lang="en-US" dirty="0"/>
              <a:t> </a:t>
            </a:r>
            <a:r>
              <a:rPr lang="en-US" dirty="0" err="1"/>
              <a:t>đồ</a:t>
            </a:r>
            <a:r>
              <a:rPr lang="en-US" dirty="0"/>
              <a:t> </a:t>
            </a:r>
            <a:r>
              <a:rPr lang="en-US" dirty="0" err="1"/>
              <a:t>để</a:t>
            </a:r>
            <a:r>
              <a:rPr lang="en-US" dirty="0"/>
              <a:t> </a:t>
            </a:r>
            <a:r>
              <a:rPr lang="en-US" dirty="0" err="1"/>
              <a:t>tìm</a:t>
            </a:r>
            <a:r>
              <a:rPr lang="en-US" dirty="0"/>
              <a:t> </a:t>
            </a:r>
            <a:r>
              <a:rPr lang="en-US" dirty="0" err="1"/>
              <a:t>kiếm</a:t>
            </a:r>
            <a:r>
              <a:rPr lang="en-US" dirty="0"/>
              <a:t> </a:t>
            </a:r>
            <a:r>
              <a:rPr lang="en-US" dirty="0" err="1"/>
              <a:t>dịch</a:t>
            </a:r>
            <a:r>
              <a:rPr lang="en-US" dirty="0"/>
              <a:t> </a:t>
            </a:r>
            <a:r>
              <a:rPr lang="en-US" dirty="0" err="1"/>
              <a:t>vụ</a:t>
            </a:r>
            <a:r>
              <a:rPr lang="en-US" dirty="0"/>
              <a:t> </a:t>
            </a:r>
            <a:r>
              <a:rPr lang="en-US" dirty="0" err="1"/>
              <a:t>thiết</a:t>
            </a:r>
            <a:r>
              <a:rPr lang="en-US" dirty="0"/>
              <a:t> </a:t>
            </a:r>
            <a:r>
              <a:rPr lang="en-US" dirty="0" err="1"/>
              <a:t>yếu</a:t>
            </a:r>
            <a:r>
              <a:rPr lang="en-US" dirty="0"/>
              <a:t> </a:t>
            </a:r>
            <a:r>
              <a:rPr lang="en-US" dirty="0" err="1"/>
              <a:t>theo</a:t>
            </a:r>
            <a:r>
              <a:rPr lang="en-US" dirty="0"/>
              <a:t> </a:t>
            </a:r>
            <a:r>
              <a:rPr lang="en-US" dirty="0" err="1"/>
              <a:t>nhu</a:t>
            </a:r>
            <a:r>
              <a:rPr lang="en-US" dirty="0"/>
              <a:t> </a:t>
            </a:r>
            <a:r>
              <a:rPr lang="en-US" dirty="0" err="1"/>
              <a:t>cầu</a:t>
            </a:r>
            <a:r>
              <a:rPr lang="en-US" dirty="0"/>
              <a:t> (y </a:t>
            </a:r>
            <a:r>
              <a:rPr lang="en-US" dirty="0" err="1"/>
              <a:t>tế</a:t>
            </a:r>
            <a:r>
              <a:rPr lang="en-US" dirty="0"/>
              <a:t>, </a:t>
            </a:r>
            <a:r>
              <a:rPr lang="en-US" dirty="0" err="1"/>
              <a:t>giáo</a:t>
            </a:r>
            <a:r>
              <a:rPr lang="en-US" dirty="0"/>
              <a:t> </a:t>
            </a:r>
            <a:r>
              <a:rPr lang="en-US" dirty="0" err="1"/>
              <a:t>dục</a:t>
            </a:r>
            <a:r>
              <a:rPr lang="en-US" dirty="0"/>
              <a:t>, </a:t>
            </a:r>
            <a:r>
              <a:rPr lang="en-US" dirty="0" err="1"/>
              <a:t>giao</a:t>
            </a:r>
            <a:r>
              <a:rPr lang="en-US" dirty="0"/>
              <a:t> </a:t>
            </a:r>
            <a:r>
              <a:rPr lang="en-US" dirty="0" err="1"/>
              <a:t>thông</a:t>
            </a:r>
            <a:r>
              <a:rPr lang="en-US" dirty="0"/>
              <a:t>, </a:t>
            </a:r>
            <a:r>
              <a:rPr lang="en-US" dirty="0" err="1"/>
              <a:t>ăn</a:t>
            </a:r>
            <a:r>
              <a:rPr lang="en-US" dirty="0"/>
              <a:t> </a:t>
            </a:r>
            <a:r>
              <a:rPr lang="en-US" dirty="0" err="1"/>
              <a:t>uống</a:t>
            </a:r>
            <a:r>
              <a:rPr lang="en-US" dirty="0"/>
              <a:t>, </a:t>
            </a:r>
            <a:r>
              <a:rPr lang="en-US" dirty="0" err="1"/>
              <a:t>mua</a:t>
            </a:r>
            <a:r>
              <a:rPr lang="en-US" dirty="0"/>
              <a:t> </a:t>
            </a:r>
            <a:r>
              <a:rPr lang="en-US" dirty="0" err="1"/>
              <a:t>sắm</a:t>
            </a:r>
            <a:r>
              <a:rPr lang="en-US" dirty="0"/>
              <a:t>…)</a:t>
            </a:r>
          </a:p>
          <a:p>
            <a:pPr algn="just">
              <a:buFont typeface="Wingdings" pitchFamily="2" charset="2"/>
              <a:buChar char="§"/>
            </a:pPr>
            <a:r>
              <a:rPr lang="en-US" dirty="0" err="1"/>
              <a:t>Bản</a:t>
            </a:r>
            <a:r>
              <a:rPr lang="en-US" dirty="0"/>
              <a:t> </a:t>
            </a:r>
            <a:r>
              <a:rPr lang="en-US" dirty="0" err="1"/>
              <a:t>đồ</a:t>
            </a:r>
            <a:r>
              <a:rPr lang="en-US" dirty="0"/>
              <a:t> </a:t>
            </a:r>
            <a:r>
              <a:rPr lang="en-US" dirty="0" err="1"/>
              <a:t>doanh</a:t>
            </a:r>
            <a:r>
              <a:rPr lang="en-US" dirty="0"/>
              <a:t> </a:t>
            </a:r>
            <a:r>
              <a:rPr lang="en-US" dirty="0" err="1"/>
              <a:t>nghiệp</a:t>
            </a:r>
            <a:r>
              <a:rPr lang="en-US" dirty="0"/>
              <a:t> </a:t>
            </a:r>
            <a:r>
              <a:rPr lang="en-US" dirty="0" err="1"/>
              <a:t>là</a:t>
            </a:r>
            <a:r>
              <a:rPr lang="en-US" dirty="0"/>
              <a:t> </a:t>
            </a:r>
            <a:r>
              <a:rPr lang="en-US" dirty="0" err="1"/>
              <a:t>một</a:t>
            </a:r>
            <a:r>
              <a:rPr lang="en-US" dirty="0"/>
              <a:t> </a:t>
            </a:r>
            <a:r>
              <a:rPr lang="en-US" dirty="0" err="1"/>
              <a:t>cấu</a:t>
            </a:r>
            <a:r>
              <a:rPr lang="en-US" dirty="0"/>
              <a:t> </a:t>
            </a:r>
            <a:r>
              <a:rPr lang="en-US" dirty="0" err="1"/>
              <a:t>phần</a:t>
            </a:r>
            <a:r>
              <a:rPr lang="en-US" dirty="0"/>
              <a:t> </a:t>
            </a:r>
            <a:r>
              <a:rPr lang="en-US" dirty="0" err="1"/>
              <a:t>hiển</a:t>
            </a:r>
            <a:r>
              <a:rPr lang="en-US" dirty="0"/>
              <a:t> </a:t>
            </a:r>
            <a:r>
              <a:rPr lang="en-US" dirty="0" err="1"/>
              <a:t>thị</a:t>
            </a:r>
            <a:r>
              <a:rPr lang="en-US" dirty="0"/>
              <a:t> </a:t>
            </a:r>
            <a:r>
              <a:rPr lang="en-US" dirty="0" err="1"/>
              <a:t>quan</a:t>
            </a:r>
            <a:r>
              <a:rPr lang="en-US" dirty="0"/>
              <a:t> </a:t>
            </a:r>
            <a:r>
              <a:rPr lang="en-US" dirty="0" err="1"/>
              <a:t>trọng</a:t>
            </a:r>
            <a:r>
              <a:rPr lang="en-US" dirty="0"/>
              <a:t> </a:t>
            </a:r>
            <a:r>
              <a:rPr lang="en-US" dirty="0" err="1"/>
              <a:t>của</a:t>
            </a:r>
            <a:r>
              <a:rPr lang="en-US" dirty="0"/>
              <a:t> IOC </a:t>
            </a:r>
            <a:r>
              <a:rPr lang="en-US" dirty="0" err="1"/>
              <a:t>và</a:t>
            </a:r>
            <a:r>
              <a:rPr lang="en-US" dirty="0"/>
              <a:t> </a:t>
            </a:r>
            <a:r>
              <a:rPr lang="en-US" b="1" dirty="0" err="1"/>
              <a:t>HanoiSmart</a:t>
            </a:r>
            <a:r>
              <a:rPr lang="en-US" dirty="0"/>
              <a:t>.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90" y="1955800"/>
            <a:ext cx="3355338" cy="3352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702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654" y="533402"/>
            <a:ext cx="9830932" cy="1143000"/>
          </a:xfrm>
        </p:spPr>
        <p:txBody>
          <a:bodyPr/>
          <a:lstStyle/>
          <a:p>
            <a:r>
              <a:rPr lang="en-US" dirty="0" err="1"/>
              <a:t>Mạng</a:t>
            </a:r>
            <a:r>
              <a:rPr lang="en-US" dirty="0"/>
              <a:t> Y </a:t>
            </a:r>
            <a:r>
              <a:rPr lang="en-US" dirty="0" err="1"/>
              <a:t>tế</a:t>
            </a:r>
            <a:r>
              <a:rPr lang="en-US" dirty="0"/>
              <a:t> </a:t>
            </a:r>
            <a:r>
              <a:rPr lang="en-US" dirty="0" err="1"/>
              <a:t>Hà</a:t>
            </a:r>
            <a:r>
              <a:rPr lang="en-US" dirty="0"/>
              <a:t> </a:t>
            </a:r>
            <a:r>
              <a:rPr lang="en-US" dirty="0" err="1"/>
              <a:t>nội</a:t>
            </a:r>
            <a:endParaRPr lang="en-US" dirty="0"/>
          </a:p>
        </p:txBody>
      </p:sp>
      <p:sp>
        <p:nvSpPr>
          <p:cNvPr id="3" name="Content Placeholder 2"/>
          <p:cNvSpPr>
            <a:spLocks noGrp="1"/>
          </p:cNvSpPr>
          <p:nvPr>
            <p:ph idx="13"/>
          </p:nvPr>
        </p:nvSpPr>
        <p:spPr>
          <a:xfrm>
            <a:off x="5791120" y="1676402"/>
            <a:ext cx="5791280" cy="4876799"/>
          </a:xfrm>
        </p:spPr>
        <p:txBody>
          <a:bodyPr>
            <a:normAutofit lnSpcReduction="10000"/>
          </a:bodyPr>
          <a:lstStyle/>
          <a:p>
            <a:pPr>
              <a:buFont typeface="Wingdings" pitchFamily="2" charset="2"/>
              <a:buChar char="§"/>
            </a:pPr>
            <a:r>
              <a:rPr lang="en-US" dirty="0" err="1"/>
              <a:t>Kết</a:t>
            </a:r>
            <a:r>
              <a:rPr lang="en-US" dirty="0"/>
              <a:t> </a:t>
            </a:r>
            <a:r>
              <a:rPr lang="en-US" dirty="0" err="1"/>
              <a:t>nối</a:t>
            </a:r>
            <a:r>
              <a:rPr lang="en-US" dirty="0"/>
              <a:t> </a:t>
            </a:r>
            <a:r>
              <a:rPr lang="en-US" dirty="0" err="1"/>
              <a:t>cung</a:t>
            </a:r>
            <a:r>
              <a:rPr lang="en-US" dirty="0"/>
              <a:t> – </a:t>
            </a:r>
            <a:r>
              <a:rPr lang="en-US" dirty="0" err="1"/>
              <a:t>cầu</a:t>
            </a:r>
            <a:r>
              <a:rPr lang="en-US" dirty="0"/>
              <a:t> </a:t>
            </a:r>
            <a:r>
              <a:rPr lang="en-US" dirty="0" err="1"/>
              <a:t>về</a:t>
            </a:r>
            <a:r>
              <a:rPr lang="en-US" dirty="0"/>
              <a:t> </a:t>
            </a:r>
            <a:r>
              <a:rPr lang="en-US" dirty="0" err="1"/>
              <a:t>dịch</a:t>
            </a:r>
            <a:r>
              <a:rPr lang="en-US" dirty="0"/>
              <a:t> </a:t>
            </a:r>
            <a:r>
              <a:rPr lang="en-US" dirty="0" err="1"/>
              <a:t>vụ</a:t>
            </a:r>
            <a:r>
              <a:rPr lang="en-US" dirty="0"/>
              <a:t> y </a:t>
            </a:r>
            <a:r>
              <a:rPr lang="en-US" dirty="0" err="1"/>
              <a:t>tế</a:t>
            </a:r>
            <a:endParaRPr lang="en-US" dirty="0"/>
          </a:p>
          <a:p>
            <a:pPr>
              <a:buFont typeface="Wingdings" pitchFamily="2" charset="2"/>
              <a:buChar char="§"/>
            </a:pPr>
            <a:r>
              <a:rPr lang="en-US" dirty="0" err="1"/>
              <a:t>Các</a:t>
            </a:r>
            <a:r>
              <a:rPr lang="en-US" dirty="0"/>
              <a:t> </a:t>
            </a:r>
            <a:r>
              <a:rPr lang="en-US" dirty="0" err="1"/>
              <a:t>cơ</a:t>
            </a:r>
            <a:r>
              <a:rPr lang="en-US" dirty="0"/>
              <a:t> </a:t>
            </a:r>
            <a:r>
              <a:rPr lang="en-US" dirty="0" err="1"/>
              <a:t>sở</a:t>
            </a:r>
            <a:r>
              <a:rPr lang="en-US" dirty="0"/>
              <a:t> </a:t>
            </a:r>
            <a:r>
              <a:rPr lang="en-US" dirty="0" err="1"/>
              <a:t>khám</a:t>
            </a:r>
            <a:r>
              <a:rPr lang="en-US" dirty="0"/>
              <a:t> </a:t>
            </a:r>
            <a:r>
              <a:rPr lang="en-US" dirty="0" err="1"/>
              <a:t>chữa</a:t>
            </a:r>
            <a:r>
              <a:rPr lang="en-US" dirty="0"/>
              <a:t> </a:t>
            </a:r>
            <a:r>
              <a:rPr lang="en-US" dirty="0" err="1"/>
              <a:t>bệnh</a:t>
            </a:r>
            <a:r>
              <a:rPr lang="en-US" dirty="0"/>
              <a:t> </a:t>
            </a:r>
            <a:r>
              <a:rPr lang="en-US" dirty="0" err="1"/>
              <a:t>có</a:t>
            </a:r>
            <a:r>
              <a:rPr lang="en-US" dirty="0"/>
              <a:t> </a:t>
            </a:r>
            <a:r>
              <a:rPr lang="en-US" dirty="0" err="1"/>
              <a:t>đăng</a:t>
            </a:r>
            <a:r>
              <a:rPr lang="en-US" dirty="0"/>
              <a:t> </a:t>
            </a:r>
            <a:r>
              <a:rPr lang="en-US" dirty="0" err="1"/>
              <a:t>ký</a:t>
            </a:r>
            <a:r>
              <a:rPr lang="en-US" dirty="0"/>
              <a:t> </a:t>
            </a:r>
            <a:r>
              <a:rPr lang="en-US" dirty="0" err="1"/>
              <a:t>kinh</a:t>
            </a:r>
            <a:r>
              <a:rPr lang="en-US" dirty="0"/>
              <a:t> </a:t>
            </a:r>
            <a:r>
              <a:rPr lang="en-US" dirty="0" err="1"/>
              <a:t>doanh</a:t>
            </a:r>
            <a:r>
              <a:rPr lang="en-US" dirty="0"/>
              <a:t> (</a:t>
            </a:r>
            <a:r>
              <a:rPr lang="en-US" dirty="0" err="1"/>
              <a:t>Có</a:t>
            </a:r>
            <a:r>
              <a:rPr lang="en-US" dirty="0"/>
              <a:t> </a:t>
            </a:r>
            <a:r>
              <a:rPr lang="en-US" dirty="0" err="1"/>
              <a:t>trên</a:t>
            </a:r>
            <a:r>
              <a:rPr lang="en-US" dirty="0"/>
              <a:t> </a:t>
            </a:r>
            <a:r>
              <a:rPr lang="en-US" dirty="0" err="1"/>
              <a:t>bản</a:t>
            </a:r>
            <a:r>
              <a:rPr lang="en-US" dirty="0"/>
              <a:t> </a:t>
            </a:r>
            <a:r>
              <a:rPr lang="en-US" dirty="0" err="1"/>
              <a:t>đồ</a:t>
            </a:r>
            <a:r>
              <a:rPr lang="en-US" dirty="0"/>
              <a:t> </a:t>
            </a:r>
            <a:r>
              <a:rPr lang="en-US" dirty="0" err="1"/>
              <a:t>doanh</a:t>
            </a:r>
            <a:r>
              <a:rPr lang="en-US" dirty="0"/>
              <a:t> </a:t>
            </a:r>
            <a:r>
              <a:rPr lang="en-US" dirty="0" err="1"/>
              <a:t>nghiệp</a:t>
            </a:r>
            <a:r>
              <a:rPr lang="en-US" dirty="0"/>
              <a:t> </a:t>
            </a:r>
            <a:r>
              <a:rPr lang="en-US" dirty="0" err="1"/>
              <a:t>TP</a:t>
            </a:r>
            <a:r>
              <a:rPr lang="en-US" dirty="0"/>
              <a:t>) </a:t>
            </a:r>
            <a:r>
              <a:rPr lang="en-US" dirty="0" err="1"/>
              <a:t>và</a:t>
            </a:r>
            <a:r>
              <a:rPr lang="en-US" dirty="0"/>
              <a:t> </a:t>
            </a:r>
            <a:r>
              <a:rPr lang="en-US" dirty="0" err="1"/>
              <a:t>giấy</a:t>
            </a:r>
            <a:r>
              <a:rPr lang="en-US" dirty="0"/>
              <a:t> </a:t>
            </a:r>
            <a:r>
              <a:rPr lang="en-US" dirty="0" err="1"/>
              <a:t>phép</a:t>
            </a:r>
            <a:r>
              <a:rPr lang="en-US" dirty="0"/>
              <a:t> </a:t>
            </a:r>
            <a:r>
              <a:rPr lang="en-US" dirty="0" err="1"/>
              <a:t>hành</a:t>
            </a:r>
            <a:r>
              <a:rPr lang="en-US" dirty="0"/>
              <a:t> </a:t>
            </a:r>
            <a:r>
              <a:rPr lang="en-US" dirty="0" err="1"/>
              <a:t>nghề</a:t>
            </a:r>
            <a:r>
              <a:rPr lang="en-US" dirty="0"/>
              <a:t> </a:t>
            </a:r>
            <a:r>
              <a:rPr lang="en-US" dirty="0" err="1"/>
              <a:t>có</a:t>
            </a:r>
            <a:r>
              <a:rPr lang="en-US" dirty="0"/>
              <a:t> </a:t>
            </a:r>
            <a:r>
              <a:rPr lang="en-US" dirty="0" err="1"/>
              <a:t>tài</a:t>
            </a:r>
            <a:r>
              <a:rPr lang="en-US" dirty="0"/>
              <a:t> </a:t>
            </a:r>
            <a:r>
              <a:rPr lang="en-US" dirty="0" err="1"/>
              <a:t>khoản</a:t>
            </a:r>
            <a:r>
              <a:rPr lang="en-US" dirty="0"/>
              <a:t> </a:t>
            </a:r>
            <a:r>
              <a:rPr lang="en-US" dirty="0" err="1"/>
              <a:t>trên</a:t>
            </a:r>
            <a:r>
              <a:rPr lang="en-US" dirty="0"/>
              <a:t> </a:t>
            </a:r>
            <a:r>
              <a:rPr lang="en-US" dirty="0" err="1"/>
              <a:t>HanoiSmart</a:t>
            </a:r>
            <a:r>
              <a:rPr lang="en-US" dirty="0"/>
              <a:t>, </a:t>
            </a:r>
            <a:r>
              <a:rPr lang="en-US" dirty="0" err="1"/>
              <a:t>được</a:t>
            </a:r>
            <a:r>
              <a:rPr lang="en-US" dirty="0"/>
              <a:t> </a:t>
            </a:r>
            <a:r>
              <a:rPr lang="en-US" dirty="0" err="1"/>
              <a:t>giới</a:t>
            </a:r>
            <a:r>
              <a:rPr lang="en-US" dirty="0"/>
              <a:t> </a:t>
            </a:r>
            <a:r>
              <a:rPr lang="en-US" dirty="0" err="1"/>
              <a:t>thiệu</a:t>
            </a:r>
            <a:r>
              <a:rPr lang="en-US" dirty="0"/>
              <a:t> </a:t>
            </a:r>
            <a:r>
              <a:rPr lang="en-US" dirty="0" err="1"/>
              <a:t>dịch</a:t>
            </a:r>
            <a:r>
              <a:rPr lang="en-US" dirty="0"/>
              <a:t> </a:t>
            </a:r>
            <a:r>
              <a:rPr lang="en-US" dirty="0" err="1"/>
              <a:t>vụ</a:t>
            </a:r>
            <a:r>
              <a:rPr lang="en-US" dirty="0"/>
              <a:t> </a:t>
            </a:r>
            <a:r>
              <a:rPr lang="en-US" dirty="0" err="1"/>
              <a:t>trên</a:t>
            </a:r>
            <a:r>
              <a:rPr lang="en-US" dirty="0"/>
              <a:t> </a:t>
            </a:r>
            <a:r>
              <a:rPr lang="en-US" dirty="0" err="1"/>
              <a:t>mạng</a:t>
            </a:r>
            <a:r>
              <a:rPr lang="en-US" dirty="0"/>
              <a:t> </a:t>
            </a:r>
            <a:r>
              <a:rPr lang="en-US" dirty="0" err="1"/>
              <a:t>và</a:t>
            </a:r>
            <a:r>
              <a:rPr lang="en-US" dirty="0"/>
              <a:t> </a:t>
            </a:r>
            <a:r>
              <a:rPr lang="en-US" dirty="0" err="1"/>
              <a:t>thể</a:t>
            </a:r>
            <a:r>
              <a:rPr lang="en-US" dirty="0"/>
              <a:t> </a:t>
            </a:r>
            <a:r>
              <a:rPr lang="en-US" dirty="0" err="1"/>
              <a:t>hiện</a:t>
            </a:r>
            <a:r>
              <a:rPr lang="en-US" dirty="0"/>
              <a:t> </a:t>
            </a:r>
            <a:r>
              <a:rPr lang="en-US" dirty="0" err="1"/>
              <a:t>trên</a:t>
            </a:r>
            <a:r>
              <a:rPr lang="en-US" dirty="0"/>
              <a:t> </a:t>
            </a:r>
            <a:r>
              <a:rPr lang="en-US" dirty="0" err="1"/>
              <a:t>bản</a:t>
            </a:r>
            <a:r>
              <a:rPr lang="en-US" dirty="0"/>
              <a:t> </a:t>
            </a:r>
            <a:r>
              <a:rPr lang="en-US" dirty="0" err="1"/>
              <a:t>đồ</a:t>
            </a:r>
            <a:r>
              <a:rPr lang="en-US" dirty="0"/>
              <a:t> y </a:t>
            </a:r>
            <a:r>
              <a:rPr lang="en-US" dirty="0" err="1"/>
              <a:t>tế</a:t>
            </a:r>
            <a:r>
              <a:rPr lang="en-US" dirty="0"/>
              <a:t> </a:t>
            </a:r>
            <a:r>
              <a:rPr lang="en-US" dirty="0" err="1"/>
              <a:t>Thành</a:t>
            </a:r>
            <a:r>
              <a:rPr lang="en-US" dirty="0"/>
              <a:t> </a:t>
            </a:r>
            <a:r>
              <a:rPr lang="en-US" dirty="0" err="1"/>
              <a:t>phố</a:t>
            </a:r>
            <a:r>
              <a:rPr lang="en-US" dirty="0"/>
              <a:t>, </a:t>
            </a:r>
            <a:r>
              <a:rPr lang="en-US" dirty="0" err="1"/>
              <a:t>tự</a:t>
            </a:r>
            <a:r>
              <a:rPr lang="en-US" dirty="0"/>
              <a:t> </a:t>
            </a:r>
            <a:r>
              <a:rPr lang="en-US" dirty="0" err="1"/>
              <a:t>cập</a:t>
            </a:r>
            <a:r>
              <a:rPr lang="en-US" dirty="0"/>
              <a:t> </a:t>
            </a:r>
            <a:r>
              <a:rPr lang="en-US" dirty="0" err="1"/>
              <a:t>nhật</a:t>
            </a:r>
            <a:r>
              <a:rPr lang="en-US" dirty="0"/>
              <a:t> </a:t>
            </a:r>
            <a:r>
              <a:rPr lang="en-US" dirty="0" err="1"/>
              <a:t>thông</a:t>
            </a:r>
            <a:r>
              <a:rPr lang="en-US" dirty="0"/>
              <a:t> tin </a:t>
            </a:r>
            <a:r>
              <a:rPr lang="en-US" dirty="0" err="1"/>
              <a:t>vào</a:t>
            </a:r>
            <a:r>
              <a:rPr lang="en-US" dirty="0"/>
              <a:t> </a:t>
            </a:r>
            <a:r>
              <a:rPr lang="en-US" dirty="0" err="1"/>
              <a:t>CSDL</a:t>
            </a:r>
            <a:r>
              <a:rPr lang="en-US" dirty="0"/>
              <a:t> Y </a:t>
            </a:r>
            <a:r>
              <a:rPr lang="en-US" dirty="0" err="1"/>
              <a:t>tế</a:t>
            </a:r>
            <a:r>
              <a:rPr lang="en-US" dirty="0"/>
              <a:t> </a:t>
            </a:r>
            <a:r>
              <a:rPr lang="en-US" dirty="0" err="1"/>
              <a:t>Thành</a:t>
            </a:r>
            <a:r>
              <a:rPr lang="en-US" dirty="0"/>
              <a:t> </a:t>
            </a:r>
            <a:r>
              <a:rPr lang="en-US" dirty="0" err="1"/>
              <a:t>phố</a:t>
            </a:r>
            <a:endParaRPr lang="en-US" dirty="0"/>
          </a:p>
          <a:p>
            <a:pPr>
              <a:buFont typeface="Wingdings" pitchFamily="2" charset="2"/>
              <a:buChar char="§"/>
            </a:pPr>
            <a:r>
              <a:rPr lang="en-US" dirty="0" err="1"/>
              <a:t>Cơ</a:t>
            </a:r>
            <a:r>
              <a:rPr lang="en-US" dirty="0"/>
              <a:t> </a:t>
            </a:r>
            <a:r>
              <a:rPr lang="en-US" dirty="0" err="1"/>
              <a:t>quan</a:t>
            </a:r>
            <a:r>
              <a:rPr lang="en-US" dirty="0"/>
              <a:t> y </a:t>
            </a:r>
            <a:r>
              <a:rPr lang="en-US" dirty="0" err="1"/>
              <a:t>tế</a:t>
            </a:r>
            <a:r>
              <a:rPr lang="en-US" dirty="0"/>
              <a:t> </a:t>
            </a:r>
            <a:r>
              <a:rPr lang="en-US" dirty="0" err="1"/>
              <a:t>Thành</a:t>
            </a:r>
            <a:r>
              <a:rPr lang="en-US" dirty="0"/>
              <a:t> </a:t>
            </a:r>
            <a:r>
              <a:rPr lang="en-US" dirty="0" err="1"/>
              <a:t>phố</a:t>
            </a:r>
            <a:r>
              <a:rPr lang="en-US" dirty="0"/>
              <a:t> </a:t>
            </a:r>
            <a:r>
              <a:rPr lang="en-US" dirty="0" err="1"/>
              <a:t>quản</a:t>
            </a:r>
            <a:r>
              <a:rPr lang="en-US" dirty="0"/>
              <a:t> </a:t>
            </a:r>
            <a:r>
              <a:rPr lang="en-US" dirty="0" err="1"/>
              <a:t>lý</a:t>
            </a:r>
            <a:r>
              <a:rPr lang="en-US" dirty="0"/>
              <a:t> </a:t>
            </a:r>
            <a:r>
              <a:rPr lang="en-US" dirty="0" err="1"/>
              <a:t>đăng</a:t>
            </a:r>
            <a:r>
              <a:rPr lang="en-US" dirty="0"/>
              <a:t> </a:t>
            </a:r>
            <a:r>
              <a:rPr lang="en-US" dirty="0" err="1"/>
              <a:t>ký</a:t>
            </a:r>
            <a:r>
              <a:rPr lang="en-US" dirty="0"/>
              <a:t> </a:t>
            </a:r>
            <a:r>
              <a:rPr lang="en-US" dirty="0" err="1"/>
              <a:t>hành</a:t>
            </a:r>
            <a:r>
              <a:rPr lang="en-US" dirty="0"/>
              <a:t> </a:t>
            </a:r>
            <a:r>
              <a:rPr lang="en-US" dirty="0" err="1"/>
              <a:t>nghề</a:t>
            </a:r>
            <a:r>
              <a:rPr lang="en-US" dirty="0"/>
              <a:t>, </a:t>
            </a:r>
            <a:r>
              <a:rPr lang="en-US" dirty="0" err="1"/>
              <a:t>thanh</a:t>
            </a:r>
            <a:r>
              <a:rPr lang="en-US" dirty="0"/>
              <a:t> </a:t>
            </a:r>
            <a:r>
              <a:rPr lang="en-US" dirty="0" err="1"/>
              <a:t>tra</a:t>
            </a:r>
            <a:r>
              <a:rPr lang="en-US" dirty="0"/>
              <a:t>, </a:t>
            </a:r>
            <a:r>
              <a:rPr lang="en-US" dirty="0" err="1"/>
              <a:t>kiểm</a:t>
            </a:r>
            <a:r>
              <a:rPr lang="en-US" dirty="0"/>
              <a:t> </a:t>
            </a:r>
            <a:r>
              <a:rPr lang="en-US" dirty="0" err="1"/>
              <a:t>tra</a:t>
            </a:r>
            <a:r>
              <a:rPr lang="en-US" dirty="0"/>
              <a:t> </a:t>
            </a:r>
            <a:r>
              <a:rPr lang="en-US" dirty="0" err="1"/>
              <a:t>theo</a:t>
            </a:r>
            <a:r>
              <a:rPr lang="en-US" dirty="0"/>
              <a:t> </a:t>
            </a:r>
            <a:r>
              <a:rPr lang="en-US" dirty="0" err="1"/>
              <a:t>luật</a:t>
            </a:r>
            <a:r>
              <a:rPr lang="en-US" dirty="0"/>
              <a:t> </a:t>
            </a:r>
            <a:r>
              <a:rPr lang="en-US" dirty="0" err="1"/>
              <a:t>định</a:t>
            </a:r>
            <a:r>
              <a:rPr lang="en-US" dirty="0"/>
              <a:t> </a:t>
            </a:r>
            <a:r>
              <a:rPr lang="en-US" dirty="0" err="1"/>
              <a:t>và</a:t>
            </a:r>
            <a:r>
              <a:rPr lang="en-US" dirty="0"/>
              <a:t> </a:t>
            </a:r>
            <a:r>
              <a:rPr lang="en-US" dirty="0" err="1"/>
              <a:t>thể</a:t>
            </a:r>
            <a:r>
              <a:rPr lang="en-US" dirty="0"/>
              <a:t> </a:t>
            </a:r>
            <a:r>
              <a:rPr lang="en-US" dirty="0" err="1"/>
              <a:t>hiện</a:t>
            </a:r>
            <a:r>
              <a:rPr lang="en-US" dirty="0"/>
              <a:t> </a:t>
            </a:r>
            <a:r>
              <a:rPr lang="en-US" dirty="0" err="1"/>
              <a:t>thông</a:t>
            </a:r>
            <a:r>
              <a:rPr lang="en-US" dirty="0"/>
              <a:t> tin </a:t>
            </a:r>
            <a:r>
              <a:rPr lang="en-US" dirty="0" err="1"/>
              <a:t>lên</a:t>
            </a:r>
            <a:r>
              <a:rPr lang="en-US" dirty="0"/>
              <a:t> </a:t>
            </a:r>
            <a:r>
              <a:rPr lang="en-US" dirty="0" err="1"/>
              <a:t>bản</a:t>
            </a:r>
            <a:r>
              <a:rPr lang="en-US" dirty="0"/>
              <a:t> </a:t>
            </a:r>
            <a:r>
              <a:rPr lang="en-US" dirty="0" err="1"/>
              <a:t>đồ</a:t>
            </a:r>
            <a:r>
              <a:rPr lang="en-US" dirty="0"/>
              <a:t>, </a:t>
            </a:r>
            <a:r>
              <a:rPr lang="en-US" dirty="0" err="1"/>
              <a:t>quản</a:t>
            </a:r>
            <a:r>
              <a:rPr lang="en-US" dirty="0"/>
              <a:t> </a:t>
            </a:r>
            <a:r>
              <a:rPr lang="en-US" dirty="0" err="1"/>
              <a:t>lý</a:t>
            </a:r>
            <a:r>
              <a:rPr lang="en-US" dirty="0"/>
              <a:t> </a:t>
            </a:r>
            <a:r>
              <a:rPr lang="en-US" dirty="0" err="1"/>
              <a:t>dữ</a:t>
            </a:r>
            <a:r>
              <a:rPr lang="en-US" dirty="0"/>
              <a:t> </a:t>
            </a:r>
            <a:r>
              <a:rPr lang="en-US" dirty="0" err="1"/>
              <a:t>liệu</a:t>
            </a:r>
            <a:r>
              <a:rPr lang="en-US" dirty="0"/>
              <a:t> </a:t>
            </a:r>
            <a:r>
              <a:rPr lang="en-US" dirty="0" err="1"/>
              <a:t>trong</a:t>
            </a:r>
            <a:r>
              <a:rPr lang="en-US" dirty="0"/>
              <a:t> </a:t>
            </a:r>
            <a:r>
              <a:rPr lang="en-US" dirty="0" err="1"/>
              <a:t>CSDL</a:t>
            </a:r>
            <a:r>
              <a:rPr lang="en-US" dirty="0"/>
              <a:t> Y </a:t>
            </a:r>
            <a:r>
              <a:rPr lang="en-US" dirty="0" err="1"/>
              <a:t>tế</a:t>
            </a:r>
            <a:r>
              <a:rPr lang="en-US" dirty="0"/>
              <a:t>, </a:t>
            </a:r>
            <a:r>
              <a:rPr lang="en-US" dirty="0" err="1"/>
              <a:t>bổ</a:t>
            </a:r>
            <a:r>
              <a:rPr lang="en-US" dirty="0"/>
              <a:t> sung </a:t>
            </a:r>
            <a:r>
              <a:rPr lang="en-US" dirty="0" err="1"/>
              <a:t>các</a:t>
            </a:r>
            <a:r>
              <a:rPr lang="en-US" dirty="0"/>
              <a:t> </a:t>
            </a:r>
            <a:r>
              <a:rPr lang="en-US" dirty="0" err="1"/>
              <a:t>dữ</a:t>
            </a:r>
            <a:r>
              <a:rPr lang="en-US" dirty="0"/>
              <a:t> </a:t>
            </a:r>
            <a:r>
              <a:rPr lang="en-US" dirty="0" err="1"/>
              <a:t>liệu</a:t>
            </a:r>
            <a:r>
              <a:rPr lang="en-US" dirty="0"/>
              <a:t> </a:t>
            </a:r>
            <a:r>
              <a:rPr lang="en-US" dirty="0" err="1"/>
              <a:t>còn</a:t>
            </a:r>
            <a:r>
              <a:rPr lang="en-US" dirty="0"/>
              <a:t> </a:t>
            </a:r>
            <a:r>
              <a:rPr lang="en-US" dirty="0" err="1"/>
              <a:t>thiếu</a:t>
            </a:r>
            <a:r>
              <a:rPr lang="en-US" dirty="0"/>
              <a:t> (</a:t>
            </a:r>
            <a:r>
              <a:rPr lang="en-US" dirty="0" err="1"/>
              <a:t>vị</a:t>
            </a:r>
            <a:r>
              <a:rPr lang="en-US" dirty="0"/>
              <a:t> </a:t>
            </a:r>
            <a:r>
              <a:rPr lang="en-US" dirty="0" err="1"/>
              <a:t>trí</a:t>
            </a:r>
            <a:r>
              <a:rPr lang="en-US" dirty="0"/>
              <a:t> </a:t>
            </a:r>
            <a:r>
              <a:rPr lang="en-US" dirty="0" err="1"/>
              <a:t>các</a:t>
            </a:r>
            <a:r>
              <a:rPr lang="en-US" dirty="0"/>
              <a:t> </a:t>
            </a:r>
            <a:r>
              <a:rPr lang="en-US" dirty="0" err="1"/>
              <a:t>cơ</a:t>
            </a:r>
            <a:r>
              <a:rPr lang="en-US" dirty="0"/>
              <a:t> </a:t>
            </a:r>
            <a:r>
              <a:rPr lang="en-US" dirty="0" err="1"/>
              <a:t>sở</a:t>
            </a:r>
            <a:r>
              <a:rPr lang="en-US" dirty="0"/>
              <a:t> y </a:t>
            </a:r>
            <a:r>
              <a:rPr lang="en-US" dirty="0" err="1"/>
              <a:t>tế</a:t>
            </a:r>
            <a:r>
              <a:rPr lang="en-US" dirty="0"/>
              <a:t> </a:t>
            </a:r>
            <a:r>
              <a:rPr lang="en-US" dirty="0" err="1"/>
              <a:t>trung</a:t>
            </a:r>
            <a:r>
              <a:rPr lang="en-US" dirty="0"/>
              <a:t> </a:t>
            </a:r>
            <a:r>
              <a:rPr lang="en-US" dirty="0" err="1"/>
              <a:t>ương</a:t>
            </a:r>
            <a:r>
              <a:rPr lang="en-US" dirty="0"/>
              <a:t> </a:t>
            </a:r>
            <a:r>
              <a:rPr lang="en-US" dirty="0" err="1"/>
              <a:t>trên</a:t>
            </a:r>
            <a:r>
              <a:rPr lang="en-US" dirty="0"/>
              <a:t> </a:t>
            </a:r>
            <a:r>
              <a:rPr lang="en-US" dirty="0" err="1"/>
              <a:t>địa</a:t>
            </a:r>
            <a:r>
              <a:rPr lang="en-US" dirty="0"/>
              <a:t> </a:t>
            </a:r>
            <a:r>
              <a:rPr lang="en-US" dirty="0" err="1"/>
              <a:t>bàn</a:t>
            </a:r>
            <a:r>
              <a:rPr lang="en-US" dirty="0"/>
              <a:t> </a:t>
            </a:r>
            <a:r>
              <a:rPr lang="en-US" dirty="0" err="1"/>
              <a:t>TP</a:t>
            </a:r>
            <a:r>
              <a:rPr lang="en-US" dirty="0"/>
              <a:t> </a:t>
            </a:r>
            <a:r>
              <a:rPr lang="en-US" dirty="0" err="1"/>
              <a:t>và</a:t>
            </a:r>
            <a:r>
              <a:rPr lang="en-US" dirty="0"/>
              <a:t> </a:t>
            </a:r>
            <a:r>
              <a:rPr lang="en-US" dirty="0" err="1"/>
              <a:t>các</a:t>
            </a:r>
            <a:r>
              <a:rPr lang="en-US" dirty="0"/>
              <a:t> </a:t>
            </a:r>
            <a:r>
              <a:rPr lang="en-US" dirty="0" err="1"/>
              <a:t>địa</a:t>
            </a:r>
            <a:r>
              <a:rPr lang="en-US" dirty="0"/>
              <a:t> </a:t>
            </a:r>
            <a:r>
              <a:rPr lang="en-US" dirty="0" err="1"/>
              <a:t>phương</a:t>
            </a:r>
            <a:r>
              <a:rPr lang="en-US" dirty="0"/>
              <a:t> </a:t>
            </a:r>
            <a:r>
              <a:rPr lang="en-US" dirty="0" err="1"/>
              <a:t>lân</a:t>
            </a:r>
            <a:r>
              <a:rPr lang="en-US" dirty="0"/>
              <a:t> </a:t>
            </a:r>
            <a:r>
              <a:rPr lang="en-US" dirty="0" err="1"/>
              <a:t>cận</a:t>
            </a:r>
            <a:r>
              <a:rPr lang="en-US" dirty="0"/>
              <a:t>), </a:t>
            </a:r>
            <a:r>
              <a:rPr lang="en-US" dirty="0" err="1"/>
              <a:t>tích</a:t>
            </a:r>
            <a:r>
              <a:rPr lang="en-US" dirty="0"/>
              <a:t> </a:t>
            </a:r>
            <a:r>
              <a:rPr lang="en-US" dirty="0" err="1"/>
              <a:t>hợp</a:t>
            </a:r>
            <a:r>
              <a:rPr lang="en-US" dirty="0"/>
              <a:t> </a:t>
            </a:r>
            <a:r>
              <a:rPr lang="en-US" dirty="0" err="1"/>
              <a:t>các</a:t>
            </a:r>
            <a:r>
              <a:rPr lang="en-US" dirty="0"/>
              <a:t> </a:t>
            </a:r>
            <a:r>
              <a:rPr lang="en-US" dirty="0" err="1"/>
              <a:t>CSDL</a:t>
            </a:r>
            <a:r>
              <a:rPr lang="en-US" dirty="0"/>
              <a:t> </a:t>
            </a:r>
            <a:r>
              <a:rPr lang="en-US" dirty="0" err="1"/>
              <a:t>xây</a:t>
            </a:r>
            <a:r>
              <a:rPr lang="en-US" dirty="0"/>
              <a:t> </a:t>
            </a:r>
            <a:r>
              <a:rPr lang="en-US" dirty="0" err="1"/>
              <a:t>dựng</a:t>
            </a:r>
            <a:r>
              <a:rPr lang="en-US" dirty="0"/>
              <a:t> </a:t>
            </a:r>
            <a:r>
              <a:rPr lang="en-US" dirty="0" err="1"/>
              <a:t>theo</a:t>
            </a:r>
            <a:r>
              <a:rPr lang="en-US" dirty="0"/>
              <a:t> </a:t>
            </a:r>
            <a:r>
              <a:rPr lang="en-US" dirty="0" err="1"/>
              <a:t>các</a:t>
            </a:r>
            <a:r>
              <a:rPr lang="en-US" dirty="0"/>
              <a:t> </a:t>
            </a:r>
            <a:r>
              <a:rPr lang="en-US" dirty="0" err="1"/>
              <a:t>đề</a:t>
            </a:r>
            <a:r>
              <a:rPr lang="en-US" dirty="0"/>
              <a:t> </a:t>
            </a:r>
            <a:r>
              <a:rPr lang="en-US" dirty="0" err="1"/>
              <a:t>án</a:t>
            </a:r>
            <a:r>
              <a:rPr lang="en-US" dirty="0"/>
              <a:t> </a:t>
            </a:r>
            <a:r>
              <a:rPr lang="en-US" dirty="0" err="1"/>
              <a:t>của</a:t>
            </a:r>
            <a:r>
              <a:rPr lang="en-US" dirty="0"/>
              <a:t> </a:t>
            </a:r>
            <a:r>
              <a:rPr lang="en-US" dirty="0" err="1"/>
              <a:t>Bộ</a:t>
            </a:r>
            <a:r>
              <a:rPr lang="en-US" dirty="0"/>
              <a:t> Y </a:t>
            </a:r>
            <a:r>
              <a:rPr lang="en-US" dirty="0" err="1"/>
              <a:t>tế</a:t>
            </a:r>
            <a:r>
              <a:rPr lang="en-US" dirty="0"/>
              <a:t> (</a:t>
            </a:r>
            <a:r>
              <a:rPr lang="en-US" dirty="0" err="1"/>
              <a:t>Hồ</a:t>
            </a:r>
            <a:r>
              <a:rPr lang="en-US" dirty="0"/>
              <a:t> </a:t>
            </a:r>
            <a:r>
              <a:rPr lang="en-US" dirty="0" err="1"/>
              <a:t>sơ</a:t>
            </a:r>
            <a:r>
              <a:rPr lang="en-US" dirty="0"/>
              <a:t> </a:t>
            </a:r>
            <a:r>
              <a:rPr lang="en-US" dirty="0" err="1"/>
              <a:t>sức</a:t>
            </a:r>
            <a:r>
              <a:rPr lang="en-US" dirty="0"/>
              <a:t> </a:t>
            </a:r>
            <a:r>
              <a:rPr lang="en-US" dirty="0" err="1"/>
              <a:t>khỏe</a:t>
            </a:r>
            <a:r>
              <a:rPr lang="en-US" dirty="0"/>
              <a:t> </a:t>
            </a:r>
            <a:r>
              <a:rPr lang="en-US" dirty="0" err="1"/>
              <a:t>cư</a:t>
            </a:r>
            <a:r>
              <a:rPr lang="en-US" dirty="0"/>
              <a:t> </a:t>
            </a:r>
            <a:r>
              <a:rPr lang="en-US" dirty="0" err="1"/>
              <a:t>dân</a:t>
            </a:r>
            <a:r>
              <a:rPr lang="en-US" dirty="0"/>
              <a:t>…)</a:t>
            </a:r>
          </a:p>
          <a:p>
            <a:pPr>
              <a:buFont typeface="Wingdings" pitchFamily="2" charset="2"/>
              <a:buChar char="§"/>
            </a:pPr>
            <a:r>
              <a:rPr lang="en-US" dirty="0" err="1"/>
              <a:t>Người</a:t>
            </a:r>
            <a:r>
              <a:rPr lang="en-US" dirty="0"/>
              <a:t> </a:t>
            </a:r>
            <a:r>
              <a:rPr lang="en-US" dirty="0" err="1"/>
              <a:t>dân</a:t>
            </a:r>
            <a:r>
              <a:rPr lang="en-US" dirty="0"/>
              <a:t> </a:t>
            </a:r>
            <a:r>
              <a:rPr lang="en-US" dirty="0" err="1"/>
              <a:t>tìm</a:t>
            </a:r>
            <a:r>
              <a:rPr lang="en-US" dirty="0"/>
              <a:t> </a:t>
            </a:r>
            <a:r>
              <a:rPr lang="en-US" dirty="0" err="1"/>
              <a:t>kiếm</a:t>
            </a:r>
            <a:r>
              <a:rPr lang="en-US" dirty="0"/>
              <a:t> </a:t>
            </a:r>
            <a:r>
              <a:rPr lang="en-US" dirty="0" err="1"/>
              <a:t>dịch</a:t>
            </a:r>
            <a:r>
              <a:rPr lang="en-US" dirty="0"/>
              <a:t> </a:t>
            </a:r>
            <a:r>
              <a:rPr lang="en-US" dirty="0" err="1"/>
              <a:t>vụ</a:t>
            </a:r>
            <a:r>
              <a:rPr lang="en-US" dirty="0"/>
              <a:t> </a:t>
            </a:r>
            <a:r>
              <a:rPr lang="en-US" dirty="0" err="1"/>
              <a:t>theo</a:t>
            </a:r>
            <a:r>
              <a:rPr lang="en-US" dirty="0"/>
              <a:t> </a:t>
            </a:r>
            <a:r>
              <a:rPr lang="en-US" dirty="0" err="1"/>
              <a:t>nhu</a:t>
            </a:r>
            <a:r>
              <a:rPr lang="en-US" dirty="0"/>
              <a:t> </a:t>
            </a:r>
            <a:r>
              <a:rPr lang="en-US" dirty="0" err="1"/>
              <a:t>cầu</a:t>
            </a:r>
            <a:endParaRPr lang="en-US" dirty="0"/>
          </a:p>
          <a:p>
            <a:pPr>
              <a:buFont typeface="Wingdings" pitchFamily="2" charset="2"/>
              <a:buChar char="§"/>
            </a:pPr>
            <a:r>
              <a:rPr lang="en-US" dirty="0" err="1"/>
              <a:t>Trong</a:t>
            </a:r>
            <a:r>
              <a:rPr lang="en-US" dirty="0"/>
              <a:t> </a:t>
            </a:r>
            <a:r>
              <a:rPr lang="en-US" dirty="0" err="1"/>
              <a:t>tương</a:t>
            </a:r>
            <a:r>
              <a:rPr lang="en-US" dirty="0"/>
              <a:t> </a:t>
            </a:r>
            <a:r>
              <a:rPr lang="en-US" dirty="0" err="1"/>
              <a:t>lai</a:t>
            </a:r>
            <a:r>
              <a:rPr lang="en-US" dirty="0"/>
              <a:t> </a:t>
            </a:r>
            <a:r>
              <a:rPr lang="en-US" dirty="0" err="1"/>
              <a:t>có</a:t>
            </a:r>
            <a:r>
              <a:rPr lang="en-US" dirty="0"/>
              <a:t> </a:t>
            </a:r>
            <a:r>
              <a:rPr lang="en-US" dirty="0" err="1"/>
              <a:t>thể</a:t>
            </a:r>
            <a:r>
              <a:rPr lang="en-US" dirty="0"/>
              <a:t> </a:t>
            </a:r>
            <a:r>
              <a:rPr lang="en-US" dirty="0" err="1"/>
              <a:t>bổ</a:t>
            </a:r>
            <a:r>
              <a:rPr lang="en-US" dirty="0"/>
              <a:t> sung </a:t>
            </a:r>
            <a:r>
              <a:rPr lang="en-US" dirty="0" err="1"/>
              <a:t>dịch</a:t>
            </a:r>
            <a:r>
              <a:rPr lang="en-US" dirty="0"/>
              <a:t> </a:t>
            </a:r>
            <a:r>
              <a:rPr lang="en-US" dirty="0" err="1"/>
              <a:t>vụ</a:t>
            </a:r>
            <a:r>
              <a:rPr lang="en-US" dirty="0"/>
              <a:t> </a:t>
            </a:r>
            <a:r>
              <a:rPr lang="en-US" dirty="0" err="1"/>
              <a:t>tư</a:t>
            </a:r>
            <a:r>
              <a:rPr lang="en-US" dirty="0"/>
              <a:t> </a:t>
            </a:r>
            <a:r>
              <a:rPr lang="en-US" dirty="0" err="1"/>
              <a:t>vấn</a:t>
            </a:r>
            <a:r>
              <a:rPr lang="en-US" dirty="0"/>
              <a:t> (recommendation) </a:t>
            </a:r>
            <a:r>
              <a:rPr lang="en-US" dirty="0" err="1"/>
              <a:t>dựa</a:t>
            </a:r>
            <a:r>
              <a:rPr lang="en-US" dirty="0"/>
              <a:t> </a:t>
            </a:r>
            <a:r>
              <a:rPr lang="en-US" dirty="0" err="1"/>
              <a:t>trên</a:t>
            </a:r>
            <a:r>
              <a:rPr lang="en-US" dirty="0"/>
              <a:t> AI </a:t>
            </a:r>
            <a:r>
              <a:rPr lang="en-US" dirty="0" err="1"/>
              <a:t>và</a:t>
            </a:r>
            <a:r>
              <a:rPr lang="en-US" dirty="0"/>
              <a:t> </a:t>
            </a:r>
            <a:r>
              <a:rPr lang="en-US" dirty="0" err="1"/>
              <a:t>các</a:t>
            </a:r>
            <a:r>
              <a:rPr lang="en-US" dirty="0"/>
              <a:t> </a:t>
            </a:r>
            <a:r>
              <a:rPr lang="en-US" dirty="0" err="1"/>
              <a:t>công</a:t>
            </a:r>
            <a:r>
              <a:rPr lang="en-US" dirty="0"/>
              <a:t> </a:t>
            </a:r>
            <a:r>
              <a:rPr lang="en-US" dirty="0" err="1"/>
              <a:t>nghệ</a:t>
            </a:r>
            <a:r>
              <a:rPr lang="en-US" dirty="0"/>
              <a:t> </a:t>
            </a:r>
            <a:r>
              <a:rPr lang="en-US" dirty="0" err="1"/>
              <a:t>thông</a:t>
            </a:r>
            <a:r>
              <a:rPr lang="en-US" dirty="0"/>
              <a:t> minh </a:t>
            </a:r>
            <a:r>
              <a:rPr lang="en-US" dirty="0" err="1"/>
              <a:t>khác</a:t>
            </a:r>
            <a:endParaRPr lang="en-US" dirty="0"/>
          </a:p>
          <a:p>
            <a:pPr>
              <a:buFont typeface="Wingdings" pitchFamily="2" charset="2"/>
              <a:buChar char="§"/>
            </a:pPr>
            <a:r>
              <a:rPr lang="en-US" dirty="0" err="1"/>
              <a:t>Cơ</a:t>
            </a:r>
            <a:r>
              <a:rPr lang="en-US" dirty="0"/>
              <a:t> </a:t>
            </a:r>
            <a:r>
              <a:rPr lang="en-US" dirty="0" err="1"/>
              <a:t>quan</a:t>
            </a:r>
            <a:r>
              <a:rPr lang="en-US" dirty="0"/>
              <a:t> y </a:t>
            </a:r>
            <a:r>
              <a:rPr lang="en-US" dirty="0" err="1"/>
              <a:t>tế</a:t>
            </a:r>
            <a:r>
              <a:rPr lang="en-US" dirty="0"/>
              <a:t> </a:t>
            </a:r>
            <a:r>
              <a:rPr lang="en-US" dirty="0" err="1"/>
              <a:t>có</a:t>
            </a:r>
            <a:r>
              <a:rPr lang="en-US" dirty="0"/>
              <a:t> </a:t>
            </a:r>
            <a:r>
              <a:rPr lang="en-US" dirty="0" err="1"/>
              <a:t>thể</a:t>
            </a:r>
            <a:r>
              <a:rPr lang="en-US" dirty="0"/>
              <a:t> </a:t>
            </a:r>
            <a:r>
              <a:rPr lang="en-US" dirty="0" err="1"/>
              <a:t>thông</a:t>
            </a:r>
            <a:r>
              <a:rPr lang="en-US" dirty="0"/>
              <a:t> qua </a:t>
            </a:r>
            <a:r>
              <a:rPr lang="en-US" dirty="0" err="1"/>
              <a:t>mạng</a:t>
            </a:r>
            <a:r>
              <a:rPr lang="en-US" dirty="0"/>
              <a:t> </a:t>
            </a:r>
            <a:r>
              <a:rPr lang="en-US" dirty="0" err="1"/>
              <a:t>này</a:t>
            </a:r>
            <a:r>
              <a:rPr lang="en-US" dirty="0"/>
              <a:t> </a:t>
            </a:r>
            <a:r>
              <a:rPr lang="en-US" dirty="0" err="1"/>
              <a:t>để</a:t>
            </a:r>
            <a:r>
              <a:rPr lang="en-US" dirty="0"/>
              <a:t> </a:t>
            </a:r>
            <a:r>
              <a:rPr lang="en-US" dirty="0" err="1"/>
              <a:t>thông</a:t>
            </a:r>
            <a:r>
              <a:rPr lang="en-US" dirty="0"/>
              <a:t> tin </a:t>
            </a:r>
            <a:r>
              <a:rPr lang="en-US" dirty="0" err="1"/>
              <a:t>về</a:t>
            </a:r>
            <a:r>
              <a:rPr lang="en-US" dirty="0"/>
              <a:t> </a:t>
            </a:r>
            <a:r>
              <a:rPr lang="en-US" dirty="0" err="1"/>
              <a:t>tình</a:t>
            </a:r>
            <a:r>
              <a:rPr lang="en-US" dirty="0"/>
              <a:t> </a:t>
            </a:r>
            <a:r>
              <a:rPr lang="en-US" dirty="0" err="1"/>
              <a:t>hình</a:t>
            </a:r>
            <a:r>
              <a:rPr lang="en-US" dirty="0"/>
              <a:t> </a:t>
            </a:r>
            <a:r>
              <a:rPr lang="en-US" dirty="0" err="1"/>
              <a:t>và</a:t>
            </a:r>
            <a:r>
              <a:rPr lang="en-US" dirty="0"/>
              <a:t> </a:t>
            </a:r>
            <a:r>
              <a:rPr lang="en-US" dirty="0" err="1"/>
              <a:t>biện</a:t>
            </a:r>
            <a:r>
              <a:rPr lang="en-US" dirty="0"/>
              <a:t> </a:t>
            </a:r>
            <a:r>
              <a:rPr lang="en-US" dirty="0" err="1"/>
              <a:t>pháp</a:t>
            </a:r>
            <a:r>
              <a:rPr lang="en-US" dirty="0"/>
              <a:t> </a:t>
            </a:r>
            <a:r>
              <a:rPr lang="en-US" dirty="0" err="1"/>
              <a:t>phòng</a:t>
            </a:r>
            <a:r>
              <a:rPr lang="en-US" dirty="0"/>
              <a:t> </a:t>
            </a:r>
            <a:r>
              <a:rPr lang="en-US" dirty="0" err="1"/>
              <a:t>tránh</a:t>
            </a:r>
            <a:r>
              <a:rPr lang="en-US" dirty="0"/>
              <a:t> </a:t>
            </a:r>
            <a:r>
              <a:rPr lang="en-US" dirty="0" err="1"/>
              <a:t>các</a:t>
            </a:r>
            <a:r>
              <a:rPr lang="en-US" dirty="0"/>
              <a:t> </a:t>
            </a:r>
            <a:r>
              <a:rPr lang="en-US" dirty="0" err="1"/>
              <a:t>loại</a:t>
            </a:r>
            <a:r>
              <a:rPr lang="en-US" dirty="0"/>
              <a:t> </a:t>
            </a:r>
            <a:r>
              <a:rPr lang="en-US" dirty="0" err="1"/>
              <a:t>dịch</a:t>
            </a:r>
            <a:r>
              <a:rPr lang="en-US" dirty="0"/>
              <a:t> </a:t>
            </a:r>
            <a:r>
              <a:rPr lang="en-US" dirty="0" err="1"/>
              <a:t>bệnh</a:t>
            </a:r>
            <a:r>
              <a:rPr lang="en-US" dirty="0"/>
              <a:t> </a:t>
            </a:r>
            <a:r>
              <a:rPr lang="en-US" dirty="0" err="1"/>
              <a:t>đến</a:t>
            </a:r>
            <a:r>
              <a:rPr lang="en-US" dirty="0"/>
              <a:t> </a:t>
            </a:r>
            <a:r>
              <a:rPr lang="en-US" dirty="0" err="1"/>
              <a:t>các</a:t>
            </a:r>
            <a:r>
              <a:rPr lang="en-US" dirty="0"/>
              <a:t> </a:t>
            </a:r>
            <a:r>
              <a:rPr lang="en-US" dirty="0" err="1"/>
              <a:t>tầng</a:t>
            </a:r>
            <a:r>
              <a:rPr lang="en-US" dirty="0"/>
              <a:t> </a:t>
            </a:r>
            <a:r>
              <a:rPr lang="en-US" dirty="0" err="1"/>
              <a:t>lớp</a:t>
            </a:r>
            <a:r>
              <a:rPr lang="en-US" dirty="0"/>
              <a:t> </a:t>
            </a:r>
            <a:r>
              <a:rPr lang="en-US" dirty="0" err="1"/>
              <a:t>dân</a:t>
            </a:r>
            <a:r>
              <a:rPr lang="en-US" dirty="0"/>
              <a:t> </a:t>
            </a:r>
            <a:r>
              <a:rPr lang="en-US" dirty="0" err="1"/>
              <a:t>cư</a:t>
            </a:r>
            <a:r>
              <a:rPr lang="en-US" dirty="0"/>
              <a:t>, </a:t>
            </a:r>
            <a:r>
              <a:rPr lang="en-US" dirty="0" err="1"/>
              <a:t>thu</a:t>
            </a:r>
            <a:r>
              <a:rPr lang="en-US" dirty="0"/>
              <a:t> </a:t>
            </a:r>
            <a:r>
              <a:rPr lang="en-US" dirty="0" err="1"/>
              <a:t>thập</a:t>
            </a:r>
            <a:r>
              <a:rPr lang="en-US" dirty="0"/>
              <a:t> </a:t>
            </a:r>
            <a:r>
              <a:rPr lang="en-US" dirty="0" err="1"/>
              <a:t>thông</a:t>
            </a:r>
            <a:r>
              <a:rPr lang="en-US" dirty="0"/>
              <a:t> tin y </a:t>
            </a:r>
            <a:r>
              <a:rPr lang="en-US" dirty="0" err="1"/>
              <a:t>tế</a:t>
            </a:r>
            <a:r>
              <a:rPr lang="en-US" dirty="0"/>
              <a:t> </a:t>
            </a:r>
            <a:r>
              <a:rPr lang="en-US" dirty="0" err="1"/>
              <a:t>dự</a:t>
            </a:r>
            <a:r>
              <a:rPr lang="en-US" dirty="0"/>
              <a:t> </a:t>
            </a:r>
            <a:r>
              <a:rPr lang="en-US" dirty="0" err="1"/>
              <a:t>phòng</a:t>
            </a:r>
            <a:r>
              <a:rPr lang="en-US" dirty="0"/>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423" y="1752601"/>
            <a:ext cx="4580038" cy="4529029"/>
          </a:xfrm>
          <a:prstGeom prst="rect">
            <a:avLst/>
          </a:prstGeom>
        </p:spPr>
      </p:pic>
    </p:spTree>
    <p:extLst>
      <p:ext uri="{BB962C8B-B14F-4D97-AF65-F5344CB8AC3E}">
        <p14:creationId xmlns:p14="http://schemas.microsoft.com/office/powerpoint/2010/main" val="2747035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050" y="596610"/>
            <a:ext cx="9830932" cy="1143000"/>
          </a:xfrm>
        </p:spPr>
        <p:txBody>
          <a:bodyPr/>
          <a:lstStyle/>
          <a:p>
            <a:r>
              <a:rPr lang="en-US" dirty="0" err="1"/>
              <a:t>Mạng</a:t>
            </a:r>
            <a:r>
              <a:rPr lang="en-US" dirty="0"/>
              <a:t> </a:t>
            </a:r>
            <a:r>
              <a:rPr lang="en-US" dirty="0" err="1"/>
              <a:t>giáo</a:t>
            </a:r>
            <a:r>
              <a:rPr lang="en-US" dirty="0"/>
              <a:t> </a:t>
            </a:r>
            <a:r>
              <a:rPr lang="en-US" dirty="0" err="1"/>
              <a:t>dục</a:t>
            </a:r>
            <a:r>
              <a:rPr lang="en-US" dirty="0"/>
              <a:t> </a:t>
            </a:r>
            <a:r>
              <a:rPr lang="en-US" dirty="0" err="1"/>
              <a:t>Hà</a:t>
            </a:r>
            <a:r>
              <a:rPr lang="en-US" dirty="0"/>
              <a:t> </a:t>
            </a:r>
            <a:r>
              <a:rPr lang="en-US" dirty="0" err="1"/>
              <a:t>nội</a:t>
            </a:r>
            <a:endParaRPr lang="en-US" dirty="0"/>
          </a:p>
        </p:txBody>
      </p:sp>
      <p:sp>
        <p:nvSpPr>
          <p:cNvPr id="3" name="Content Placeholder 2"/>
          <p:cNvSpPr>
            <a:spLocks noGrp="1"/>
          </p:cNvSpPr>
          <p:nvPr>
            <p:ph idx="13"/>
          </p:nvPr>
        </p:nvSpPr>
        <p:spPr>
          <a:xfrm>
            <a:off x="6324659" y="1600201"/>
            <a:ext cx="5257741" cy="5105399"/>
          </a:xfrm>
        </p:spPr>
        <p:txBody>
          <a:bodyPr>
            <a:normAutofit lnSpcReduction="10000"/>
          </a:bodyPr>
          <a:lstStyle/>
          <a:p>
            <a:r>
              <a:rPr lang="en-US"/>
              <a:t>Là một nền tảng kết nối tất cả các chủ thể liên quan đến giáo dục với nhau trên cơ sở chính danh. Mỗi học sinh, giáo viên, phụ huynh có duy nhất 01 tài khoản trên mạng HanoiSmart để truy cập Mạng giáo dục Hà nội</a:t>
            </a:r>
          </a:p>
          <a:p>
            <a:r>
              <a:rPr lang="en-US"/>
              <a:t>Học sinh kết nối theo lớp, theo trường hỗ trợ nhau trong học tập, tu dưỡng, kết nối với thầy cô, nhà trường, với học liệu. Học sinh cũng có thể kết nối với nhau thành các nhóm học tập, nhóm sở thích không phụ thuộc vào vị trí địa lý</a:t>
            </a:r>
          </a:p>
          <a:p>
            <a:r>
              <a:rPr lang="en-US"/>
              <a:t>Học sinh có thể kết nối thông qua mạng đến các phần mềm dạy học từ xa </a:t>
            </a:r>
          </a:p>
          <a:p>
            <a:r>
              <a:rPr lang="en-US"/>
              <a:t>Giáo viên kết nối với học sinh và phụ huynh</a:t>
            </a:r>
          </a:p>
          <a:p>
            <a:r>
              <a:rPr lang="en-US"/>
              <a:t>Các cơ quan quản lý giáo dục kết nối với các trường và giáo viên, thông báo, phổ biến các vấn đề liên quan tới giáo dục, tiến hành các đợt khảo thí, kiểm định, đánh giá chất lượng giáo dục một cách thuận tiện, ít tốn kém</a:t>
            </a:r>
          </a:p>
          <a:p>
            <a:r>
              <a:rPr lang="en-US"/>
              <a:t>Trong tương lai có thể bổ sung các giải pháp AI hỗ trợ học sinh đảm bảo cá thể hóa công tác giáo dục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050" y="1524000"/>
            <a:ext cx="5106730" cy="5045174"/>
          </a:xfrm>
          <a:prstGeom prst="rect">
            <a:avLst/>
          </a:prstGeom>
        </p:spPr>
      </p:pic>
    </p:spTree>
    <p:extLst>
      <p:ext uri="{BB962C8B-B14F-4D97-AF65-F5344CB8AC3E}">
        <p14:creationId xmlns:p14="http://schemas.microsoft.com/office/powerpoint/2010/main" val="2656122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a:t>Hạ</a:t>
            </a:r>
            <a:r>
              <a:rPr lang="en-US" sz="2800" dirty="0"/>
              <a:t> </a:t>
            </a:r>
            <a:r>
              <a:rPr lang="en-US" sz="2800" dirty="0" err="1"/>
              <a:t>tầng</a:t>
            </a:r>
            <a:r>
              <a:rPr lang="en-US" sz="2800" dirty="0"/>
              <a:t> </a:t>
            </a:r>
            <a:r>
              <a:rPr lang="en-US" sz="2800" dirty="0" err="1"/>
              <a:t>kỹ</a:t>
            </a:r>
            <a:r>
              <a:rPr lang="en-US" sz="2800" dirty="0"/>
              <a:t> </a:t>
            </a:r>
            <a:r>
              <a:rPr lang="en-US" sz="2800" dirty="0" err="1"/>
              <a:t>thuật</a:t>
            </a:r>
            <a:r>
              <a:rPr lang="en-US" sz="2800" dirty="0"/>
              <a:t> </a:t>
            </a:r>
            <a:r>
              <a:rPr lang="en-US" sz="2800" dirty="0" err="1"/>
              <a:t>THÀNH</a:t>
            </a:r>
            <a:r>
              <a:rPr lang="en-US" sz="2800" dirty="0"/>
              <a:t> </a:t>
            </a:r>
            <a:r>
              <a:rPr lang="en-US" sz="2800" dirty="0" err="1"/>
              <a:t>PHỐ</a:t>
            </a:r>
            <a:r>
              <a:rPr lang="en-US" sz="2800" dirty="0"/>
              <a:t> </a:t>
            </a:r>
            <a:r>
              <a:rPr lang="en-US" sz="2800" dirty="0" err="1"/>
              <a:t>thông</a:t>
            </a:r>
            <a:r>
              <a:rPr lang="en-US" sz="2800" dirty="0"/>
              <a:t> minh</a:t>
            </a:r>
          </a:p>
        </p:txBody>
      </p:sp>
      <p:sp>
        <p:nvSpPr>
          <p:cNvPr id="3" name="Content Placeholder 2"/>
          <p:cNvSpPr>
            <a:spLocks noGrp="1"/>
          </p:cNvSpPr>
          <p:nvPr>
            <p:ph idx="1"/>
          </p:nvPr>
        </p:nvSpPr>
        <p:spPr>
          <a:xfrm>
            <a:off x="6096001" y="1600202"/>
            <a:ext cx="5640268" cy="4952999"/>
          </a:xfrm>
        </p:spPr>
        <p:txBody>
          <a:bodyPr>
            <a:normAutofit/>
          </a:bodyPr>
          <a:lstStyle/>
          <a:p>
            <a:pPr algn="just">
              <a:buFont typeface="Wingdings" pitchFamily="2" charset="2"/>
              <a:buChar char="§"/>
            </a:pPr>
            <a:r>
              <a:rPr lang="en-US" sz="1600" dirty="0" err="1"/>
              <a:t>Hạ</a:t>
            </a:r>
            <a:r>
              <a:rPr lang="en-US" sz="1600" dirty="0"/>
              <a:t> </a:t>
            </a:r>
            <a:r>
              <a:rPr lang="en-US" sz="1600" dirty="0" err="1"/>
              <a:t>tầng</a:t>
            </a:r>
            <a:r>
              <a:rPr lang="en-US" sz="1600" dirty="0"/>
              <a:t> </a:t>
            </a:r>
            <a:r>
              <a:rPr lang="en-US" sz="1600" dirty="0" err="1"/>
              <a:t>kỹ</a:t>
            </a:r>
            <a:r>
              <a:rPr lang="en-US" sz="1600" dirty="0"/>
              <a:t> </a:t>
            </a:r>
            <a:r>
              <a:rPr lang="en-US" sz="1600" dirty="0" err="1"/>
              <a:t>thuật</a:t>
            </a:r>
            <a:r>
              <a:rPr lang="en-US" sz="1600" dirty="0"/>
              <a:t> </a:t>
            </a:r>
            <a:r>
              <a:rPr lang="en-US" sz="1600" dirty="0" err="1"/>
              <a:t>phải</a:t>
            </a:r>
            <a:r>
              <a:rPr lang="en-US" sz="1600" dirty="0"/>
              <a:t> </a:t>
            </a:r>
            <a:r>
              <a:rPr lang="en-US" sz="1600" dirty="0" err="1"/>
              <a:t>thông</a:t>
            </a:r>
            <a:r>
              <a:rPr lang="en-US" sz="1600" dirty="0"/>
              <a:t> minh </a:t>
            </a:r>
            <a:r>
              <a:rPr lang="en-US" sz="1600" dirty="0" err="1"/>
              <a:t>ngay</a:t>
            </a:r>
            <a:r>
              <a:rPr lang="en-US" sz="1600" dirty="0"/>
              <a:t> </a:t>
            </a:r>
            <a:r>
              <a:rPr lang="en-US" sz="1600" dirty="0" err="1"/>
              <a:t>từ</a:t>
            </a:r>
            <a:r>
              <a:rPr lang="en-US" sz="1600" dirty="0"/>
              <a:t> </a:t>
            </a:r>
            <a:r>
              <a:rPr lang="en-US" sz="1600" dirty="0" err="1"/>
              <a:t>khi</a:t>
            </a:r>
            <a:r>
              <a:rPr lang="en-US" sz="1600" dirty="0"/>
              <a:t> </a:t>
            </a:r>
            <a:r>
              <a:rPr lang="en-US" sz="1600" dirty="0" err="1"/>
              <a:t>quy</a:t>
            </a:r>
            <a:r>
              <a:rPr lang="en-US" sz="1600" dirty="0"/>
              <a:t> </a:t>
            </a:r>
            <a:r>
              <a:rPr lang="en-US" sz="1600" dirty="0" err="1"/>
              <a:t>hoạch</a:t>
            </a:r>
            <a:r>
              <a:rPr lang="en-US" sz="1600" dirty="0"/>
              <a:t> </a:t>
            </a:r>
          </a:p>
          <a:p>
            <a:pPr lvl="1" algn="just">
              <a:buFont typeface="Wingdings" pitchFamily="2" charset="2"/>
              <a:buChar char="§"/>
            </a:pPr>
            <a:r>
              <a:rPr lang="en-US" sz="1400" dirty="0" err="1"/>
              <a:t>Giao</a:t>
            </a:r>
            <a:r>
              <a:rPr lang="en-US" sz="1400" dirty="0"/>
              <a:t> </a:t>
            </a:r>
            <a:r>
              <a:rPr lang="en-US" sz="1400" dirty="0" err="1"/>
              <a:t>thông</a:t>
            </a:r>
            <a:r>
              <a:rPr lang="en-US" sz="1400" dirty="0"/>
              <a:t> </a:t>
            </a:r>
            <a:r>
              <a:rPr lang="en-US" sz="1400" dirty="0" err="1"/>
              <a:t>thông</a:t>
            </a:r>
            <a:r>
              <a:rPr lang="en-US" sz="1400" dirty="0"/>
              <a:t> minh, </a:t>
            </a:r>
            <a:r>
              <a:rPr lang="en-US" sz="1400" dirty="0" err="1"/>
              <a:t>chiếu</a:t>
            </a:r>
            <a:r>
              <a:rPr lang="en-US" sz="1400" dirty="0"/>
              <a:t> </a:t>
            </a:r>
            <a:r>
              <a:rPr lang="en-US" sz="1400" dirty="0" err="1"/>
              <a:t>sáng</a:t>
            </a:r>
            <a:r>
              <a:rPr lang="en-US" sz="1400" dirty="0"/>
              <a:t> </a:t>
            </a:r>
            <a:r>
              <a:rPr lang="en-US" sz="1400" dirty="0" err="1"/>
              <a:t>thông</a:t>
            </a:r>
            <a:r>
              <a:rPr lang="en-US" sz="1400" dirty="0"/>
              <a:t> minh</a:t>
            </a:r>
          </a:p>
          <a:p>
            <a:pPr lvl="1" algn="just">
              <a:buFont typeface="Wingdings" pitchFamily="2" charset="2"/>
              <a:buChar char="§"/>
            </a:pPr>
            <a:r>
              <a:rPr lang="en-US" sz="1400" dirty="0" err="1"/>
              <a:t>Năng</a:t>
            </a:r>
            <a:r>
              <a:rPr lang="en-US" sz="1400" dirty="0"/>
              <a:t> </a:t>
            </a:r>
            <a:r>
              <a:rPr lang="en-US" sz="1400" dirty="0" err="1"/>
              <a:t>lượng</a:t>
            </a:r>
            <a:r>
              <a:rPr lang="en-US" sz="1400" dirty="0"/>
              <a:t> </a:t>
            </a:r>
            <a:r>
              <a:rPr lang="en-US" sz="1400" dirty="0" err="1"/>
              <a:t>thông</a:t>
            </a:r>
            <a:r>
              <a:rPr lang="en-US" sz="1400" dirty="0"/>
              <a:t> minh, </a:t>
            </a:r>
            <a:r>
              <a:rPr lang="en-US" sz="1400" dirty="0" err="1"/>
              <a:t>cấp</a:t>
            </a:r>
            <a:r>
              <a:rPr lang="en-US" sz="1400" dirty="0"/>
              <a:t> </a:t>
            </a:r>
            <a:r>
              <a:rPr lang="en-US" sz="1400" dirty="0" err="1"/>
              <a:t>nước</a:t>
            </a:r>
            <a:r>
              <a:rPr lang="en-US" sz="1400" dirty="0"/>
              <a:t> </a:t>
            </a:r>
            <a:r>
              <a:rPr lang="en-US" sz="1400" dirty="0" err="1"/>
              <a:t>thông</a:t>
            </a:r>
            <a:r>
              <a:rPr lang="en-US" sz="1400" dirty="0"/>
              <a:t> minh</a:t>
            </a:r>
          </a:p>
          <a:p>
            <a:pPr lvl="1" algn="just">
              <a:buFont typeface="Wingdings" pitchFamily="2" charset="2"/>
              <a:buChar char="§"/>
            </a:pPr>
            <a:r>
              <a:rPr lang="en-US" sz="1400" dirty="0" err="1"/>
              <a:t>Nước</a:t>
            </a:r>
            <a:r>
              <a:rPr lang="en-US" sz="1400" dirty="0"/>
              <a:t> </a:t>
            </a:r>
            <a:r>
              <a:rPr lang="en-US" sz="1400" dirty="0" err="1"/>
              <a:t>thải</a:t>
            </a:r>
            <a:r>
              <a:rPr lang="en-US" sz="1400" dirty="0"/>
              <a:t> </a:t>
            </a:r>
            <a:r>
              <a:rPr lang="en-US" sz="1400" dirty="0" err="1"/>
              <a:t>và</a:t>
            </a:r>
            <a:r>
              <a:rPr lang="en-US" sz="1400" dirty="0"/>
              <a:t> </a:t>
            </a:r>
            <a:r>
              <a:rPr lang="en-US" sz="1400" dirty="0" err="1"/>
              <a:t>rác</a:t>
            </a:r>
            <a:r>
              <a:rPr lang="en-US" sz="1400" dirty="0"/>
              <a:t> </a:t>
            </a:r>
            <a:r>
              <a:rPr lang="en-US" sz="1400" dirty="0" err="1"/>
              <a:t>thải</a:t>
            </a:r>
            <a:r>
              <a:rPr lang="en-US" sz="1400" dirty="0"/>
              <a:t> </a:t>
            </a:r>
            <a:r>
              <a:rPr lang="en-US" sz="1400" dirty="0" err="1"/>
              <a:t>thông</a:t>
            </a:r>
            <a:r>
              <a:rPr lang="en-US" sz="1400" dirty="0"/>
              <a:t> minh</a:t>
            </a:r>
          </a:p>
          <a:p>
            <a:pPr lvl="1" algn="just">
              <a:buFont typeface="Wingdings" pitchFamily="2" charset="2"/>
              <a:buChar char="§"/>
            </a:pPr>
            <a:r>
              <a:rPr lang="en-US" sz="1400" dirty="0" err="1"/>
              <a:t>Quản</a:t>
            </a:r>
            <a:r>
              <a:rPr lang="en-US" sz="1400" dirty="0"/>
              <a:t> </a:t>
            </a:r>
            <a:r>
              <a:rPr lang="en-US" sz="1400" dirty="0" err="1"/>
              <a:t>lý</a:t>
            </a:r>
            <a:r>
              <a:rPr lang="en-US" sz="1400" dirty="0"/>
              <a:t> </a:t>
            </a:r>
            <a:r>
              <a:rPr lang="en-US" sz="1400" dirty="0" err="1"/>
              <a:t>môi</a:t>
            </a:r>
            <a:r>
              <a:rPr lang="en-US" sz="1400" dirty="0"/>
              <a:t> </a:t>
            </a:r>
            <a:r>
              <a:rPr lang="en-US" sz="1400" dirty="0" err="1"/>
              <a:t>trường</a:t>
            </a:r>
            <a:r>
              <a:rPr lang="en-US" sz="1400" dirty="0"/>
              <a:t> </a:t>
            </a:r>
            <a:r>
              <a:rPr lang="en-US" sz="1400" dirty="0" err="1"/>
              <a:t>thông</a:t>
            </a:r>
            <a:r>
              <a:rPr lang="en-US" sz="1400" dirty="0"/>
              <a:t> minh…</a:t>
            </a:r>
          </a:p>
          <a:p>
            <a:pPr algn="just">
              <a:buFont typeface="Wingdings" pitchFamily="2" charset="2"/>
              <a:buChar char="§"/>
            </a:pPr>
            <a:r>
              <a:rPr lang="en-US" sz="1600" dirty="0" err="1"/>
              <a:t>Giải</a:t>
            </a:r>
            <a:r>
              <a:rPr lang="en-US" sz="1600" dirty="0"/>
              <a:t> </a:t>
            </a:r>
            <a:r>
              <a:rPr lang="en-US" sz="1600" dirty="0" err="1"/>
              <a:t>pháp</a:t>
            </a:r>
            <a:r>
              <a:rPr lang="en-US" sz="1600" dirty="0"/>
              <a:t> </a:t>
            </a:r>
            <a:r>
              <a:rPr lang="en-US" sz="1600" dirty="0" err="1"/>
              <a:t>công</a:t>
            </a:r>
            <a:r>
              <a:rPr lang="en-US" sz="1600" dirty="0"/>
              <a:t> </a:t>
            </a:r>
            <a:r>
              <a:rPr lang="en-US" sz="1600" dirty="0" err="1"/>
              <a:t>trình</a:t>
            </a:r>
            <a:r>
              <a:rPr lang="en-US" sz="1600" dirty="0"/>
              <a:t> + </a:t>
            </a:r>
            <a:r>
              <a:rPr lang="en-US" sz="1600" dirty="0" err="1"/>
              <a:t>giải</a:t>
            </a:r>
            <a:r>
              <a:rPr lang="en-US" sz="1600" dirty="0"/>
              <a:t> </a:t>
            </a:r>
            <a:r>
              <a:rPr lang="en-US" sz="1600" dirty="0" err="1"/>
              <a:t>pháp</a:t>
            </a:r>
            <a:r>
              <a:rPr lang="en-US" sz="1600" dirty="0"/>
              <a:t> </a:t>
            </a:r>
            <a:r>
              <a:rPr lang="en-US" sz="1600" dirty="0" err="1"/>
              <a:t>công</a:t>
            </a:r>
            <a:r>
              <a:rPr lang="en-US" sz="1600" dirty="0"/>
              <a:t> </a:t>
            </a:r>
            <a:r>
              <a:rPr lang="en-US" sz="1600" dirty="0" err="1"/>
              <a:t>nghệ</a:t>
            </a:r>
            <a:r>
              <a:rPr lang="en-US" sz="1600" dirty="0"/>
              <a:t> + </a:t>
            </a:r>
            <a:r>
              <a:rPr lang="en-US" sz="1600" dirty="0" err="1"/>
              <a:t>Giải</a:t>
            </a:r>
            <a:r>
              <a:rPr lang="en-US" sz="1600" dirty="0"/>
              <a:t> </a:t>
            </a:r>
            <a:r>
              <a:rPr lang="en-US" sz="1600" dirty="0" err="1"/>
              <a:t>pháp</a:t>
            </a:r>
            <a:r>
              <a:rPr lang="en-US" sz="1600" dirty="0"/>
              <a:t> </a:t>
            </a:r>
            <a:r>
              <a:rPr lang="en-US" sz="1600" dirty="0" err="1"/>
              <a:t>quản</a:t>
            </a:r>
            <a:r>
              <a:rPr lang="en-US" sz="1600" dirty="0"/>
              <a:t> </a:t>
            </a:r>
            <a:r>
              <a:rPr lang="en-US" sz="1600" dirty="0" err="1"/>
              <a:t>lý</a:t>
            </a:r>
            <a:r>
              <a:rPr lang="en-US" sz="1600" dirty="0"/>
              <a:t>. </a:t>
            </a:r>
            <a:r>
              <a:rPr lang="en-US" sz="1600" dirty="0" err="1"/>
              <a:t>Chỉ</a:t>
            </a:r>
            <a:r>
              <a:rPr lang="en-US" sz="1600" dirty="0"/>
              <a:t> </a:t>
            </a:r>
            <a:r>
              <a:rPr lang="en-US" sz="1600" dirty="0" err="1"/>
              <a:t>riêng</a:t>
            </a:r>
            <a:r>
              <a:rPr lang="en-US" sz="1600" dirty="0"/>
              <a:t> </a:t>
            </a:r>
            <a:r>
              <a:rPr lang="en-US" sz="1600" dirty="0" err="1"/>
              <a:t>công</a:t>
            </a:r>
            <a:r>
              <a:rPr lang="en-US" sz="1600" dirty="0"/>
              <a:t> </a:t>
            </a:r>
            <a:r>
              <a:rPr lang="en-US" sz="1600" dirty="0" err="1"/>
              <a:t>nghệ</a:t>
            </a:r>
            <a:r>
              <a:rPr lang="en-US" sz="1600" dirty="0"/>
              <a:t> </a:t>
            </a:r>
            <a:r>
              <a:rPr lang="en-US" sz="1600" dirty="0" err="1"/>
              <a:t>không</a:t>
            </a:r>
            <a:r>
              <a:rPr lang="en-US" sz="1600" dirty="0"/>
              <a:t> </a:t>
            </a:r>
            <a:r>
              <a:rPr lang="en-US" sz="1600" dirty="0" err="1"/>
              <a:t>phát</a:t>
            </a:r>
            <a:r>
              <a:rPr lang="en-US" sz="1600" dirty="0"/>
              <a:t> </a:t>
            </a:r>
            <a:r>
              <a:rPr lang="en-US" sz="1600" dirty="0" err="1"/>
              <a:t>huy</a:t>
            </a:r>
            <a:r>
              <a:rPr lang="en-US" sz="1600" dirty="0"/>
              <a:t> </a:t>
            </a:r>
            <a:r>
              <a:rPr lang="en-US" sz="1600" dirty="0" err="1"/>
              <a:t>được</a:t>
            </a:r>
            <a:r>
              <a:rPr lang="en-US" sz="1600" dirty="0"/>
              <a:t> </a:t>
            </a:r>
            <a:r>
              <a:rPr lang="en-US" sz="1600" dirty="0" err="1"/>
              <a:t>hiệu</a:t>
            </a:r>
            <a:r>
              <a:rPr lang="en-US" sz="1600" dirty="0"/>
              <a:t> </a:t>
            </a:r>
            <a:r>
              <a:rPr lang="en-US" sz="1600" dirty="0" err="1"/>
              <a:t>quản</a:t>
            </a:r>
            <a:endParaRPr lang="en-US" sz="1600" dirty="0"/>
          </a:p>
          <a:p>
            <a:pPr algn="just">
              <a:buFont typeface="Wingdings" pitchFamily="2" charset="2"/>
              <a:buChar char="§"/>
            </a:pPr>
            <a:r>
              <a:rPr lang="en-US" sz="1600" dirty="0" err="1"/>
              <a:t>Các</a:t>
            </a:r>
            <a:r>
              <a:rPr lang="en-US" sz="1600" dirty="0"/>
              <a:t> </a:t>
            </a:r>
            <a:r>
              <a:rPr lang="en-US" sz="1600" dirty="0" err="1"/>
              <a:t>công</a:t>
            </a:r>
            <a:r>
              <a:rPr lang="en-US" sz="1600" dirty="0"/>
              <a:t> </a:t>
            </a:r>
            <a:r>
              <a:rPr lang="en-US" sz="1600" dirty="0" err="1"/>
              <a:t>trình</a:t>
            </a:r>
            <a:r>
              <a:rPr lang="en-US" sz="1600" dirty="0"/>
              <a:t> </a:t>
            </a:r>
            <a:r>
              <a:rPr lang="en-US" sz="1600" dirty="0" err="1"/>
              <a:t>hạ</a:t>
            </a:r>
            <a:r>
              <a:rPr lang="en-US" sz="1600" dirty="0"/>
              <a:t> </a:t>
            </a:r>
            <a:r>
              <a:rPr lang="en-US" sz="1600" dirty="0" err="1"/>
              <a:t>tầng</a:t>
            </a:r>
            <a:r>
              <a:rPr lang="en-US" sz="1600" dirty="0"/>
              <a:t> </a:t>
            </a:r>
            <a:r>
              <a:rPr lang="en-US" sz="1600" dirty="0" err="1"/>
              <a:t>kỹ</a:t>
            </a:r>
            <a:r>
              <a:rPr lang="en-US" sz="1600" dirty="0"/>
              <a:t> </a:t>
            </a:r>
            <a:r>
              <a:rPr lang="en-US" sz="1600" dirty="0" err="1"/>
              <a:t>thuật</a:t>
            </a:r>
            <a:r>
              <a:rPr lang="en-US" sz="1600" dirty="0"/>
              <a:t> </a:t>
            </a:r>
            <a:r>
              <a:rPr lang="en-US" sz="1600" dirty="0" err="1"/>
              <a:t>mới</a:t>
            </a:r>
            <a:r>
              <a:rPr lang="en-US" sz="1600" dirty="0"/>
              <a:t> </a:t>
            </a:r>
            <a:r>
              <a:rPr lang="en-US" sz="1600" dirty="0" err="1"/>
              <a:t>phải</a:t>
            </a:r>
            <a:r>
              <a:rPr lang="en-US" sz="1600" dirty="0"/>
              <a:t> </a:t>
            </a:r>
            <a:r>
              <a:rPr lang="en-US" sz="1600" dirty="0" err="1"/>
              <a:t>thông</a:t>
            </a:r>
            <a:r>
              <a:rPr lang="en-US" sz="1600" dirty="0"/>
              <a:t> minh </a:t>
            </a:r>
            <a:r>
              <a:rPr lang="en-US" sz="1600" dirty="0" err="1"/>
              <a:t>ngay</a:t>
            </a:r>
            <a:r>
              <a:rPr lang="en-US" sz="1600" dirty="0"/>
              <a:t> </a:t>
            </a:r>
            <a:r>
              <a:rPr lang="en-US" sz="1600" dirty="0" err="1"/>
              <a:t>từ</a:t>
            </a:r>
            <a:r>
              <a:rPr lang="en-US" sz="1600" dirty="0"/>
              <a:t> </a:t>
            </a:r>
            <a:r>
              <a:rPr lang="en-US" sz="1600" dirty="0" err="1"/>
              <a:t>đầu</a:t>
            </a:r>
            <a:r>
              <a:rPr lang="en-US" sz="1600" dirty="0"/>
              <a:t> (</a:t>
            </a:r>
            <a:r>
              <a:rPr lang="en-US" sz="1600" dirty="0" err="1"/>
              <a:t>từ</a:t>
            </a:r>
            <a:r>
              <a:rPr lang="en-US" sz="1600" dirty="0"/>
              <a:t> </a:t>
            </a:r>
            <a:r>
              <a:rPr lang="en-US" sz="1600" dirty="0" err="1"/>
              <a:t>quy</a:t>
            </a:r>
            <a:r>
              <a:rPr lang="en-US" sz="1600" dirty="0"/>
              <a:t> </a:t>
            </a:r>
            <a:r>
              <a:rPr lang="en-US" sz="1600" dirty="0" err="1"/>
              <a:t>hoạch</a:t>
            </a:r>
            <a:r>
              <a:rPr lang="en-US" sz="1600" dirty="0"/>
              <a:t>, </a:t>
            </a:r>
            <a:r>
              <a:rPr lang="en-US" sz="1600" dirty="0" err="1"/>
              <a:t>từ</a:t>
            </a:r>
            <a:r>
              <a:rPr lang="en-US" sz="1600" dirty="0"/>
              <a:t> </a:t>
            </a:r>
            <a:r>
              <a:rPr lang="en-US" sz="1600" dirty="0" err="1"/>
              <a:t>chủ</a:t>
            </a:r>
            <a:r>
              <a:rPr lang="en-US" sz="1600" dirty="0"/>
              <a:t> </a:t>
            </a:r>
            <a:r>
              <a:rPr lang="en-US" sz="1600" dirty="0" err="1"/>
              <a:t>trương</a:t>
            </a:r>
            <a:r>
              <a:rPr lang="en-US" sz="1600" dirty="0"/>
              <a:t> </a:t>
            </a:r>
            <a:r>
              <a:rPr lang="en-US" sz="1600" dirty="0" err="1"/>
              <a:t>đầu</a:t>
            </a:r>
            <a:r>
              <a:rPr lang="en-US" sz="1600" dirty="0"/>
              <a:t> </a:t>
            </a:r>
            <a:r>
              <a:rPr lang="en-US" sz="1600" dirty="0" err="1"/>
              <a:t>tư</a:t>
            </a:r>
            <a:r>
              <a:rPr lang="en-US" sz="1600" dirty="0"/>
              <a:t>)</a:t>
            </a:r>
          </a:p>
          <a:p>
            <a:pPr algn="just">
              <a:buFont typeface="Wingdings" pitchFamily="2" charset="2"/>
              <a:buChar char="§"/>
            </a:pPr>
            <a:r>
              <a:rPr lang="en-US" sz="1600" dirty="0" err="1"/>
              <a:t>Các</a:t>
            </a:r>
            <a:r>
              <a:rPr lang="en-US" sz="1600" dirty="0"/>
              <a:t> </a:t>
            </a:r>
            <a:r>
              <a:rPr lang="en-US" sz="1600" dirty="0" err="1"/>
              <a:t>công</a:t>
            </a:r>
            <a:r>
              <a:rPr lang="en-US" sz="1600" dirty="0"/>
              <a:t> </a:t>
            </a:r>
            <a:r>
              <a:rPr lang="en-US" sz="1600" dirty="0" err="1"/>
              <a:t>trình</a:t>
            </a:r>
            <a:r>
              <a:rPr lang="en-US" sz="1600" dirty="0"/>
              <a:t> </a:t>
            </a:r>
            <a:r>
              <a:rPr lang="en-US" sz="1600" dirty="0" err="1"/>
              <a:t>cũ</a:t>
            </a:r>
            <a:r>
              <a:rPr lang="en-US" sz="1600" dirty="0"/>
              <a:t> </a:t>
            </a:r>
            <a:r>
              <a:rPr lang="en-US" sz="1600" dirty="0" err="1"/>
              <a:t>cần</a:t>
            </a:r>
            <a:r>
              <a:rPr lang="en-US" sz="1600" dirty="0"/>
              <a:t> </a:t>
            </a:r>
            <a:r>
              <a:rPr lang="en-US" sz="1600" dirty="0" err="1"/>
              <a:t>được</a:t>
            </a:r>
            <a:r>
              <a:rPr lang="en-US" sz="1600" dirty="0"/>
              <a:t> </a:t>
            </a:r>
            <a:r>
              <a:rPr lang="en-US" sz="1600" dirty="0" err="1"/>
              <a:t>thông</a:t>
            </a:r>
            <a:r>
              <a:rPr lang="en-US" sz="1600" dirty="0"/>
              <a:t> minh </a:t>
            </a:r>
            <a:r>
              <a:rPr lang="en-US" sz="1600" dirty="0" err="1"/>
              <a:t>hóa</a:t>
            </a:r>
            <a:r>
              <a:rPr lang="en-US" sz="1600" dirty="0"/>
              <a:t> </a:t>
            </a:r>
            <a:r>
              <a:rPr lang="en-US" sz="1600" dirty="0" err="1"/>
              <a:t>đồng</a:t>
            </a:r>
            <a:r>
              <a:rPr lang="en-US" sz="1600" dirty="0"/>
              <a:t> </a:t>
            </a:r>
            <a:r>
              <a:rPr lang="en-US" sz="1600" dirty="0" err="1"/>
              <a:t>thời</a:t>
            </a:r>
            <a:r>
              <a:rPr lang="en-US" sz="1600" dirty="0"/>
              <a:t> </a:t>
            </a:r>
            <a:r>
              <a:rPr lang="en-US" sz="1600" dirty="0" err="1"/>
              <a:t>với</a:t>
            </a:r>
            <a:r>
              <a:rPr lang="en-US" sz="1600" dirty="0"/>
              <a:t> </a:t>
            </a:r>
            <a:r>
              <a:rPr lang="en-US" sz="1600" dirty="0" err="1"/>
              <a:t>việc</a:t>
            </a:r>
            <a:r>
              <a:rPr lang="en-US" sz="1600" dirty="0"/>
              <a:t> </a:t>
            </a:r>
            <a:r>
              <a:rPr lang="en-US" sz="1600" dirty="0" err="1"/>
              <a:t>nâng</a:t>
            </a:r>
            <a:r>
              <a:rPr lang="en-US" sz="1600" dirty="0"/>
              <a:t> </a:t>
            </a:r>
            <a:r>
              <a:rPr lang="en-US" sz="1600" dirty="0" err="1"/>
              <a:t>cấp</a:t>
            </a:r>
            <a:r>
              <a:rPr lang="en-US" sz="1600" dirty="0"/>
              <a:t> </a:t>
            </a:r>
            <a:r>
              <a:rPr lang="en-US" sz="1600" dirty="0" err="1"/>
              <a:t>cải</a:t>
            </a:r>
            <a:r>
              <a:rPr lang="en-US" sz="1600" dirty="0"/>
              <a:t> </a:t>
            </a:r>
            <a:r>
              <a:rPr lang="en-US" sz="1600" dirty="0" err="1"/>
              <a:t>tạo</a:t>
            </a:r>
            <a:endParaRPr lang="en-US" sz="1600" dirty="0"/>
          </a:p>
          <a:p>
            <a:pPr algn="just">
              <a:buFont typeface="Wingdings" pitchFamily="2" charset="2"/>
              <a:buChar char="§"/>
            </a:pPr>
            <a:r>
              <a:rPr lang="en-US" sz="1600" dirty="0" err="1"/>
              <a:t>Cần</a:t>
            </a:r>
            <a:r>
              <a:rPr lang="en-US" sz="1600" dirty="0"/>
              <a:t> </a:t>
            </a:r>
            <a:r>
              <a:rPr lang="en-US" sz="1600" dirty="0" err="1"/>
              <a:t>xây</a:t>
            </a:r>
            <a:r>
              <a:rPr lang="en-US" sz="1600" dirty="0"/>
              <a:t> </a:t>
            </a:r>
            <a:r>
              <a:rPr lang="en-US" sz="1600" dirty="0" err="1"/>
              <a:t>dựng</a:t>
            </a:r>
            <a:r>
              <a:rPr lang="en-US" sz="1600" dirty="0"/>
              <a:t> </a:t>
            </a:r>
            <a:r>
              <a:rPr lang="en-US" sz="1600" dirty="0" err="1"/>
              <a:t>các</a:t>
            </a:r>
            <a:r>
              <a:rPr lang="en-US" sz="1600" dirty="0"/>
              <a:t> </a:t>
            </a:r>
            <a:r>
              <a:rPr lang="en-US" sz="1600" dirty="0" err="1"/>
              <a:t>quy</a:t>
            </a:r>
            <a:r>
              <a:rPr lang="en-US" sz="1600" dirty="0"/>
              <a:t> </a:t>
            </a:r>
            <a:r>
              <a:rPr lang="en-US" sz="1600" dirty="0" err="1"/>
              <a:t>chế</a:t>
            </a:r>
            <a:r>
              <a:rPr lang="en-US" sz="1600" dirty="0"/>
              <a:t> </a:t>
            </a:r>
            <a:r>
              <a:rPr lang="en-US" sz="1600" dirty="0" err="1"/>
              <a:t>quản</a:t>
            </a:r>
            <a:r>
              <a:rPr lang="en-US" sz="1600" dirty="0"/>
              <a:t> </a:t>
            </a:r>
            <a:r>
              <a:rPr lang="en-US" sz="1600" dirty="0" err="1"/>
              <a:t>lý</a:t>
            </a:r>
            <a:r>
              <a:rPr lang="en-US" sz="1600" dirty="0"/>
              <a:t> </a:t>
            </a:r>
            <a:r>
              <a:rPr lang="en-US" sz="1600" dirty="0" err="1"/>
              <a:t>các</a:t>
            </a:r>
            <a:r>
              <a:rPr lang="en-US" sz="1600" dirty="0"/>
              <a:t> </a:t>
            </a:r>
            <a:r>
              <a:rPr lang="en-US" sz="1600" dirty="0" err="1"/>
              <a:t>công</a:t>
            </a:r>
            <a:r>
              <a:rPr lang="en-US" sz="1600" dirty="0"/>
              <a:t> </a:t>
            </a:r>
            <a:r>
              <a:rPr lang="en-US" sz="1600" dirty="0" err="1"/>
              <a:t>trình</a:t>
            </a:r>
            <a:r>
              <a:rPr lang="en-US" sz="1600" dirty="0"/>
              <a:t> </a:t>
            </a:r>
            <a:r>
              <a:rPr lang="en-US" sz="1600" dirty="0" err="1"/>
              <a:t>hạ</a:t>
            </a:r>
            <a:r>
              <a:rPr lang="en-US" sz="1600" dirty="0"/>
              <a:t> </a:t>
            </a:r>
            <a:r>
              <a:rPr lang="en-US" sz="1600" dirty="0" err="1"/>
              <a:t>tầng</a:t>
            </a:r>
            <a:r>
              <a:rPr lang="en-US" sz="1600" dirty="0"/>
              <a:t> </a:t>
            </a:r>
            <a:r>
              <a:rPr lang="en-US" sz="1600" dirty="0" err="1"/>
              <a:t>kỹ</a:t>
            </a:r>
            <a:r>
              <a:rPr lang="en-US" sz="1600" dirty="0"/>
              <a:t> </a:t>
            </a:r>
            <a:r>
              <a:rPr lang="en-US" sz="1600" dirty="0" err="1"/>
              <a:t>thuật</a:t>
            </a:r>
            <a:r>
              <a:rPr lang="en-US" sz="1600" dirty="0"/>
              <a:t> </a:t>
            </a:r>
            <a:r>
              <a:rPr lang="en-US" sz="1600" dirty="0" err="1"/>
              <a:t>thông</a:t>
            </a:r>
            <a:r>
              <a:rPr lang="en-US" sz="1600" dirty="0"/>
              <a:t> minh </a:t>
            </a:r>
            <a:r>
              <a:rPr lang="en-US" sz="1600" dirty="0" err="1"/>
              <a:t>và</a:t>
            </a:r>
            <a:r>
              <a:rPr lang="en-US" sz="1600" dirty="0"/>
              <a:t> ban </a:t>
            </a:r>
            <a:r>
              <a:rPr lang="en-US" sz="1600" dirty="0" err="1"/>
              <a:t>hành</a:t>
            </a:r>
            <a:r>
              <a:rPr lang="en-US" sz="1600" dirty="0"/>
              <a:t> </a:t>
            </a:r>
            <a:r>
              <a:rPr lang="en-US" sz="1600" dirty="0" err="1"/>
              <a:t>các</a:t>
            </a:r>
            <a:r>
              <a:rPr lang="en-US" sz="1600" dirty="0"/>
              <a:t> </a:t>
            </a:r>
            <a:r>
              <a:rPr lang="en-US" sz="1600" dirty="0" err="1"/>
              <a:t>tiêu</a:t>
            </a:r>
            <a:r>
              <a:rPr lang="en-US" sz="1600" dirty="0"/>
              <a:t> </a:t>
            </a:r>
            <a:r>
              <a:rPr lang="en-US" sz="1600" dirty="0" err="1"/>
              <a:t>chuẩn</a:t>
            </a:r>
            <a:r>
              <a:rPr lang="en-US" sz="1600" dirty="0"/>
              <a:t>, </a:t>
            </a:r>
            <a:r>
              <a:rPr lang="en-US" sz="1600" dirty="0" err="1"/>
              <a:t>quy</a:t>
            </a:r>
            <a:r>
              <a:rPr lang="en-US" sz="1600" dirty="0"/>
              <a:t> </a:t>
            </a:r>
            <a:r>
              <a:rPr lang="en-US" sz="1600" dirty="0" err="1"/>
              <a:t>chuẩn</a:t>
            </a:r>
            <a:r>
              <a:rPr lang="en-US" sz="1600" dirty="0"/>
              <a:t> </a:t>
            </a:r>
            <a:r>
              <a:rPr lang="en-US" sz="1600" dirty="0" err="1"/>
              <a:t>đảm</a:t>
            </a:r>
            <a:r>
              <a:rPr lang="en-US" sz="1600" dirty="0"/>
              <a:t> </a:t>
            </a:r>
            <a:r>
              <a:rPr lang="en-US" sz="1600" dirty="0" err="1"/>
              <a:t>bảo</a:t>
            </a:r>
            <a:r>
              <a:rPr lang="en-US" sz="1600" dirty="0"/>
              <a:t> </a:t>
            </a:r>
            <a:r>
              <a:rPr lang="en-US" sz="1600" dirty="0" err="1"/>
              <a:t>các</a:t>
            </a:r>
            <a:r>
              <a:rPr lang="en-US" sz="1600" dirty="0"/>
              <a:t> </a:t>
            </a:r>
            <a:r>
              <a:rPr lang="en-US" sz="1600" dirty="0" err="1"/>
              <a:t>cấu</a:t>
            </a:r>
            <a:r>
              <a:rPr lang="en-US" sz="1600" dirty="0"/>
              <a:t> </a:t>
            </a:r>
            <a:r>
              <a:rPr lang="en-US" sz="1600" dirty="0" err="1"/>
              <a:t>phần</a:t>
            </a:r>
            <a:r>
              <a:rPr lang="en-US" sz="1600" dirty="0"/>
              <a:t> </a:t>
            </a:r>
            <a:r>
              <a:rPr lang="en-US" sz="1600" dirty="0" err="1"/>
              <a:t>thông</a:t>
            </a:r>
            <a:r>
              <a:rPr lang="en-US" sz="1600" dirty="0"/>
              <a:t> minh “</a:t>
            </a:r>
            <a:r>
              <a:rPr lang="en-US" sz="1600" dirty="0" err="1"/>
              <a:t>nói</a:t>
            </a:r>
            <a:r>
              <a:rPr lang="en-US" sz="1600" dirty="0"/>
              <a:t> </a:t>
            </a:r>
            <a:r>
              <a:rPr lang="en-US" sz="1600" dirty="0" err="1"/>
              <a:t>chuyện</a:t>
            </a:r>
            <a:r>
              <a:rPr lang="en-US" sz="1600" dirty="0"/>
              <a:t> </a:t>
            </a:r>
            <a:r>
              <a:rPr lang="en-US" sz="1600" dirty="0" err="1"/>
              <a:t>được</a:t>
            </a:r>
            <a:r>
              <a:rPr lang="en-US" sz="1600" dirty="0"/>
              <a:t> </a:t>
            </a:r>
            <a:r>
              <a:rPr lang="en-US" sz="1600" dirty="0" err="1"/>
              <a:t>với</a:t>
            </a:r>
            <a:r>
              <a:rPr lang="en-US" sz="1600" dirty="0"/>
              <a:t> </a:t>
            </a:r>
            <a:r>
              <a:rPr lang="en-US" sz="1600" dirty="0" err="1"/>
              <a:t>nhau</a:t>
            </a:r>
            <a:r>
              <a:rPr lang="en-US" sz="1600" dirty="0"/>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390" y="1752600"/>
            <a:ext cx="2553365" cy="142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086" y="1763241"/>
            <a:ext cx="2439034" cy="141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390" y="3371089"/>
            <a:ext cx="2553365" cy="13422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087" y="3346972"/>
            <a:ext cx="2439034" cy="13957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390" y="4895088"/>
            <a:ext cx="2553365" cy="1429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086" y="4895088"/>
            <a:ext cx="2439034" cy="1429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673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4591" y="583731"/>
            <a:ext cx="9347200" cy="1143000"/>
          </a:xfrm>
        </p:spPr>
        <p:txBody>
          <a:bodyPr>
            <a:normAutofit/>
          </a:bodyPr>
          <a:lstStyle/>
          <a:p>
            <a:r>
              <a:rPr lang="en-US" sz="2800" dirty="0" err="1"/>
              <a:t>Xây</a:t>
            </a:r>
            <a:r>
              <a:rPr lang="en-US" sz="2800" dirty="0"/>
              <a:t> </a:t>
            </a:r>
            <a:r>
              <a:rPr lang="en-US" sz="2800" dirty="0" err="1"/>
              <a:t>dựng</a:t>
            </a:r>
            <a:r>
              <a:rPr lang="en-US" sz="2800" dirty="0"/>
              <a:t> </a:t>
            </a:r>
            <a:r>
              <a:rPr lang="en-US" sz="2800" dirty="0" err="1"/>
              <a:t>thông</a:t>
            </a:r>
            <a:r>
              <a:rPr lang="en-US" sz="2800" dirty="0"/>
              <a:t> minh </a:t>
            </a:r>
            <a:r>
              <a:rPr lang="en-US" sz="2800" dirty="0" err="1"/>
              <a:t>và</a:t>
            </a:r>
            <a:r>
              <a:rPr lang="en-US" sz="2800" dirty="0"/>
              <a:t> </a:t>
            </a:r>
            <a:r>
              <a:rPr lang="en-US" sz="2800" dirty="0" err="1"/>
              <a:t>công</a:t>
            </a:r>
            <a:r>
              <a:rPr lang="en-US" sz="2800" dirty="0"/>
              <a:t> </a:t>
            </a:r>
            <a:r>
              <a:rPr lang="en-US" sz="2800" dirty="0" err="1"/>
              <a:t>tác</a:t>
            </a:r>
            <a:r>
              <a:rPr lang="en-US" sz="2800" dirty="0"/>
              <a:t> </a:t>
            </a:r>
            <a:r>
              <a:rPr lang="en-US" sz="2800" dirty="0" err="1"/>
              <a:t>quy</a:t>
            </a:r>
            <a:r>
              <a:rPr lang="en-US" sz="2800" dirty="0"/>
              <a:t> </a:t>
            </a:r>
            <a:r>
              <a:rPr lang="en-US" sz="2800" dirty="0" err="1"/>
              <a:t>hoạch</a:t>
            </a:r>
            <a:r>
              <a:rPr lang="en-US" sz="2800" dirty="0"/>
              <a:t> </a:t>
            </a:r>
            <a:r>
              <a:rPr lang="en-US" sz="2800" dirty="0" err="1"/>
              <a:t>Thành</a:t>
            </a:r>
            <a:r>
              <a:rPr lang="en-US" sz="2800" dirty="0"/>
              <a:t> </a:t>
            </a:r>
            <a:r>
              <a:rPr lang="en-US" sz="2800" dirty="0" err="1"/>
              <a:t>phố</a:t>
            </a:r>
            <a:endParaRPr lang="en-US" sz="2800" dirty="0"/>
          </a:p>
        </p:txBody>
      </p:sp>
      <p:sp>
        <p:nvSpPr>
          <p:cNvPr id="3" name="Content Placeholder 2"/>
          <p:cNvSpPr>
            <a:spLocks noGrp="1"/>
          </p:cNvSpPr>
          <p:nvPr>
            <p:ph idx="1"/>
          </p:nvPr>
        </p:nvSpPr>
        <p:spPr>
          <a:xfrm>
            <a:off x="6096001" y="1600201"/>
            <a:ext cx="5486400" cy="4889893"/>
          </a:xfrm>
        </p:spPr>
        <p:txBody>
          <a:bodyPr>
            <a:normAutofit/>
          </a:bodyPr>
          <a:lstStyle/>
          <a:p>
            <a:pPr algn="just">
              <a:buFont typeface="Wingdings" pitchFamily="2" charset="2"/>
              <a:buChar char="§"/>
            </a:pPr>
            <a:r>
              <a:rPr lang="en-US" sz="1600" dirty="0" err="1"/>
              <a:t>Xây</a:t>
            </a:r>
            <a:r>
              <a:rPr lang="en-US" sz="1600" dirty="0"/>
              <a:t> </a:t>
            </a:r>
            <a:r>
              <a:rPr lang="en-US" sz="1600" dirty="0" err="1"/>
              <a:t>dựng</a:t>
            </a:r>
            <a:r>
              <a:rPr lang="en-US" sz="1600" dirty="0"/>
              <a:t> </a:t>
            </a:r>
            <a:r>
              <a:rPr lang="en-US" sz="1600" dirty="0" err="1"/>
              <a:t>thông</a:t>
            </a:r>
            <a:r>
              <a:rPr lang="en-US" sz="1600" dirty="0"/>
              <a:t> minh </a:t>
            </a:r>
            <a:r>
              <a:rPr lang="en-US" sz="1600" dirty="0" err="1"/>
              <a:t>bắt</a:t>
            </a:r>
            <a:r>
              <a:rPr lang="en-US" sz="1600" dirty="0"/>
              <a:t> </a:t>
            </a:r>
            <a:r>
              <a:rPr lang="en-US" sz="1600" dirty="0" err="1"/>
              <a:t>đầu</a:t>
            </a:r>
            <a:r>
              <a:rPr lang="en-US" sz="1600" dirty="0"/>
              <a:t> </a:t>
            </a:r>
            <a:r>
              <a:rPr lang="en-US" sz="1600" dirty="0" err="1"/>
              <a:t>từ</a:t>
            </a:r>
            <a:r>
              <a:rPr lang="en-US" sz="1600" dirty="0"/>
              <a:t> </a:t>
            </a:r>
            <a:r>
              <a:rPr lang="en-US" sz="1600" dirty="0" err="1"/>
              <a:t>quy</a:t>
            </a:r>
            <a:r>
              <a:rPr lang="en-US" sz="1600" dirty="0"/>
              <a:t> </a:t>
            </a:r>
            <a:r>
              <a:rPr lang="en-US" sz="1600" dirty="0" err="1"/>
              <a:t>hoạch</a:t>
            </a:r>
            <a:r>
              <a:rPr lang="en-US" sz="1600" dirty="0"/>
              <a:t> </a:t>
            </a:r>
            <a:r>
              <a:rPr lang="en-US" sz="1600" dirty="0" err="1"/>
              <a:t>và</a:t>
            </a:r>
            <a:r>
              <a:rPr lang="en-US" sz="1600" dirty="0"/>
              <a:t> </a:t>
            </a:r>
            <a:r>
              <a:rPr lang="en-US" sz="1600" dirty="0" err="1"/>
              <a:t>quản</a:t>
            </a:r>
            <a:r>
              <a:rPr lang="en-US" sz="1600" dirty="0"/>
              <a:t> </a:t>
            </a:r>
            <a:r>
              <a:rPr lang="en-US" sz="1600" dirty="0" err="1"/>
              <a:t>lý</a:t>
            </a:r>
            <a:r>
              <a:rPr lang="en-US" sz="1600" dirty="0"/>
              <a:t> </a:t>
            </a:r>
            <a:r>
              <a:rPr lang="en-US" sz="1600" dirty="0" err="1"/>
              <a:t>xây</a:t>
            </a:r>
            <a:r>
              <a:rPr lang="en-US" sz="1600" dirty="0"/>
              <a:t> </a:t>
            </a:r>
            <a:r>
              <a:rPr lang="en-US" sz="1600" dirty="0" err="1"/>
              <a:t>dựng</a:t>
            </a:r>
            <a:r>
              <a:rPr lang="en-US" sz="1600" dirty="0"/>
              <a:t> </a:t>
            </a:r>
            <a:r>
              <a:rPr lang="en-US" sz="1600" dirty="0" err="1"/>
              <a:t>theo</a:t>
            </a:r>
            <a:r>
              <a:rPr lang="en-US" sz="1600" dirty="0"/>
              <a:t> </a:t>
            </a:r>
            <a:r>
              <a:rPr lang="en-US" sz="1600" dirty="0" err="1"/>
              <a:t>quy</a:t>
            </a:r>
            <a:r>
              <a:rPr lang="en-US" sz="1600" dirty="0"/>
              <a:t> </a:t>
            </a:r>
            <a:r>
              <a:rPr lang="en-US" sz="1600" dirty="0" err="1"/>
              <a:t>hoạch</a:t>
            </a:r>
            <a:endParaRPr lang="en-US" sz="1600" dirty="0"/>
          </a:p>
          <a:p>
            <a:pPr algn="just">
              <a:buFont typeface="Wingdings" pitchFamily="2" charset="2"/>
              <a:buChar char="§"/>
            </a:pPr>
            <a:r>
              <a:rPr lang="en-US" sz="1600" dirty="0" err="1"/>
              <a:t>Trung</a:t>
            </a:r>
            <a:r>
              <a:rPr lang="en-US" sz="1600" dirty="0"/>
              <a:t> </a:t>
            </a:r>
            <a:r>
              <a:rPr lang="en-US" sz="1600" dirty="0" err="1"/>
              <a:t>tâm</a:t>
            </a:r>
            <a:r>
              <a:rPr lang="en-US" sz="1600" dirty="0"/>
              <a:t> </a:t>
            </a:r>
            <a:r>
              <a:rPr lang="en-US" sz="1600" dirty="0" err="1"/>
              <a:t>thông</a:t>
            </a:r>
            <a:r>
              <a:rPr lang="en-US" sz="1600" dirty="0"/>
              <a:t> tin </a:t>
            </a:r>
            <a:r>
              <a:rPr lang="en-US" sz="1600" dirty="0" err="1"/>
              <a:t>quy</a:t>
            </a:r>
            <a:r>
              <a:rPr lang="en-US" sz="1600" dirty="0"/>
              <a:t> </a:t>
            </a:r>
            <a:r>
              <a:rPr lang="en-US" sz="1600" dirty="0" err="1"/>
              <a:t>hoạch</a:t>
            </a:r>
            <a:r>
              <a:rPr lang="en-US" sz="1600" dirty="0"/>
              <a:t>. </a:t>
            </a:r>
            <a:r>
              <a:rPr lang="en-US" sz="1600" dirty="0" err="1"/>
              <a:t>Tích</a:t>
            </a:r>
            <a:r>
              <a:rPr lang="en-US" sz="1600" dirty="0"/>
              <a:t> </a:t>
            </a:r>
            <a:r>
              <a:rPr lang="en-US" sz="1600" dirty="0" err="1"/>
              <a:t>hợp</a:t>
            </a:r>
            <a:r>
              <a:rPr lang="en-US" sz="1600" dirty="0"/>
              <a:t> </a:t>
            </a:r>
            <a:r>
              <a:rPr lang="en-US" sz="1600" dirty="0" err="1"/>
              <a:t>dữ</a:t>
            </a:r>
            <a:r>
              <a:rPr lang="en-US" sz="1600" dirty="0"/>
              <a:t> </a:t>
            </a:r>
            <a:r>
              <a:rPr lang="en-US" sz="1600" dirty="0" err="1"/>
              <a:t>liệu</a:t>
            </a:r>
            <a:r>
              <a:rPr lang="en-US" sz="1600" dirty="0"/>
              <a:t> </a:t>
            </a:r>
            <a:r>
              <a:rPr lang="en-US" sz="1600" b="1" dirty="0"/>
              <a:t>BIM</a:t>
            </a:r>
            <a:r>
              <a:rPr lang="en-US" sz="1600" dirty="0"/>
              <a:t>, </a:t>
            </a:r>
            <a:r>
              <a:rPr lang="en-US" sz="1600" dirty="0" err="1"/>
              <a:t>bản</a:t>
            </a:r>
            <a:r>
              <a:rPr lang="en-US" sz="1600" dirty="0"/>
              <a:t> </a:t>
            </a:r>
            <a:r>
              <a:rPr lang="en-US" sz="1600" dirty="0" err="1"/>
              <a:t>đồ</a:t>
            </a:r>
            <a:r>
              <a:rPr lang="en-US" sz="1600" dirty="0"/>
              <a:t> </a:t>
            </a:r>
            <a:r>
              <a:rPr lang="en-US" sz="1600" dirty="0" err="1"/>
              <a:t>quy</a:t>
            </a:r>
            <a:r>
              <a:rPr lang="en-US" sz="1600" dirty="0"/>
              <a:t> </a:t>
            </a:r>
            <a:r>
              <a:rPr lang="en-US" sz="1600" dirty="0" err="1"/>
              <a:t>hoạch</a:t>
            </a:r>
            <a:r>
              <a:rPr lang="en-US" sz="1600" dirty="0"/>
              <a:t>, </a:t>
            </a:r>
            <a:r>
              <a:rPr lang="en-US" sz="1600" dirty="0" err="1"/>
              <a:t>bản</a:t>
            </a:r>
            <a:r>
              <a:rPr lang="en-US" sz="1600" dirty="0"/>
              <a:t> </a:t>
            </a:r>
            <a:r>
              <a:rPr lang="en-US" sz="1600" dirty="0" err="1"/>
              <a:t>đồ</a:t>
            </a:r>
            <a:r>
              <a:rPr lang="en-US" sz="1600" dirty="0"/>
              <a:t> </a:t>
            </a:r>
            <a:r>
              <a:rPr lang="en-US" sz="1600" dirty="0" err="1"/>
              <a:t>hiện</a:t>
            </a:r>
            <a:r>
              <a:rPr lang="en-US" sz="1600" dirty="0"/>
              <a:t> </a:t>
            </a:r>
            <a:r>
              <a:rPr lang="en-US" sz="1600" dirty="0" err="1"/>
              <a:t>trạng</a:t>
            </a:r>
            <a:r>
              <a:rPr lang="en-US" sz="1600" dirty="0"/>
              <a:t>. </a:t>
            </a:r>
            <a:r>
              <a:rPr lang="en-US" sz="1600" dirty="0" err="1"/>
              <a:t>Tổ</a:t>
            </a:r>
            <a:r>
              <a:rPr lang="en-US" sz="1600" dirty="0"/>
              <a:t> </a:t>
            </a:r>
            <a:r>
              <a:rPr lang="en-US" sz="1600" dirty="0" err="1"/>
              <a:t>chức</a:t>
            </a:r>
            <a:r>
              <a:rPr lang="en-US" sz="1600" dirty="0"/>
              <a:t> </a:t>
            </a:r>
            <a:r>
              <a:rPr lang="en-US" sz="1600" dirty="0" err="1"/>
              <a:t>lưu</a:t>
            </a:r>
            <a:r>
              <a:rPr lang="en-US" sz="1600" dirty="0"/>
              <a:t> </a:t>
            </a:r>
            <a:r>
              <a:rPr lang="en-US" sz="1600" dirty="0" err="1"/>
              <a:t>trữ</a:t>
            </a:r>
            <a:r>
              <a:rPr lang="en-US" sz="1600" dirty="0"/>
              <a:t> </a:t>
            </a:r>
            <a:r>
              <a:rPr lang="en-US" sz="1600" dirty="0" err="1"/>
              <a:t>hồ</a:t>
            </a:r>
            <a:r>
              <a:rPr lang="en-US" sz="1600" dirty="0"/>
              <a:t> </a:t>
            </a:r>
            <a:r>
              <a:rPr lang="en-US" sz="1600" dirty="0" err="1"/>
              <a:t>sơ</a:t>
            </a:r>
            <a:r>
              <a:rPr lang="en-US" sz="1600" dirty="0"/>
              <a:t> </a:t>
            </a:r>
            <a:r>
              <a:rPr lang="en-US" sz="1600" dirty="0" err="1"/>
              <a:t>khảo</a:t>
            </a:r>
            <a:r>
              <a:rPr lang="en-US" sz="1600" dirty="0"/>
              <a:t> </a:t>
            </a:r>
            <a:r>
              <a:rPr lang="en-US" sz="1600" dirty="0" err="1"/>
              <a:t>sát</a:t>
            </a:r>
            <a:r>
              <a:rPr lang="en-US" sz="1600" dirty="0"/>
              <a:t>, </a:t>
            </a:r>
            <a:r>
              <a:rPr lang="en-US" sz="1600" dirty="0" err="1"/>
              <a:t>hoàn</a:t>
            </a:r>
            <a:r>
              <a:rPr lang="en-US" sz="1600" dirty="0"/>
              <a:t> </a:t>
            </a:r>
            <a:r>
              <a:rPr lang="en-US" sz="1600" dirty="0" err="1"/>
              <a:t>công</a:t>
            </a:r>
            <a:r>
              <a:rPr lang="en-US" sz="1600" dirty="0"/>
              <a:t>, </a:t>
            </a:r>
            <a:r>
              <a:rPr lang="en-US" sz="1600" dirty="0" err="1"/>
              <a:t>các</a:t>
            </a:r>
            <a:r>
              <a:rPr lang="en-US" sz="1600" dirty="0"/>
              <a:t> </a:t>
            </a:r>
            <a:r>
              <a:rPr lang="en-US" sz="1600" dirty="0" err="1"/>
              <a:t>dữ</a:t>
            </a:r>
            <a:r>
              <a:rPr lang="en-US" sz="1600" dirty="0"/>
              <a:t> </a:t>
            </a:r>
            <a:r>
              <a:rPr lang="en-US" sz="1600" dirty="0" err="1"/>
              <a:t>liệu</a:t>
            </a:r>
            <a:r>
              <a:rPr lang="en-US" sz="1600" dirty="0"/>
              <a:t> </a:t>
            </a:r>
            <a:r>
              <a:rPr lang="en-US" sz="1600" dirty="0" err="1"/>
              <a:t>điều</a:t>
            </a:r>
            <a:r>
              <a:rPr lang="en-US" sz="1600" dirty="0"/>
              <a:t> </a:t>
            </a:r>
            <a:r>
              <a:rPr lang="en-US" sz="1600" dirty="0" err="1"/>
              <a:t>tra</a:t>
            </a:r>
            <a:r>
              <a:rPr lang="en-US" sz="1600" dirty="0"/>
              <a:t> </a:t>
            </a:r>
            <a:r>
              <a:rPr lang="en-US" sz="1600" dirty="0" err="1"/>
              <a:t>cơ</a:t>
            </a:r>
            <a:r>
              <a:rPr lang="en-US" sz="1600" dirty="0"/>
              <a:t> </a:t>
            </a:r>
            <a:r>
              <a:rPr lang="en-US" sz="1600" dirty="0" err="1"/>
              <a:t>bản</a:t>
            </a:r>
            <a:r>
              <a:rPr lang="en-US" sz="1600" dirty="0"/>
              <a:t> </a:t>
            </a:r>
            <a:r>
              <a:rPr lang="en-US" sz="1600" dirty="0" err="1"/>
              <a:t>trên</a:t>
            </a:r>
            <a:r>
              <a:rPr lang="en-US" sz="1600" dirty="0"/>
              <a:t> </a:t>
            </a:r>
            <a:r>
              <a:rPr lang="en-US" sz="1600" dirty="0" err="1"/>
              <a:t>địa</a:t>
            </a:r>
            <a:r>
              <a:rPr lang="en-US" sz="1600" dirty="0"/>
              <a:t> </a:t>
            </a:r>
            <a:r>
              <a:rPr lang="en-US" sz="1600" dirty="0" err="1"/>
              <a:t>bàn</a:t>
            </a:r>
            <a:r>
              <a:rPr lang="en-US" sz="1600" dirty="0"/>
              <a:t> </a:t>
            </a:r>
            <a:r>
              <a:rPr lang="en-US" sz="1600" dirty="0" err="1"/>
              <a:t>toàn</a:t>
            </a:r>
            <a:r>
              <a:rPr lang="en-US" sz="1600" dirty="0"/>
              <a:t> </a:t>
            </a:r>
            <a:r>
              <a:rPr lang="en-US" sz="1600" dirty="0" err="1"/>
              <a:t>thành</a:t>
            </a:r>
            <a:r>
              <a:rPr lang="en-US" sz="1600" dirty="0"/>
              <a:t> </a:t>
            </a:r>
            <a:r>
              <a:rPr lang="en-US" sz="1600" dirty="0" err="1"/>
              <a:t>phố</a:t>
            </a:r>
            <a:r>
              <a:rPr lang="en-US" sz="1600" dirty="0"/>
              <a:t>. </a:t>
            </a:r>
            <a:r>
              <a:rPr lang="en-US" sz="1600" dirty="0" err="1"/>
              <a:t>Cung</a:t>
            </a:r>
            <a:r>
              <a:rPr lang="en-US" sz="1600" dirty="0"/>
              <a:t> </a:t>
            </a:r>
            <a:r>
              <a:rPr lang="en-US" sz="1600" dirty="0" err="1"/>
              <a:t>cấp</a:t>
            </a:r>
            <a:r>
              <a:rPr lang="en-US" sz="1600" dirty="0"/>
              <a:t> </a:t>
            </a:r>
            <a:r>
              <a:rPr lang="en-US" sz="1600" dirty="0" err="1"/>
              <a:t>bản</a:t>
            </a:r>
            <a:r>
              <a:rPr lang="en-US" sz="1600" dirty="0"/>
              <a:t> </a:t>
            </a:r>
            <a:r>
              <a:rPr lang="en-US" sz="1600" dirty="0" err="1"/>
              <a:t>đồ</a:t>
            </a:r>
            <a:r>
              <a:rPr lang="en-US" sz="1600" dirty="0"/>
              <a:t> </a:t>
            </a:r>
            <a:r>
              <a:rPr lang="en-US" sz="1600" dirty="0" err="1"/>
              <a:t>nền</a:t>
            </a:r>
            <a:r>
              <a:rPr lang="en-US" sz="1600" dirty="0"/>
              <a:t> </a:t>
            </a:r>
            <a:r>
              <a:rPr lang="en-US" sz="1600" dirty="0" err="1"/>
              <a:t>cho</a:t>
            </a:r>
            <a:r>
              <a:rPr lang="en-US" sz="1600" dirty="0"/>
              <a:t> </a:t>
            </a:r>
            <a:r>
              <a:rPr lang="en-US" sz="1600" dirty="0" err="1"/>
              <a:t>việc</a:t>
            </a:r>
            <a:r>
              <a:rPr lang="en-US" sz="1600" dirty="0"/>
              <a:t> </a:t>
            </a:r>
            <a:r>
              <a:rPr lang="en-US" sz="1600" dirty="0" err="1"/>
              <a:t>quản</a:t>
            </a:r>
            <a:r>
              <a:rPr lang="en-US" sz="1600" dirty="0"/>
              <a:t> </a:t>
            </a:r>
            <a:r>
              <a:rPr lang="en-US" sz="1600" dirty="0" err="1"/>
              <a:t>lý</a:t>
            </a:r>
            <a:r>
              <a:rPr lang="en-US" sz="1600" dirty="0"/>
              <a:t> </a:t>
            </a:r>
            <a:r>
              <a:rPr lang="en-US" sz="1600" dirty="0" err="1"/>
              <a:t>các</a:t>
            </a:r>
            <a:r>
              <a:rPr lang="en-US" sz="1600" dirty="0"/>
              <a:t> </a:t>
            </a:r>
            <a:r>
              <a:rPr lang="en-US" sz="1600" dirty="0" err="1"/>
              <a:t>hạ</a:t>
            </a:r>
            <a:r>
              <a:rPr lang="en-US" sz="1600" dirty="0"/>
              <a:t> </a:t>
            </a:r>
            <a:r>
              <a:rPr lang="en-US" sz="1600" dirty="0" err="1"/>
              <a:t>tầng</a:t>
            </a:r>
            <a:r>
              <a:rPr lang="en-US" sz="1600" dirty="0"/>
              <a:t> </a:t>
            </a:r>
            <a:r>
              <a:rPr lang="en-US" sz="1600" dirty="0" err="1"/>
              <a:t>kỹ</a:t>
            </a:r>
            <a:r>
              <a:rPr lang="en-US" sz="1600" dirty="0"/>
              <a:t> </a:t>
            </a:r>
            <a:r>
              <a:rPr lang="en-US" sz="1600" dirty="0" err="1"/>
              <a:t>thuật</a:t>
            </a:r>
            <a:r>
              <a:rPr lang="en-US" sz="1600" dirty="0"/>
              <a:t> </a:t>
            </a:r>
            <a:r>
              <a:rPr lang="en-US" sz="1600" dirty="0" err="1"/>
              <a:t>và</a:t>
            </a:r>
            <a:r>
              <a:rPr lang="en-US" sz="1600" dirty="0"/>
              <a:t> </a:t>
            </a:r>
            <a:r>
              <a:rPr lang="en-US" sz="1600" dirty="0" err="1"/>
              <a:t>kinh</a:t>
            </a:r>
            <a:r>
              <a:rPr lang="en-US" sz="1600" dirty="0"/>
              <a:t> </a:t>
            </a:r>
            <a:r>
              <a:rPr lang="en-US" sz="1600" dirty="0" err="1"/>
              <a:t>tế</a:t>
            </a:r>
            <a:r>
              <a:rPr lang="en-US" sz="1600" dirty="0"/>
              <a:t> </a:t>
            </a:r>
            <a:r>
              <a:rPr lang="en-US" sz="1600" dirty="0" err="1"/>
              <a:t>xã</a:t>
            </a:r>
            <a:r>
              <a:rPr lang="en-US" sz="1600" dirty="0"/>
              <a:t> </a:t>
            </a:r>
            <a:r>
              <a:rPr lang="en-US" sz="1600" dirty="0" err="1"/>
              <a:t>hội</a:t>
            </a:r>
            <a:r>
              <a:rPr lang="en-US" sz="1600" dirty="0"/>
              <a:t> </a:t>
            </a:r>
            <a:r>
              <a:rPr lang="en-US" sz="1600" dirty="0" err="1"/>
              <a:t>khác</a:t>
            </a:r>
            <a:endParaRPr lang="en-US" sz="1600" dirty="0"/>
          </a:p>
          <a:p>
            <a:pPr algn="just">
              <a:buFont typeface="Wingdings" pitchFamily="2" charset="2"/>
              <a:buChar char="§"/>
            </a:pPr>
            <a:r>
              <a:rPr lang="en-US" sz="1600" dirty="0"/>
              <a:t>GIS </a:t>
            </a:r>
            <a:r>
              <a:rPr lang="en-US" sz="1600" dirty="0" err="1"/>
              <a:t>3D</a:t>
            </a:r>
            <a:r>
              <a:rPr lang="en-US" sz="1600" dirty="0"/>
              <a:t> – </a:t>
            </a:r>
            <a:r>
              <a:rPr lang="en-US" sz="1600" dirty="0" err="1"/>
              <a:t>khai</a:t>
            </a:r>
            <a:r>
              <a:rPr lang="en-US" sz="1600" dirty="0"/>
              <a:t> </a:t>
            </a:r>
            <a:r>
              <a:rPr lang="en-US" sz="1600" dirty="0" err="1"/>
              <a:t>thác</a:t>
            </a:r>
            <a:r>
              <a:rPr lang="en-US" sz="1600" dirty="0"/>
              <a:t> </a:t>
            </a:r>
            <a:r>
              <a:rPr lang="en-US" sz="1600" dirty="0" err="1"/>
              <a:t>không</a:t>
            </a:r>
            <a:r>
              <a:rPr lang="en-US" sz="1600" dirty="0"/>
              <a:t> </a:t>
            </a:r>
            <a:r>
              <a:rPr lang="en-US" sz="1600" dirty="0" err="1"/>
              <a:t>gian</a:t>
            </a:r>
            <a:r>
              <a:rPr lang="en-US" sz="1600" dirty="0"/>
              <a:t> </a:t>
            </a:r>
            <a:r>
              <a:rPr lang="en-US" sz="1600" dirty="0" err="1"/>
              <a:t>THÀNH</a:t>
            </a:r>
            <a:r>
              <a:rPr lang="en-US" sz="1600" dirty="0"/>
              <a:t> </a:t>
            </a:r>
            <a:r>
              <a:rPr lang="en-US" sz="1600" dirty="0" err="1"/>
              <a:t>PHỐ</a:t>
            </a:r>
            <a:r>
              <a:rPr lang="en-US" sz="1600" dirty="0"/>
              <a:t> </a:t>
            </a:r>
            <a:r>
              <a:rPr lang="en-US" sz="1600" dirty="0" err="1"/>
              <a:t>phải</a:t>
            </a:r>
            <a:r>
              <a:rPr lang="en-US" sz="1600" dirty="0"/>
              <a:t> 3 </a:t>
            </a:r>
            <a:r>
              <a:rPr lang="en-US" sz="1600" dirty="0" err="1"/>
              <a:t>chiều</a:t>
            </a:r>
            <a:endParaRPr lang="en-US" sz="1600" dirty="0"/>
          </a:p>
          <a:p>
            <a:pPr algn="just">
              <a:buFont typeface="Wingdings" pitchFamily="2" charset="2"/>
              <a:buChar char="§"/>
            </a:pPr>
            <a:r>
              <a:rPr lang="en-US" sz="1600" dirty="0" err="1"/>
              <a:t>Chính</a:t>
            </a:r>
            <a:r>
              <a:rPr lang="en-US" sz="1600" dirty="0"/>
              <a:t> </a:t>
            </a:r>
            <a:r>
              <a:rPr lang="en-US" sz="1600" dirty="0" err="1"/>
              <a:t>sách</a:t>
            </a:r>
            <a:r>
              <a:rPr lang="en-US" sz="1600" dirty="0"/>
              <a:t> </a:t>
            </a:r>
            <a:r>
              <a:rPr lang="en-US" sz="1600" dirty="0" err="1"/>
              <a:t>khuyến</a:t>
            </a:r>
            <a:r>
              <a:rPr lang="en-US" sz="1600" dirty="0"/>
              <a:t> </a:t>
            </a:r>
            <a:r>
              <a:rPr lang="en-US" sz="1600" dirty="0" err="1"/>
              <a:t>khích</a:t>
            </a:r>
            <a:r>
              <a:rPr lang="en-US" sz="1600" dirty="0"/>
              <a:t> </a:t>
            </a:r>
            <a:r>
              <a:rPr lang="en-US" sz="1600" dirty="0" err="1"/>
              <a:t>xây</a:t>
            </a:r>
            <a:r>
              <a:rPr lang="en-US" sz="1600" dirty="0"/>
              <a:t> </a:t>
            </a:r>
            <a:r>
              <a:rPr lang="en-US" sz="1600" dirty="0" err="1"/>
              <a:t>dựng</a:t>
            </a:r>
            <a:r>
              <a:rPr lang="en-US" sz="1600" dirty="0"/>
              <a:t> </a:t>
            </a:r>
            <a:r>
              <a:rPr lang="en-US" sz="1600" dirty="0" err="1"/>
              <a:t>các</a:t>
            </a:r>
            <a:r>
              <a:rPr lang="en-US" sz="1600" dirty="0"/>
              <a:t> </a:t>
            </a:r>
            <a:r>
              <a:rPr lang="en-US" sz="1600" dirty="0" err="1"/>
              <a:t>khu</a:t>
            </a:r>
            <a:r>
              <a:rPr lang="en-US" sz="1600" dirty="0"/>
              <a:t> </a:t>
            </a:r>
            <a:r>
              <a:rPr lang="en-US" sz="1600" dirty="0" err="1"/>
              <a:t>THÀNH</a:t>
            </a:r>
            <a:r>
              <a:rPr lang="en-US" sz="1600" dirty="0"/>
              <a:t> </a:t>
            </a:r>
            <a:r>
              <a:rPr lang="en-US" sz="1600" dirty="0" err="1"/>
              <a:t>PHỐ</a:t>
            </a:r>
            <a:r>
              <a:rPr lang="en-US" sz="1600" dirty="0"/>
              <a:t> </a:t>
            </a:r>
            <a:r>
              <a:rPr lang="en-US" sz="1600" dirty="0" err="1"/>
              <a:t>thông</a:t>
            </a:r>
            <a:r>
              <a:rPr lang="en-US" sz="1600" dirty="0"/>
              <a:t> minh, </a:t>
            </a:r>
            <a:r>
              <a:rPr lang="en-US" sz="1600" dirty="0" err="1"/>
              <a:t>khu</a:t>
            </a:r>
            <a:r>
              <a:rPr lang="en-US" sz="1600" dirty="0"/>
              <a:t> </a:t>
            </a:r>
            <a:r>
              <a:rPr lang="en-US" sz="1600" dirty="0" err="1"/>
              <a:t>công</a:t>
            </a:r>
            <a:r>
              <a:rPr lang="en-US" sz="1600" dirty="0"/>
              <a:t> </a:t>
            </a:r>
            <a:r>
              <a:rPr lang="en-US" sz="1600" dirty="0" err="1"/>
              <a:t>nghiệp</a:t>
            </a:r>
            <a:r>
              <a:rPr lang="en-US" sz="1600" dirty="0"/>
              <a:t> </a:t>
            </a:r>
            <a:r>
              <a:rPr lang="en-US" sz="1600" dirty="0" err="1"/>
              <a:t>thông</a:t>
            </a:r>
            <a:r>
              <a:rPr lang="en-US" sz="1600" dirty="0"/>
              <a:t> minh, </a:t>
            </a:r>
            <a:r>
              <a:rPr lang="en-US" sz="1600" dirty="0" err="1"/>
              <a:t>trang</a:t>
            </a:r>
            <a:r>
              <a:rPr lang="en-US" sz="1600" dirty="0"/>
              <a:t> </a:t>
            </a:r>
            <a:r>
              <a:rPr lang="en-US" sz="1600" dirty="0" err="1"/>
              <a:t>trại</a:t>
            </a:r>
            <a:r>
              <a:rPr lang="en-US" sz="1600" dirty="0"/>
              <a:t> </a:t>
            </a:r>
            <a:r>
              <a:rPr lang="en-US" sz="1600" dirty="0" err="1"/>
              <a:t>thông</a:t>
            </a:r>
            <a:r>
              <a:rPr lang="en-US" sz="1600" dirty="0"/>
              <a:t> minh, </a:t>
            </a:r>
            <a:r>
              <a:rPr lang="en-US" sz="1600" dirty="0" err="1"/>
              <a:t>tòa</a:t>
            </a:r>
            <a:r>
              <a:rPr lang="en-US" sz="1600" dirty="0"/>
              <a:t> </a:t>
            </a:r>
            <a:r>
              <a:rPr lang="en-US" sz="1600" dirty="0" err="1"/>
              <a:t>nhà</a:t>
            </a:r>
            <a:r>
              <a:rPr lang="en-US" sz="1600" dirty="0"/>
              <a:t> </a:t>
            </a:r>
            <a:r>
              <a:rPr lang="en-US" sz="1600" dirty="0" err="1"/>
              <a:t>thông</a:t>
            </a:r>
            <a:r>
              <a:rPr lang="en-US" sz="1600" dirty="0"/>
              <a:t> minh…</a:t>
            </a:r>
          </a:p>
          <a:p>
            <a:pPr algn="just">
              <a:buFont typeface="Wingdings" pitchFamily="2" charset="2"/>
              <a:buChar char="§"/>
            </a:pPr>
            <a:r>
              <a:rPr lang="en-US" sz="1600" dirty="0" err="1"/>
              <a:t>Lựa</a:t>
            </a:r>
            <a:r>
              <a:rPr lang="en-US" sz="1600" dirty="0"/>
              <a:t> </a:t>
            </a:r>
            <a:r>
              <a:rPr lang="en-US" sz="1600" dirty="0" err="1"/>
              <a:t>chọn</a:t>
            </a:r>
            <a:r>
              <a:rPr lang="en-US" sz="1600" dirty="0"/>
              <a:t> </a:t>
            </a:r>
            <a:r>
              <a:rPr lang="en-US" sz="1600" dirty="0" err="1"/>
              <a:t>áp</a:t>
            </a:r>
            <a:r>
              <a:rPr lang="en-US" sz="1600" dirty="0"/>
              <a:t> </a:t>
            </a:r>
            <a:r>
              <a:rPr lang="en-US" sz="1600" dirty="0" err="1"/>
              <a:t>dụng</a:t>
            </a:r>
            <a:r>
              <a:rPr lang="en-US" sz="1600" dirty="0"/>
              <a:t> </a:t>
            </a:r>
            <a:r>
              <a:rPr lang="en-US" sz="1600" dirty="0" err="1"/>
              <a:t>các</a:t>
            </a:r>
            <a:r>
              <a:rPr lang="en-US" sz="1600" dirty="0"/>
              <a:t> </a:t>
            </a:r>
            <a:r>
              <a:rPr lang="en-US" sz="1600" dirty="0" err="1"/>
              <a:t>tiêu</a:t>
            </a:r>
            <a:r>
              <a:rPr lang="en-US" sz="1600" dirty="0"/>
              <a:t> </a:t>
            </a:r>
            <a:r>
              <a:rPr lang="en-US" sz="1600" dirty="0" err="1"/>
              <a:t>chuẩn</a:t>
            </a:r>
            <a:r>
              <a:rPr lang="en-US" sz="1600" dirty="0"/>
              <a:t> </a:t>
            </a:r>
            <a:r>
              <a:rPr lang="en-US" sz="1600" dirty="0" err="1"/>
              <a:t>quy</a:t>
            </a:r>
            <a:r>
              <a:rPr lang="en-US" sz="1600" dirty="0"/>
              <a:t> </a:t>
            </a:r>
            <a:r>
              <a:rPr lang="en-US" sz="1600" dirty="0" err="1"/>
              <a:t>chuẩn</a:t>
            </a:r>
            <a:r>
              <a:rPr lang="en-US" sz="1600" dirty="0"/>
              <a:t> </a:t>
            </a:r>
            <a:r>
              <a:rPr lang="en-US" sz="1600" dirty="0" err="1"/>
              <a:t>thống</a:t>
            </a:r>
            <a:r>
              <a:rPr lang="en-US" sz="1600" dirty="0"/>
              <a:t> </a:t>
            </a:r>
            <a:r>
              <a:rPr lang="en-US" sz="1600" dirty="0" err="1"/>
              <a:t>nhất</a:t>
            </a:r>
            <a:r>
              <a:rPr lang="en-US" sz="1600" dirty="0"/>
              <a:t> </a:t>
            </a:r>
            <a:r>
              <a:rPr lang="en-US" sz="1600" dirty="0" err="1"/>
              <a:t>đảm</a:t>
            </a:r>
            <a:r>
              <a:rPr lang="en-US" sz="1600" dirty="0"/>
              <a:t> </a:t>
            </a:r>
            <a:r>
              <a:rPr lang="en-US" sz="1600" dirty="0" err="1"/>
              <a:t>bảo</a:t>
            </a:r>
            <a:r>
              <a:rPr lang="en-US" sz="1600" dirty="0"/>
              <a:t> </a:t>
            </a:r>
            <a:r>
              <a:rPr lang="en-US" sz="1600" dirty="0" err="1"/>
              <a:t>các</a:t>
            </a:r>
            <a:r>
              <a:rPr lang="en-US" sz="1600" dirty="0"/>
              <a:t> </a:t>
            </a:r>
            <a:r>
              <a:rPr lang="en-US" sz="1600" dirty="0" err="1"/>
              <a:t>công</a:t>
            </a:r>
            <a:r>
              <a:rPr lang="en-US" sz="1600" dirty="0"/>
              <a:t> </a:t>
            </a:r>
            <a:r>
              <a:rPr lang="en-US" sz="1600" dirty="0" err="1"/>
              <a:t>trình</a:t>
            </a:r>
            <a:r>
              <a:rPr lang="en-US" sz="1600" dirty="0"/>
              <a:t> </a:t>
            </a:r>
            <a:r>
              <a:rPr lang="en-US" sz="1600" dirty="0" err="1"/>
              <a:t>thông</a:t>
            </a:r>
            <a:r>
              <a:rPr lang="en-US" sz="1600" dirty="0"/>
              <a:t> minh </a:t>
            </a:r>
            <a:r>
              <a:rPr lang="en-US" sz="1600" dirty="0" err="1"/>
              <a:t>có</a:t>
            </a:r>
            <a:r>
              <a:rPr lang="en-US" sz="1600" dirty="0"/>
              <a:t> </a:t>
            </a:r>
            <a:r>
              <a:rPr lang="en-US" sz="1600" dirty="0" err="1"/>
              <a:t>thể</a:t>
            </a:r>
            <a:r>
              <a:rPr lang="en-US" sz="1600" dirty="0"/>
              <a:t> </a:t>
            </a:r>
            <a:r>
              <a:rPr lang="en-US" sz="1600" dirty="0" err="1"/>
              <a:t>gắn</a:t>
            </a:r>
            <a:r>
              <a:rPr lang="en-US" sz="1600" dirty="0"/>
              <a:t> </a:t>
            </a:r>
            <a:r>
              <a:rPr lang="en-US" sz="1600" dirty="0" err="1"/>
              <a:t>kết</a:t>
            </a:r>
            <a:r>
              <a:rPr lang="en-US" sz="1600" dirty="0"/>
              <a:t> </a:t>
            </a:r>
            <a:r>
              <a:rPr lang="en-US" sz="1600" dirty="0" err="1"/>
              <a:t>với</a:t>
            </a:r>
            <a:r>
              <a:rPr lang="en-US" sz="1600" dirty="0"/>
              <a:t> </a:t>
            </a:r>
            <a:r>
              <a:rPr lang="en-US" sz="1600" dirty="0" err="1"/>
              <a:t>nhau</a:t>
            </a:r>
            <a:r>
              <a:rPr lang="en-US" sz="1600" dirty="0"/>
              <a:t> </a:t>
            </a:r>
            <a:r>
              <a:rPr lang="en-US" sz="1600" dirty="0" err="1"/>
              <a:t>tạo</a:t>
            </a:r>
            <a:r>
              <a:rPr lang="en-US" sz="1600" dirty="0"/>
              <a:t> </a:t>
            </a:r>
            <a:r>
              <a:rPr lang="en-US" sz="1600" dirty="0" err="1"/>
              <a:t>thành</a:t>
            </a:r>
            <a:r>
              <a:rPr lang="en-US" sz="1600" dirty="0"/>
              <a:t> </a:t>
            </a:r>
            <a:r>
              <a:rPr lang="en-US" sz="1600" dirty="0" err="1"/>
              <a:t>một</a:t>
            </a:r>
            <a:r>
              <a:rPr lang="en-US" sz="1600" dirty="0"/>
              <a:t> </a:t>
            </a:r>
            <a:r>
              <a:rPr lang="en-US" sz="1600" dirty="0" err="1"/>
              <a:t>tổng</a:t>
            </a:r>
            <a:r>
              <a:rPr lang="en-US" sz="1600" dirty="0"/>
              <a:t> </a:t>
            </a:r>
            <a:r>
              <a:rPr lang="en-US" sz="1600" dirty="0" err="1"/>
              <a:t>thể</a:t>
            </a:r>
            <a:r>
              <a:rPr lang="en-US" sz="1600" dirty="0"/>
              <a:t> </a:t>
            </a:r>
            <a:r>
              <a:rPr lang="en-US" sz="1600" dirty="0" err="1"/>
              <a:t>thông</a:t>
            </a:r>
            <a:r>
              <a:rPr lang="en-US" sz="1600" dirty="0"/>
              <a:t> minh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322" y="1371600"/>
            <a:ext cx="4754579" cy="4967948"/>
          </a:xfrm>
          <a:prstGeom prst="rect">
            <a:avLst/>
          </a:prstGeom>
        </p:spPr>
      </p:pic>
    </p:spTree>
    <p:extLst>
      <p:ext uri="{BB962C8B-B14F-4D97-AF65-F5344CB8AC3E}">
        <p14:creationId xmlns:p14="http://schemas.microsoft.com/office/powerpoint/2010/main" val="72174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DCA89D-8BAB-C128-AF3C-9599DE9F1C6F}"/>
              </a:ext>
            </a:extLst>
          </p:cNvPr>
          <p:cNvSpPr>
            <a:spLocks noGrp="1"/>
          </p:cNvSpPr>
          <p:nvPr>
            <p:ph type="title"/>
          </p:nvPr>
        </p:nvSpPr>
        <p:spPr/>
        <p:txBody>
          <a:bodyPr/>
          <a:lstStyle/>
          <a:p>
            <a:endParaRPr lang="x-none" dirty="0"/>
          </a:p>
        </p:txBody>
      </p:sp>
      <p:sp>
        <p:nvSpPr>
          <p:cNvPr id="4" name="Footer Placeholder 3">
            <a:extLst>
              <a:ext uri="{FF2B5EF4-FFF2-40B4-BE49-F238E27FC236}">
                <a16:creationId xmlns:a16="http://schemas.microsoft.com/office/drawing/2014/main" xmlns="" id="{6FE4953B-6DD3-BA12-60BC-DC2ABD04BDA0}"/>
              </a:ext>
            </a:extLst>
          </p:cNvPr>
          <p:cNvSpPr>
            <a:spLocks noGrp="1"/>
          </p:cNvSpPr>
          <p:nvPr>
            <p:ph type="ftr" sz="quarter" idx="11"/>
          </p:nvPr>
        </p:nvSpPr>
        <p:spPr/>
        <p:txBody>
          <a:bodyPr/>
          <a:lstStyle/>
          <a:p>
            <a:endParaRPr lang="x-none" dirty="0"/>
          </a:p>
        </p:txBody>
      </p:sp>
      <p:sp>
        <p:nvSpPr>
          <p:cNvPr id="5" name="Slide Number Placeholder 4">
            <a:extLst>
              <a:ext uri="{FF2B5EF4-FFF2-40B4-BE49-F238E27FC236}">
                <a16:creationId xmlns:a16="http://schemas.microsoft.com/office/drawing/2014/main" xmlns="" id="{F22E8175-8C08-BD75-22D6-9F5CD922521E}"/>
              </a:ext>
            </a:extLst>
          </p:cNvPr>
          <p:cNvSpPr>
            <a:spLocks noGrp="1"/>
          </p:cNvSpPr>
          <p:nvPr>
            <p:ph type="sldNum" sz="quarter" idx="12"/>
          </p:nvPr>
        </p:nvSpPr>
        <p:spPr/>
        <p:txBody>
          <a:bodyPr/>
          <a:lstStyle/>
          <a:p>
            <a:fld id="{476071D6-B3ED-A447-AE9F-11E647BD56D7}" type="slidenum">
              <a:rPr lang="x-none" smtClean="0"/>
              <a:t>4</a:t>
            </a:fld>
            <a:endParaRPr lang="x-none"/>
          </a:p>
        </p:txBody>
      </p:sp>
      <p:sp>
        <p:nvSpPr>
          <p:cNvPr id="7" name="TextBox 6">
            <a:extLst>
              <a:ext uri="{FF2B5EF4-FFF2-40B4-BE49-F238E27FC236}">
                <a16:creationId xmlns:a16="http://schemas.microsoft.com/office/drawing/2014/main" xmlns="" id="{D2F5F984-353B-929A-F00B-5D965252BF98}"/>
              </a:ext>
            </a:extLst>
          </p:cNvPr>
          <p:cNvSpPr txBox="1"/>
          <p:nvPr/>
        </p:nvSpPr>
        <p:spPr>
          <a:xfrm>
            <a:off x="414069" y="311353"/>
            <a:ext cx="6262776" cy="646331"/>
          </a:xfrm>
          <a:prstGeom prst="rect">
            <a:avLst/>
          </a:prstGeom>
          <a:noFill/>
        </p:spPr>
        <p:txBody>
          <a:bodyPr wrap="square">
            <a:spAutoFit/>
          </a:bodyPr>
          <a:lstStyle/>
          <a:p>
            <a:r>
              <a:rPr lang="x-none" sz="3600" dirty="0"/>
              <a:t>CHUYỂN ĐỔI SỐ </a:t>
            </a:r>
            <a:r>
              <a:rPr lang="en-US" sz="3600" dirty="0"/>
              <a:t>HÀ NỘI</a:t>
            </a:r>
            <a:endParaRPr lang="x-none" sz="3600" dirty="0"/>
          </a:p>
        </p:txBody>
      </p:sp>
      <p:grpSp>
        <p:nvGrpSpPr>
          <p:cNvPr id="3" name="Group 76">
            <a:extLst>
              <a:ext uri="{FF2B5EF4-FFF2-40B4-BE49-F238E27FC236}">
                <a16:creationId xmlns:a16="http://schemas.microsoft.com/office/drawing/2014/main" xmlns="" id="{936BE12B-4F1F-F5BD-0D54-4510A3DA0F6A}"/>
              </a:ext>
            </a:extLst>
          </p:cNvPr>
          <p:cNvGrpSpPr/>
          <p:nvPr/>
        </p:nvGrpSpPr>
        <p:grpSpPr>
          <a:xfrm>
            <a:off x="1700072" y="1820829"/>
            <a:ext cx="7722225" cy="1015663"/>
            <a:chOff x="2551704" y="4319146"/>
            <a:chExt cx="4363525" cy="1015663"/>
          </a:xfrm>
        </p:grpSpPr>
        <p:sp>
          <p:nvSpPr>
            <p:cNvPr id="8" name="TextBox 7">
              <a:extLst>
                <a:ext uri="{FF2B5EF4-FFF2-40B4-BE49-F238E27FC236}">
                  <a16:creationId xmlns:a16="http://schemas.microsoft.com/office/drawing/2014/main" xmlns="" id="{78DAEC8F-01E1-5438-6F9C-5D7C0873B30A}"/>
                </a:ext>
              </a:extLst>
            </p:cNvPr>
            <p:cNvSpPr txBox="1"/>
            <p:nvPr/>
          </p:nvSpPr>
          <p:spPr>
            <a:xfrm>
              <a:off x="2571553" y="4688478"/>
              <a:ext cx="4343676" cy="646331"/>
            </a:xfrm>
            <a:prstGeom prst="rect">
              <a:avLst/>
            </a:prstGeom>
            <a:noFill/>
          </p:spPr>
          <p:txBody>
            <a:bodyPr wrap="square" rtlCol="0">
              <a:spAutoFit/>
            </a:bodyPr>
            <a:lstStyle/>
            <a:p>
              <a:pPr algn="just"/>
              <a:r>
                <a:rPr lang="en-US" altLang="ko-KR" dirty="0" err="1"/>
                <a:t>Về</a:t>
              </a:r>
              <a:r>
                <a:rPr lang="en-US" altLang="ko-KR" dirty="0"/>
                <a:t> </a:t>
              </a:r>
              <a:r>
                <a:rPr lang="en-US" altLang="ko-KR" dirty="0" err="1"/>
                <a:t>chuyển</a:t>
              </a:r>
              <a:r>
                <a:rPr lang="en-US" altLang="ko-KR" dirty="0"/>
                <a:t> </a:t>
              </a:r>
              <a:r>
                <a:rPr lang="en-US" altLang="ko-KR" dirty="0" err="1"/>
                <a:t>đổi</a:t>
              </a:r>
              <a:r>
                <a:rPr lang="en-US" altLang="ko-KR" dirty="0"/>
                <a:t> </a:t>
              </a:r>
              <a:r>
                <a:rPr lang="en-US" altLang="ko-KR" dirty="0" err="1"/>
                <a:t>số</a:t>
              </a:r>
              <a:r>
                <a:rPr lang="en-US" altLang="ko-KR" dirty="0"/>
                <a:t>, </a:t>
              </a:r>
              <a:r>
                <a:rPr lang="en-US" altLang="ko-KR" dirty="0" err="1"/>
                <a:t>xây</a:t>
              </a:r>
              <a:r>
                <a:rPr lang="en-US" altLang="ko-KR" dirty="0"/>
                <a:t> </a:t>
              </a:r>
              <a:r>
                <a:rPr lang="en-US" altLang="ko-KR" dirty="0" err="1"/>
                <a:t>dựng</a:t>
              </a:r>
              <a:r>
                <a:rPr lang="en-US" altLang="ko-KR" dirty="0"/>
                <a:t> </a:t>
              </a:r>
              <a:r>
                <a:rPr lang="en-US" altLang="ko-KR" dirty="0" err="1"/>
                <a:t>thành</a:t>
              </a:r>
              <a:r>
                <a:rPr lang="en-US" altLang="ko-KR" dirty="0"/>
                <a:t> </a:t>
              </a:r>
              <a:r>
                <a:rPr lang="en-US" altLang="ko-KR" dirty="0" err="1"/>
                <a:t>phố</a:t>
              </a:r>
              <a:r>
                <a:rPr lang="en-US" altLang="ko-KR" dirty="0"/>
                <a:t> </a:t>
              </a:r>
              <a:r>
                <a:rPr lang="en-US" altLang="ko-KR" dirty="0" err="1"/>
                <a:t>Hà</a:t>
              </a:r>
              <a:r>
                <a:rPr lang="en-US" altLang="ko-KR" dirty="0"/>
                <a:t> </a:t>
              </a:r>
              <a:r>
                <a:rPr lang="en-US" altLang="ko-KR" dirty="0" err="1"/>
                <a:t>Nội</a:t>
              </a:r>
              <a:r>
                <a:rPr lang="en-US" altLang="ko-KR" dirty="0"/>
                <a:t> </a:t>
              </a:r>
              <a:r>
                <a:rPr lang="en-US" altLang="ko-KR" dirty="0" err="1"/>
                <a:t>thông</a:t>
              </a:r>
              <a:r>
                <a:rPr lang="en-US" altLang="ko-KR" dirty="0"/>
                <a:t> minh </a:t>
              </a:r>
              <a:r>
                <a:rPr lang="en-US" altLang="ko-KR" dirty="0" err="1"/>
                <a:t>đến</a:t>
              </a:r>
              <a:r>
                <a:rPr lang="en-US" altLang="ko-KR" dirty="0"/>
                <a:t> </a:t>
              </a:r>
              <a:r>
                <a:rPr lang="en-US" altLang="ko-KR" dirty="0" err="1"/>
                <a:t>năm</a:t>
              </a:r>
              <a:r>
                <a:rPr lang="en-US" altLang="ko-KR" dirty="0"/>
                <a:t> 2025, </a:t>
              </a:r>
              <a:r>
                <a:rPr lang="en-US" altLang="ko-KR" dirty="0" err="1"/>
                <a:t>định</a:t>
              </a:r>
              <a:r>
                <a:rPr lang="en-US" altLang="ko-KR" dirty="0"/>
                <a:t> </a:t>
              </a:r>
              <a:r>
                <a:rPr lang="en-US" altLang="ko-KR" dirty="0" err="1"/>
                <a:t>hướng</a:t>
              </a:r>
              <a:r>
                <a:rPr lang="en-US" altLang="ko-KR" dirty="0"/>
                <a:t> </a:t>
              </a:r>
              <a:r>
                <a:rPr lang="en-US" altLang="ko-KR" dirty="0" err="1"/>
                <a:t>đến</a:t>
              </a:r>
              <a:r>
                <a:rPr lang="en-US" altLang="ko-KR" dirty="0"/>
                <a:t> </a:t>
              </a:r>
              <a:r>
                <a:rPr lang="en-US" altLang="ko-KR" dirty="0" err="1"/>
                <a:t>năm</a:t>
              </a:r>
              <a:r>
                <a:rPr lang="en-US" altLang="ko-KR" dirty="0"/>
                <a:t> 2030</a:t>
              </a:r>
              <a:endParaRPr lang="en-US" altLang="ko-KR" dirty="0">
                <a:cs typeface="Arial" pitchFamily="34" charset="0"/>
              </a:endParaRPr>
            </a:p>
          </p:txBody>
        </p:sp>
        <p:sp>
          <p:nvSpPr>
            <p:cNvPr id="9" name="TextBox 8">
              <a:extLst>
                <a:ext uri="{FF2B5EF4-FFF2-40B4-BE49-F238E27FC236}">
                  <a16:creationId xmlns:a16="http://schemas.microsoft.com/office/drawing/2014/main" xmlns="" id="{33AACD36-55CF-CBE5-DC6E-DC8B5413EBFD}"/>
                </a:ext>
              </a:extLst>
            </p:cNvPr>
            <p:cNvSpPr txBox="1"/>
            <p:nvPr/>
          </p:nvSpPr>
          <p:spPr>
            <a:xfrm>
              <a:off x="2551704" y="4319146"/>
              <a:ext cx="3683695" cy="338554"/>
            </a:xfrm>
            <a:prstGeom prst="rect">
              <a:avLst/>
            </a:prstGeom>
            <a:noFill/>
          </p:spPr>
          <p:txBody>
            <a:bodyPr wrap="square" rtlCol="0">
              <a:spAutoFit/>
            </a:bodyPr>
            <a:lstStyle/>
            <a:p>
              <a:r>
                <a:rPr lang="en-US" altLang="ko-KR" sz="1600" b="1" dirty="0" err="1">
                  <a:cs typeface="Arial" pitchFamily="34" charset="0"/>
                </a:rPr>
                <a:t>NGHỊ</a:t>
              </a:r>
              <a:r>
                <a:rPr lang="en-US" altLang="ko-KR" sz="1600" b="1" dirty="0">
                  <a:cs typeface="Arial" pitchFamily="34" charset="0"/>
                </a:rPr>
                <a:t> </a:t>
              </a:r>
              <a:r>
                <a:rPr lang="en-US" altLang="ko-KR" sz="1600" b="1" dirty="0" err="1">
                  <a:cs typeface="Arial" pitchFamily="34" charset="0"/>
                </a:rPr>
                <a:t>QUYẾT</a:t>
              </a:r>
              <a:r>
                <a:rPr lang="en-US" altLang="ko-KR" sz="1600" b="1" dirty="0">
                  <a:cs typeface="Arial" pitchFamily="34" charset="0"/>
                </a:rPr>
                <a:t> 18-NQ/</a:t>
              </a:r>
              <a:r>
                <a:rPr lang="en-US" altLang="ko-KR" sz="1600" b="1" dirty="0" err="1">
                  <a:cs typeface="Arial" pitchFamily="34" charset="0"/>
                </a:rPr>
                <a:t>TU</a:t>
              </a:r>
              <a:endParaRPr lang="ko-KR" altLang="en-US" sz="1600" b="1" dirty="0">
                <a:cs typeface="Arial" pitchFamily="34" charset="0"/>
              </a:endParaRPr>
            </a:p>
          </p:txBody>
        </p:sp>
      </p:grpSp>
      <p:grpSp>
        <p:nvGrpSpPr>
          <p:cNvPr id="10" name="Group 79">
            <a:extLst>
              <a:ext uri="{FF2B5EF4-FFF2-40B4-BE49-F238E27FC236}">
                <a16:creationId xmlns:a16="http://schemas.microsoft.com/office/drawing/2014/main" xmlns="" id="{65145A34-1C45-2E16-6B17-3EE0FE2E847E}"/>
              </a:ext>
            </a:extLst>
          </p:cNvPr>
          <p:cNvGrpSpPr/>
          <p:nvPr/>
        </p:nvGrpSpPr>
        <p:grpSpPr>
          <a:xfrm>
            <a:off x="1770397" y="2870843"/>
            <a:ext cx="6632198" cy="679784"/>
            <a:chOff x="2551706" y="4098870"/>
            <a:chExt cx="3552135" cy="679784"/>
          </a:xfrm>
        </p:grpSpPr>
        <p:sp>
          <p:nvSpPr>
            <p:cNvPr id="11" name="TextBox 10">
              <a:extLst>
                <a:ext uri="{FF2B5EF4-FFF2-40B4-BE49-F238E27FC236}">
                  <a16:creationId xmlns:a16="http://schemas.microsoft.com/office/drawing/2014/main" xmlns="" id="{A752CFB5-239A-60F8-EEAA-FDA9D613910C}"/>
                </a:ext>
              </a:extLst>
            </p:cNvPr>
            <p:cNvSpPr txBox="1"/>
            <p:nvPr/>
          </p:nvSpPr>
          <p:spPr>
            <a:xfrm>
              <a:off x="2551706" y="4501655"/>
              <a:ext cx="3552135" cy="276999"/>
            </a:xfrm>
            <a:prstGeom prst="rect">
              <a:avLst/>
            </a:prstGeom>
            <a:noFill/>
          </p:spPr>
          <p:txBody>
            <a:bodyPr wrap="square" rtlCol="0">
              <a:spAutoFit/>
            </a:bodyPr>
            <a:lstStyle/>
            <a:p>
              <a:endParaRPr lang="en-US" altLang="ko-KR" sz="1200" dirty="0">
                <a:cs typeface="Arial" pitchFamily="34" charset="0"/>
              </a:endParaRPr>
            </a:p>
          </p:txBody>
        </p:sp>
        <p:sp>
          <p:nvSpPr>
            <p:cNvPr id="12" name="TextBox 11">
              <a:extLst>
                <a:ext uri="{FF2B5EF4-FFF2-40B4-BE49-F238E27FC236}">
                  <a16:creationId xmlns:a16="http://schemas.microsoft.com/office/drawing/2014/main" xmlns="" id="{1C9C8322-9024-BEDD-C3AF-7516DD33A7B4}"/>
                </a:ext>
              </a:extLst>
            </p:cNvPr>
            <p:cNvSpPr txBox="1"/>
            <p:nvPr/>
          </p:nvSpPr>
          <p:spPr>
            <a:xfrm>
              <a:off x="2551706" y="4098870"/>
              <a:ext cx="3552135" cy="338554"/>
            </a:xfrm>
            <a:prstGeom prst="rect">
              <a:avLst/>
            </a:prstGeom>
            <a:noFill/>
          </p:spPr>
          <p:txBody>
            <a:bodyPr wrap="square" rtlCol="0">
              <a:spAutoFit/>
            </a:bodyPr>
            <a:lstStyle/>
            <a:p>
              <a:r>
                <a:rPr lang="en-US" altLang="ko-KR" sz="1600" b="1" dirty="0" err="1">
                  <a:cs typeface="Arial" pitchFamily="34" charset="0"/>
                </a:rPr>
                <a:t>MỘT</a:t>
              </a:r>
              <a:r>
                <a:rPr lang="en-US" altLang="ko-KR" sz="1600" b="1" dirty="0">
                  <a:cs typeface="Arial" pitchFamily="34" charset="0"/>
                </a:rPr>
                <a:t> </a:t>
              </a:r>
              <a:r>
                <a:rPr lang="en-US" altLang="ko-KR" sz="1600" b="1" dirty="0" err="1">
                  <a:cs typeface="Arial" pitchFamily="34" charset="0"/>
                </a:rPr>
                <a:t>SỐ</a:t>
              </a:r>
              <a:r>
                <a:rPr lang="en-US" altLang="ko-KR" sz="1600" b="1" dirty="0">
                  <a:cs typeface="Arial" pitchFamily="34" charset="0"/>
                </a:rPr>
                <a:t> </a:t>
              </a:r>
              <a:r>
                <a:rPr lang="en-US" altLang="ko-KR" sz="1600" b="1" dirty="0" err="1">
                  <a:cs typeface="Arial" pitchFamily="34" charset="0"/>
                </a:rPr>
                <a:t>QUAN</a:t>
              </a:r>
              <a:r>
                <a:rPr lang="en-US" altLang="ko-KR" sz="1600" b="1" dirty="0">
                  <a:cs typeface="Arial" pitchFamily="34" charset="0"/>
                </a:rPr>
                <a:t> </a:t>
              </a:r>
              <a:r>
                <a:rPr lang="en-US" altLang="ko-KR" sz="1600" b="1" dirty="0" err="1">
                  <a:cs typeface="Arial" pitchFamily="34" charset="0"/>
                </a:rPr>
                <a:t>ĐIỂM</a:t>
              </a:r>
              <a:r>
                <a:rPr lang="en-US" altLang="ko-KR" sz="1600" b="1" dirty="0">
                  <a:cs typeface="Arial" pitchFamily="34" charset="0"/>
                </a:rPr>
                <a:t> </a:t>
              </a:r>
              <a:r>
                <a:rPr lang="en-US" altLang="ko-KR" sz="1600" b="1" dirty="0" err="1">
                  <a:cs typeface="Arial" pitchFamily="34" charset="0"/>
                </a:rPr>
                <a:t>VỀ</a:t>
              </a:r>
              <a:r>
                <a:rPr lang="en-US" altLang="ko-KR" sz="1600" b="1" dirty="0">
                  <a:cs typeface="Arial" pitchFamily="34" charset="0"/>
                </a:rPr>
                <a:t> </a:t>
              </a:r>
              <a:r>
                <a:rPr lang="en-US" altLang="ko-KR" sz="1600" b="1" dirty="0" err="1">
                  <a:cs typeface="Arial" pitchFamily="34" charset="0"/>
                </a:rPr>
                <a:t>XÂY</a:t>
              </a:r>
              <a:r>
                <a:rPr lang="en-US" altLang="ko-KR" sz="1600" b="1" dirty="0">
                  <a:cs typeface="Arial" pitchFamily="34" charset="0"/>
                </a:rPr>
                <a:t> </a:t>
              </a:r>
              <a:r>
                <a:rPr lang="en-US" altLang="ko-KR" sz="1600" b="1" dirty="0" err="1">
                  <a:cs typeface="Arial" pitchFamily="34" charset="0"/>
                </a:rPr>
                <a:t>DỰNG</a:t>
              </a:r>
              <a:r>
                <a:rPr lang="en-US" altLang="ko-KR" sz="1600" b="1" dirty="0">
                  <a:cs typeface="Arial" pitchFamily="34" charset="0"/>
                </a:rPr>
                <a:t> </a:t>
              </a:r>
              <a:r>
                <a:rPr lang="en-US" altLang="ko-KR" sz="1600" b="1" dirty="0" err="1">
                  <a:cs typeface="Arial" pitchFamily="34" charset="0"/>
                </a:rPr>
                <a:t>THÀNH</a:t>
              </a:r>
              <a:r>
                <a:rPr lang="en-US" altLang="ko-KR" sz="1600" b="1" dirty="0">
                  <a:cs typeface="Arial" pitchFamily="34" charset="0"/>
                </a:rPr>
                <a:t> </a:t>
              </a:r>
              <a:r>
                <a:rPr lang="en-US" altLang="ko-KR" sz="1600" b="1" dirty="0" err="1">
                  <a:cs typeface="Arial" pitchFamily="34" charset="0"/>
                </a:rPr>
                <a:t>PHỐ</a:t>
              </a:r>
              <a:r>
                <a:rPr lang="en-US" altLang="ko-KR" sz="1600" b="1" dirty="0">
                  <a:cs typeface="Arial" pitchFamily="34" charset="0"/>
                </a:rPr>
                <a:t> </a:t>
              </a:r>
              <a:r>
                <a:rPr lang="en-US" altLang="ko-KR" sz="1600" b="1" dirty="0" err="1">
                  <a:cs typeface="Arial" pitchFamily="34" charset="0"/>
                </a:rPr>
                <a:t>THÔNG</a:t>
              </a:r>
              <a:r>
                <a:rPr lang="en-US" altLang="ko-KR" sz="1600" b="1" dirty="0">
                  <a:cs typeface="Arial" pitchFamily="34" charset="0"/>
                </a:rPr>
                <a:t> MINH</a:t>
              </a:r>
              <a:endParaRPr lang="ko-KR" altLang="en-US" sz="1600" b="1" dirty="0">
                <a:cs typeface="Arial" pitchFamily="34" charset="0"/>
              </a:endParaRPr>
            </a:p>
          </p:txBody>
        </p:sp>
      </p:grpSp>
      <p:sp>
        <p:nvSpPr>
          <p:cNvPr id="19" name="Oval 8">
            <a:extLst>
              <a:ext uri="{FF2B5EF4-FFF2-40B4-BE49-F238E27FC236}">
                <a16:creationId xmlns:a16="http://schemas.microsoft.com/office/drawing/2014/main" xmlns="" id="{B357FB20-B74E-E070-7287-BA84697BA23E}"/>
              </a:ext>
            </a:extLst>
          </p:cNvPr>
          <p:cNvSpPr/>
          <p:nvPr/>
        </p:nvSpPr>
        <p:spPr>
          <a:xfrm>
            <a:off x="1117952" y="1879586"/>
            <a:ext cx="532746" cy="532746"/>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20" name="Oval 9">
            <a:extLst>
              <a:ext uri="{FF2B5EF4-FFF2-40B4-BE49-F238E27FC236}">
                <a16:creationId xmlns:a16="http://schemas.microsoft.com/office/drawing/2014/main" xmlns="" id="{324B45A1-32D8-5AA0-34C0-6EEC1227C187}"/>
              </a:ext>
            </a:extLst>
          </p:cNvPr>
          <p:cNvSpPr/>
          <p:nvPr/>
        </p:nvSpPr>
        <p:spPr>
          <a:xfrm>
            <a:off x="1131627" y="2794268"/>
            <a:ext cx="532746" cy="532746"/>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highlight>
                <a:srgbClr val="FF0000"/>
              </a:highlight>
              <a:latin typeface="+mj-lt"/>
            </a:endParaRPr>
          </a:p>
        </p:txBody>
      </p:sp>
      <p:sp>
        <p:nvSpPr>
          <p:cNvPr id="22" name="TextBox 21">
            <a:extLst>
              <a:ext uri="{FF2B5EF4-FFF2-40B4-BE49-F238E27FC236}">
                <a16:creationId xmlns:a16="http://schemas.microsoft.com/office/drawing/2014/main" xmlns="" id="{7A6C02D7-6809-41A2-CF2F-72976F801DD8}"/>
              </a:ext>
            </a:extLst>
          </p:cNvPr>
          <p:cNvSpPr txBox="1"/>
          <p:nvPr/>
        </p:nvSpPr>
        <p:spPr>
          <a:xfrm>
            <a:off x="1149172" y="1949432"/>
            <a:ext cx="470306" cy="369332"/>
          </a:xfrm>
          <a:prstGeom prst="rect">
            <a:avLst/>
          </a:prstGeom>
          <a:noFill/>
        </p:spPr>
        <p:txBody>
          <a:bodyPr wrap="square" rtlCol="0">
            <a:spAutoFit/>
          </a:bodyPr>
          <a:lstStyle/>
          <a:p>
            <a:pPr algn="ctr"/>
            <a:r>
              <a:rPr lang="en-US" altLang="ko-KR" b="1" dirty="0">
                <a:ln w="12700">
                  <a:solidFill>
                    <a:schemeClr val="bg1"/>
                  </a:solidFill>
                </a:ln>
                <a:solidFill>
                  <a:schemeClr val="tx1">
                    <a:lumMod val="75000"/>
                    <a:lumOff val="25000"/>
                  </a:schemeClr>
                </a:solidFill>
                <a:latin typeface="+mj-lt"/>
                <a:cs typeface="Arial" pitchFamily="34" charset="0"/>
              </a:rPr>
              <a:t>01</a:t>
            </a:r>
            <a:endParaRPr lang="ko-KR" altLang="en-US" b="1" dirty="0">
              <a:ln w="12700">
                <a:solidFill>
                  <a:schemeClr val="bg1"/>
                </a:solidFill>
              </a:ln>
              <a:solidFill>
                <a:schemeClr val="tx1">
                  <a:lumMod val="75000"/>
                  <a:lumOff val="25000"/>
                </a:schemeClr>
              </a:solidFill>
              <a:latin typeface="+mj-lt"/>
              <a:cs typeface="Arial" pitchFamily="34" charset="0"/>
            </a:endParaRPr>
          </a:p>
        </p:txBody>
      </p:sp>
      <p:sp>
        <p:nvSpPr>
          <p:cNvPr id="23" name="TextBox 22">
            <a:extLst>
              <a:ext uri="{FF2B5EF4-FFF2-40B4-BE49-F238E27FC236}">
                <a16:creationId xmlns:a16="http://schemas.microsoft.com/office/drawing/2014/main" xmlns="" id="{D73A62BC-F668-0D8C-1B00-6E36F01A50C2}"/>
              </a:ext>
            </a:extLst>
          </p:cNvPr>
          <p:cNvSpPr txBox="1"/>
          <p:nvPr/>
        </p:nvSpPr>
        <p:spPr>
          <a:xfrm>
            <a:off x="1162847" y="2839117"/>
            <a:ext cx="470306" cy="369332"/>
          </a:xfrm>
          <a:prstGeom prst="rect">
            <a:avLst/>
          </a:prstGeom>
          <a:noFill/>
        </p:spPr>
        <p:txBody>
          <a:bodyPr wrap="square" rtlCol="0">
            <a:spAutoFit/>
          </a:bodyPr>
          <a:lstStyle/>
          <a:p>
            <a:pPr algn="ctr"/>
            <a:r>
              <a:rPr lang="en-US" altLang="ko-KR" b="1" dirty="0">
                <a:ln w="12700">
                  <a:solidFill>
                    <a:schemeClr val="bg1"/>
                  </a:solidFill>
                </a:ln>
                <a:solidFill>
                  <a:schemeClr val="tx1">
                    <a:lumMod val="75000"/>
                    <a:lumOff val="25000"/>
                  </a:schemeClr>
                </a:solidFill>
                <a:latin typeface="+mj-lt"/>
                <a:cs typeface="Arial" pitchFamily="34" charset="0"/>
              </a:rPr>
              <a:t>02</a:t>
            </a:r>
            <a:endParaRPr lang="ko-KR" altLang="en-US" b="1" dirty="0">
              <a:ln w="12700">
                <a:solidFill>
                  <a:schemeClr val="bg1"/>
                </a:solidFill>
              </a:ln>
              <a:solidFill>
                <a:schemeClr val="tx1">
                  <a:lumMod val="75000"/>
                  <a:lumOff val="25000"/>
                </a:schemeClr>
              </a:solidFill>
              <a:latin typeface="+mj-lt"/>
              <a:cs typeface="Arial" pitchFamily="34" charset="0"/>
            </a:endParaRPr>
          </a:p>
        </p:txBody>
      </p:sp>
    </p:spTree>
    <p:extLst>
      <p:ext uri="{BB962C8B-B14F-4D97-AF65-F5344CB8AC3E}">
        <p14:creationId xmlns:p14="http://schemas.microsoft.com/office/powerpoint/2010/main" val="32763887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7014" y="685800"/>
            <a:ext cx="9347200" cy="1143000"/>
          </a:xfrm>
        </p:spPr>
        <p:txBody>
          <a:bodyPr>
            <a:normAutofit/>
          </a:bodyPr>
          <a:lstStyle/>
          <a:p>
            <a:r>
              <a:rPr lang="en-US" sz="2800" dirty="0" err="1"/>
              <a:t>Cộng</a:t>
            </a:r>
            <a:r>
              <a:rPr lang="en-US" sz="2800" dirty="0"/>
              <a:t> </a:t>
            </a:r>
            <a:r>
              <a:rPr lang="en-US" sz="2800" dirty="0" err="1"/>
              <a:t>đồng</a:t>
            </a:r>
            <a:r>
              <a:rPr lang="en-US" sz="2800" dirty="0"/>
              <a:t> </a:t>
            </a:r>
            <a:r>
              <a:rPr lang="en-US" sz="2800" dirty="0" err="1"/>
              <a:t>thông</a:t>
            </a:r>
            <a:r>
              <a:rPr lang="en-US" sz="2800" dirty="0"/>
              <a:t> minh</a:t>
            </a:r>
          </a:p>
        </p:txBody>
      </p:sp>
      <p:sp>
        <p:nvSpPr>
          <p:cNvPr id="3" name="Content Placeholder 2"/>
          <p:cNvSpPr>
            <a:spLocks noGrp="1"/>
          </p:cNvSpPr>
          <p:nvPr>
            <p:ph idx="1"/>
          </p:nvPr>
        </p:nvSpPr>
        <p:spPr>
          <a:xfrm>
            <a:off x="6096001" y="1828800"/>
            <a:ext cx="5486400" cy="4297364"/>
          </a:xfrm>
        </p:spPr>
        <p:txBody>
          <a:bodyPr>
            <a:normAutofit/>
          </a:bodyPr>
          <a:lstStyle/>
          <a:p>
            <a:pPr algn="just"/>
            <a:r>
              <a:rPr lang="en-US" sz="1600" dirty="0" err="1"/>
              <a:t>Chuyển</a:t>
            </a:r>
            <a:r>
              <a:rPr lang="en-US" sz="1600" dirty="0"/>
              <a:t> </a:t>
            </a:r>
            <a:r>
              <a:rPr lang="en-US" sz="1600" dirty="0" err="1"/>
              <a:t>đổi</a:t>
            </a:r>
            <a:r>
              <a:rPr lang="en-US" sz="1600" dirty="0"/>
              <a:t> </a:t>
            </a:r>
            <a:r>
              <a:rPr lang="en-US" sz="1600" dirty="0" err="1"/>
              <a:t>số</a:t>
            </a:r>
            <a:r>
              <a:rPr lang="en-US" sz="1600" dirty="0"/>
              <a:t> </a:t>
            </a:r>
            <a:r>
              <a:rPr lang="en-US" sz="1600" dirty="0" err="1"/>
              <a:t>hoạt</a:t>
            </a:r>
            <a:r>
              <a:rPr lang="en-US" sz="1600" dirty="0"/>
              <a:t> </a:t>
            </a:r>
            <a:r>
              <a:rPr lang="en-US" sz="1600" dirty="0" err="1"/>
              <a:t>động</a:t>
            </a:r>
            <a:r>
              <a:rPr lang="en-US" sz="1600" dirty="0"/>
              <a:t> </a:t>
            </a:r>
            <a:r>
              <a:rPr lang="en-US" sz="1600" dirty="0" err="1"/>
              <a:t>của</a:t>
            </a:r>
            <a:r>
              <a:rPr lang="en-US" sz="1600" dirty="0"/>
              <a:t> </a:t>
            </a:r>
            <a:r>
              <a:rPr lang="en-US" sz="1600" dirty="0" err="1"/>
              <a:t>các</a:t>
            </a:r>
            <a:r>
              <a:rPr lang="en-US" sz="1600" dirty="0"/>
              <a:t> </a:t>
            </a:r>
            <a:r>
              <a:rPr lang="en-US" sz="1600" dirty="0" err="1"/>
              <a:t>tổ</a:t>
            </a:r>
            <a:r>
              <a:rPr lang="en-US" sz="1600" dirty="0"/>
              <a:t> </a:t>
            </a:r>
            <a:r>
              <a:rPr lang="en-US" sz="1600" dirty="0" err="1"/>
              <a:t>chức</a:t>
            </a:r>
            <a:r>
              <a:rPr lang="en-US" sz="1600" dirty="0"/>
              <a:t> </a:t>
            </a:r>
            <a:r>
              <a:rPr lang="en-US" sz="1600" dirty="0" err="1"/>
              <a:t>chính</a:t>
            </a:r>
            <a:r>
              <a:rPr lang="en-US" sz="1600" dirty="0"/>
              <a:t> </a:t>
            </a:r>
            <a:r>
              <a:rPr lang="en-US" sz="1600" dirty="0" err="1"/>
              <a:t>trị</a:t>
            </a:r>
            <a:r>
              <a:rPr lang="en-US" sz="1600" dirty="0"/>
              <a:t> </a:t>
            </a:r>
            <a:r>
              <a:rPr lang="en-US" sz="1600" dirty="0" err="1"/>
              <a:t>xã</a:t>
            </a:r>
            <a:r>
              <a:rPr lang="en-US" sz="1600" dirty="0"/>
              <a:t> </a:t>
            </a:r>
            <a:r>
              <a:rPr lang="en-US" sz="1600" dirty="0" err="1"/>
              <a:t>hội</a:t>
            </a:r>
            <a:r>
              <a:rPr lang="en-US" sz="1600" dirty="0"/>
              <a:t> </a:t>
            </a:r>
            <a:r>
              <a:rPr lang="en-US" sz="1600" dirty="0" err="1"/>
              <a:t>trên</a:t>
            </a:r>
            <a:r>
              <a:rPr lang="en-US" sz="1600" dirty="0"/>
              <a:t> </a:t>
            </a:r>
            <a:r>
              <a:rPr lang="en-US" sz="1600" dirty="0" err="1"/>
              <a:t>địa</a:t>
            </a:r>
            <a:r>
              <a:rPr lang="en-US" sz="1600" dirty="0"/>
              <a:t> </a:t>
            </a:r>
            <a:r>
              <a:rPr lang="en-US" sz="1600" dirty="0" err="1"/>
              <a:t>bàn</a:t>
            </a:r>
            <a:r>
              <a:rPr lang="en-US" sz="1600" dirty="0"/>
              <a:t>. </a:t>
            </a:r>
            <a:r>
              <a:rPr lang="en-US" sz="1600" dirty="0" err="1"/>
              <a:t>Áp</a:t>
            </a:r>
            <a:r>
              <a:rPr lang="en-US" sz="1600" dirty="0"/>
              <a:t> </a:t>
            </a:r>
            <a:r>
              <a:rPr lang="en-US" sz="1600" dirty="0" err="1"/>
              <a:t>dụng</a:t>
            </a:r>
            <a:r>
              <a:rPr lang="en-US" sz="1600" dirty="0"/>
              <a:t> </a:t>
            </a:r>
            <a:r>
              <a:rPr lang="en-US" sz="1600" dirty="0" err="1"/>
              <a:t>công</a:t>
            </a:r>
            <a:r>
              <a:rPr lang="en-US" sz="1600" dirty="0"/>
              <a:t> </a:t>
            </a:r>
            <a:r>
              <a:rPr lang="en-US" sz="1600" dirty="0" err="1"/>
              <a:t>nghệ</a:t>
            </a:r>
            <a:r>
              <a:rPr lang="en-US" sz="1600" dirty="0"/>
              <a:t> </a:t>
            </a:r>
            <a:r>
              <a:rPr lang="en-US" sz="1600" dirty="0" err="1"/>
              <a:t>số</a:t>
            </a:r>
            <a:r>
              <a:rPr lang="en-US" sz="1600" dirty="0"/>
              <a:t> </a:t>
            </a:r>
            <a:r>
              <a:rPr lang="en-US" sz="1600" dirty="0" err="1"/>
              <a:t>để</a:t>
            </a:r>
            <a:r>
              <a:rPr lang="en-US" sz="1600" dirty="0"/>
              <a:t> </a:t>
            </a:r>
            <a:r>
              <a:rPr lang="en-US" sz="1600" dirty="0" err="1"/>
              <a:t>củng</a:t>
            </a:r>
            <a:r>
              <a:rPr lang="en-US" sz="1600" dirty="0"/>
              <a:t> </a:t>
            </a:r>
            <a:r>
              <a:rPr lang="en-US" sz="1600" dirty="0" err="1"/>
              <a:t>cố</a:t>
            </a:r>
            <a:r>
              <a:rPr lang="en-US" sz="1600" dirty="0"/>
              <a:t> </a:t>
            </a:r>
            <a:r>
              <a:rPr lang="en-US" sz="1600" dirty="0" err="1"/>
              <a:t>và</a:t>
            </a:r>
            <a:r>
              <a:rPr lang="en-US" sz="1600" dirty="0"/>
              <a:t> </a:t>
            </a:r>
            <a:r>
              <a:rPr lang="en-US" sz="1600" dirty="0" err="1"/>
              <a:t>nâng</a:t>
            </a:r>
            <a:r>
              <a:rPr lang="en-US" sz="1600" dirty="0"/>
              <a:t> </a:t>
            </a:r>
            <a:r>
              <a:rPr lang="en-US" sz="1600" dirty="0" err="1"/>
              <a:t>cao</a:t>
            </a:r>
            <a:r>
              <a:rPr lang="en-US" sz="1600" dirty="0"/>
              <a:t> </a:t>
            </a:r>
            <a:r>
              <a:rPr lang="en-US" sz="1600" dirty="0" err="1"/>
              <a:t>hiệu</a:t>
            </a:r>
            <a:r>
              <a:rPr lang="en-US" sz="1600" dirty="0"/>
              <a:t> </a:t>
            </a:r>
            <a:r>
              <a:rPr lang="en-US" sz="1600" dirty="0" err="1"/>
              <a:t>quả</a:t>
            </a:r>
            <a:r>
              <a:rPr lang="en-US" sz="1600" dirty="0"/>
              <a:t> </a:t>
            </a:r>
            <a:r>
              <a:rPr lang="en-US" sz="1600" dirty="0" err="1"/>
              <a:t>của</a:t>
            </a:r>
            <a:r>
              <a:rPr lang="en-US" sz="1600" dirty="0"/>
              <a:t> </a:t>
            </a:r>
            <a:r>
              <a:rPr lang="en-US" sz="1600" dirty="0" err="1"/>
              <a:t>các</a:t>
            </a:r>
            <a:r>
              <a:rPr lang="en-US" sz="1600" dirty="0"/>
              <a:t> </a:t>
            </a:r>
            <a:r>
              <a:rPr lang="en-US" sz="1600" dirty="0" err="1"/>
              <a:t>thiết</a:t>
            </a:r>
            <a:r>
              <a:rPr lang="en-US" sz="1600" dirty="0"/>
              <a:t> </a:t>
            </a:r>
            <a:r>
              <a:rPr lang="en-US" sz="1600" dirty="0" err="1"/>
              <a:t>chế</a:t>
            </a:r>
            <a:r>
              <a:rPr lang="en-US" sz="1600" dirty="0"/>
              <a:t> </a:t>
            </a:r>
            <a:r>
              <a:rPr lang="en-US" sz="1600" dirty="0" err="1"/>
              <a:t>dân</a:t>
            </a:r>
            <a:r>
              <a:rPr lang="en-US" sz="1600" dirty="0"/>
              <a:t> </a:t>
            </a:r>
            <a:r>
              <a:rPr lang="en-US" sz="1600" dirty="0" err="1"/>
              <a:t>chủ</a:t>
            </a:r>
            <a:r>
              <a:rPr lang="en-US" sz="1600" dirty="0"/>
              <a:t> </a:t>
            </a:r>
            <a:r>
              <a:rPr lang="en-US" sz="1600" dirty="0" err="1"/>
              <a:t>cơ</a:t>
            </a:r>
            <a:r>
              <a:rPr lang="en-US" sz="1600" dirty="0"/>
              <a:t> </a:t>
            </a:r>
            <a:r>
              <a:rPr lang="en-US" sz="1600" dirty="0" err="1"/>
              <a:t>sở</a:t>
            </a:r>
            <a:r>
              <a:rPr lang="en-US" sz="1600" dirty="0"/>
              <a:t> </a:t>
            </a:r>
            <a:r>
              <a:rPr lang="en-US" sz="1600" dirty="0" err="1"/>
              <a:t>không</a:t>
            </a:r>
            <a:r>
              <a:rPr lang="en-US" sz="1600" dirty="0"/>
              <a:t> </a:t>
            </a:r>
            <a:r>
              <a:rPr lang="en-US" sz="1600" dirty="0" err="1"/>
              <a:t>để</a:t>
            </a:r>
            <a:r>
              <a:rPr lang="en-US" sz="1600" dirty="0"/>
              <a:t> </a:t>
            </a:r>
            <a:r>
              <a:rPr lang="en-US" sz="1600" dirty="0" err="1"/>
              <a:t>ai</a:t>
            </a:r>
            <a:r>
              <a:rPr lang="en-US" sz="1600" dirty="0"/>
              <a:t> </a:t>
            </a:r>
            <a:r>
              <a:rPr lang="en-US" sz="1600" dirty="0" err="1"/>
              <a:t>bị</a:t>
            </a:r>
            <a:r>
              <a:rPr lang="en-US" sz="1600" dirty="0"/>
              <a:t> </a:t>
            </a:r>
            <a:r>
              <a:rPr lang="en-US" sz="1600" dirty="0" err="1"/>
              <a:t>bỏ</a:t>
            </a:r>
            <a:r>
              <a:rPr lang="en-US" sz="1600" dirty="0"/>
              <a:t> </a:t>
            </a:r>
            <a:r>
              <a:rPr lang="en-US" sz="1600" dirty="0" err="1"/>
              <a:t>lại</a:t>
            </a:r>
            <a:r>
              <a:rPr lang="en-US" sz="1600" dirty="0"/>
              <a:t> </a:t>
            </a:r>
            <a:r>
              <a:rPr lang="en-US" sz="1600" dirty="0" err="1"/>
              <a:t>phía</a:t>
            </a:r>
            <a:r>
              <a:rPr lang="en-US" sz="1600" dirty="0"/>
              <a:t> </a:t>
            </a:r>
            <a:r>
              <a:rPr lang="en-US" sz="1600" dirty="0" err="1"/>
              <a:t>sau</a:t>
            </a:r>
            <a:endParaRPr lang="en-US" sz="1600" dirty="0"/>
          </a:p>
          <a:p>
            <a:pPr algn="just"/>
            <a:r>
              <a:rPr lang="en-US" sz="1600" dirty="0" err="1"/>
              <a:t>Yếu</a:t>
            </a:r>
            <a:r>
              <a:rPr lang="en-US" sz="1600" dirty="0"/>
              <a:t> </a:t>
            </a:r>
            <a:r>
              <a:rPr lang="en-US" sz="1600" dirty="0" err="1"/>
              <a:t>tố</a:t>
            </a:r>
            <a:r>
              <a:rPr lang="en-US" sz="1600" dirty="0"/>
              <a:t> then </a:t>
            </a:r>
            <a:r>
              <a:rPr lang="en-US" sz="1600" dirty="0" err="1"/>
              <a:t>chốt</a:t>
            </a:r>
            <a:r>
              <a:rPr lang="en-US" sz="1600" dirty="0"/>
              <a:t> </a:t>
            </a:r>
            <a:r>
              <a:rPr lang="en-US" sz="1600" dirty="0" err="1"/>
              <a:t>là</a:t>
            </a:r>
            <a:r>
              <a:rPr lang="en-US" sz="1600" dirty="0"/>
              <a:t> </a:t>
            </a:r>
            <a:r>
              <a:rPr lang="en-US" sz="1600" dirty="0" err="1"/>
              <a:t>kết</a:t>
            </a:r>
            <a:r>
              <a:rPr lang="en-US" sz="1600" dirty="0"/>
              <a:t> </a:t>
            </a:r>
            <a:r>
              <a:rPr lang="en-US" sz="1600" dirty="0" err="1"/>
              <a:t>nối</a:t>
            </a:r>
            <a:r>
              <a:rPr lang="en-US" sz="1600" dirty="0"/>
              <a:t> </a:t>
            </a:r>
            <a:r>
              <a:rPr lang="en-US" sz="1600" dirty="0" err="1"/>
              <a:t>và</a:t>
            </a:r>
            <a:r>
              <a:rPr lang="en-US" sz="1600" dirty="0"/>
              <a:t> </a:t>
            </a:r>
            <a:r>
              <a:rPr lang="en-US" sz="1600" dirty="0" err="1"/>
              <a:t>tạo</a:t>
            </a:r>
            <a:r>
              <a:rPr lang="en-US" sz="1600" dirty="0"/>
              <a:t> </a:t>
            </a:r>
            <a:r>
              <a:rPr lang="en-US" sz="1600" dirty="0" err="1"/>
              <a:t>lòng</a:t>
            </a:r>
            <a:r>
              <a:rPr lang="en-US" sz="1600" dirty="0"/>
              <a:t> tin </a:t>
            </a:r>
            <a:r>
              <a:rPr lang="en-US" sz="1600" dirty="0" err="1"/>
              <a:t>trên</a:t>
            </a:r>
            <a:r>
              <a:rPr lang="en-US" sz="1600" dirty="0"/>
              <a:t> </a:t>
            </a:r>
            <a:r>
              <a:rPr lang="en-US" sz="1600" dirty="0" err="1"/>
              <a:t>môi</a:t>
            </a:r>
            <a:r>
              <a:rPr lang="en-US" sz="1600" dirty="0"/>
              <a:t> </a:t>
            </a:r>
            <a:r>
              <a:rPr lang="en-US" sz="1600" dirty="0" err="1"/>
              <a:t>trường</a:t>
            </a:r>
            <a:r>
              <a:rPr lang="en-US" sz="1600" dirty="0"/>
              <a:t> </a:t>
            </a:r>
            <a:r>
              <a:rPr lang="en-US" sz="1600" dirty="0" err="1"/>
              <a:t>mạng</a:t>
            </a:r>
            <a:r>
              <a:rPr lang="en-US" sz="1600" dirty="0"/>
              <a:t>. </a:t>
            </a:r>
            <a:r>
              <a:rPr lang="en-US" sz="1600" dirty="0" err="1"/>
              <a:t>Người</a:t>
            </a:r>
            <a:r>
              <a:rPr lang="en-US" sz="1600" dirty="0"/>
              <a:t> </a:t>
            </a:r>
            <a:r>
              <a:rPr lang="en-US" sz="1600" dirty="0" err="1"/>
              <a:t>dân</a:t>
            </a:r>
            <a:r>
              <a:rPr lang="en-US" sz="1600" dirty="0"/>
              <a:t> </a:t>
            </a:r>
            <a:r>
              <a:rPr lang="en-US" sz="1600" dirty="0" err="1"/>
              <a:t>sẽ</a:t>
            </a:r>
            <a:r>
              <a:rPr lang="en-US" sz="1600" dirty="0"/>
              <a:t> </a:t>
            </a:r>
            <a:r>
              <a:rPr lang="en-US" sz="1600" dirty="0" err="1"/>
              <a:t>giúp</a:t>
            </a:r>
            <a:r>
              <a:rPr lang="en-US" sz="1600" dirty="0"/>
              <a:t> </a:t>
            </a:r>
            <a:r>
              <a:rPr lang="en-US" sz="1600" dirty="0" err="1"/>
              <a:t>đỡ</a:t>
            </a:r>
            <a:r>
              <a:rPr lang="en-US" sz="1600" dirty="0"/>
              <a:t>, </a:t>
            </a:r>
            <a:r>
              <a:rPr lang="en-US" sz="1600" dirty="0" err="1"/>
              <a:t>nhắc</a:t>
            </a:r>
            <a:r>
              <a:rPr lang="en-US" sz="1600" dirty="0"/>
              <a:t> </a:t>
            </a:r>
            <a:r>
              <a:rPr lang="en-US" sz="1600" dirty="0" err="1"/>
              <a:t>nhở</a:t>
            </a:r>
            <a:r>
              <a:rPr lang="en-US" sz="1600" dirty="0"/>
              <a:t> </a:t>
            </a:r>
            <a:r>
              <a:rPr lang="en-US" sz="1600" dirty="0" err="1"/>
              <a:t>lẫn</a:t>
            </a:r>
            <a:r>
              <a:rPr lang="en-US" sz="1600" dirty="0"/>
              <a:t> </a:t>
            </a:r>
            <a:r>
              <a:rPr lang="en-US" sz="1600" dirty="0" err="1"/>
              <a:t>nhau</a:t>
            </a:r>
            <a:r>
              <a:rPr lang="en-US" sz="1600" dirty="0"/>
              <a:t> </a:t>
            </a:r>
            <a:r>
              <a:rPr lang="en-US" sz="1600" dirty="0" err="1"/>
              <a:t>để</a:t>
            </a:r>
            <a:r>
              <a:rPr lang="en-US" sz="1600" dirty="0"/>
              <a:t> </a:t>
            </a:r>
            <a:r>
              <a:rPr lang="en-US" sz="1600" dirty="0" err="1"/>
              <a:t>xây</a:t>
            </a:r>
            <a:r>
              <a:rPr lang="en-US" sz="1600" dirty="0"/>
              <a:t> </a:t>
            </a:r>
            <a:r>
              <a:rPr lang="en-US" sz="1600" dirty="0" err="1"/>
              <a:t>dựng</a:t>
            </a:r>
            <a:r>
              <a:rPr lang="en-US" sz="1600" dirty="0"/>
              <a:t> </a:t>
            </a:r>
            <a:r>
              <a:rPr lang="en-US" sz="1600" dirty="0" err="1"/>
              <a:t>văn</a:t>
            </a:r>
            <a:r>
              <a:rPr lang="en-US" sz="1600" dirty="0"/>
              <a:t> </a:t>
            </a:r>
            <a:r>
              <a:rPr lang="en-US" sz="1600" dirty="0" err="1"/>
              <a:t>hóa</a:t>
            </a:r>
            <a:r>
              <a:rPr lang="en-US" sz="1600" dirty="0"/>
              <a:t>, </a:t>
            </a:r>
            <a:r>
              <a:rPr lang="en-US" sz="1600" dirty="0" err="1"/>
              <a:t>văn</a:t>
            </a:r>
            <a:r>
              <a:rPr lang="en-US" sz="1600" dirty="0"/>
              <a:t> minh </a:t>
            </a:r>
            <a:r>
              <a:rPr lang="en-US" sz="1600" dirty="0" err="1"/>
              <a:t>THÀNH</a:t>
            </a:r>
            <a:r>
              <a:rPr lang="en-US" sz="1600" dirty="0"/>
              <a:t> </a:t>
            </a:r>
            <a:r>
              <a:rPr lang="en-US" sz="1600" dirty="0" err="1"/>
              <a:t>PHỐ</a:t>
            </a:r>
            <a:endParaRPr lang="en-US" sz="1600" dirty="0"/>
          </a:p>
          <a:p>
            <a:pPr algn="just">
              <a:buFont typeface="Wingdings" pitchFamily="2" charset="2"/>
              <a:buChar char="§"/>
            </a:pPr>
            <a:r>
              <a:rPr lang="en-US" sz="1600" dirty="0" err="1"/>
              <a:t>Cần</a:t>
            </a:r>
            <a:r>
              <a:rPr lang="en-US" sz="1600" dirty="0"/>
              <a:t> </a:t>
            </a:r>
            <a:r>
              <a:rPr lang="en-US" sz="1600" dirty="0" err="1"/>
              <a:t>xây</a:t>
            </a:r>
            <a:r>
              <a:rPr lang="en-US" sz="1600" dirty="0"/>
              <a:t> </a:t>
            </a:r>
            <a:r>
              <a:rPr lang="en-US" sz="1600" dirty="0" err="1"/>
              <a:t>dựng</a:t>
            </a:r>
            <a:r>
              <a:rPr lang="en-US" sz="1600" dirty="0"/>
              <a:t> </a:t>
            </a:r>
            <a:r>
              <a:rPr lang="en-US" sz="1600" dirty="0" err="1"/>
              <a:t>mạng</a:t>
            </a:r>
            <a:r>
              <a:rPr lang="en-US" sz="1600" dirty="0"/>
              <a:t> </a:t>
            </a:r>
            <a:r>
              <a:rPr lang="en-US" sz="1600" dirty="0" err="1"/>
              <a:t>xã</a:t>
            </a:r>
            <a:r>
              <a:rPr lang="en-US" sz="1600" dirty="0"/>
              <a:t> </a:t>
            </a:r>
            <a:r>
              <a:rPr lang="en-US" sz="1600" dirty="0" err="1"/>
              <a:t>hội</a:t>
            </a:r>
            <a:r>
              <a:rPr lang="en-US" sz="1600" dirty="0"/>
              <a:t> </a:t>
            </a:r>
            <a:r>
              <a:rPr lang="en-US" sz="1600" dirty="0" err="1"/>
              <a:t>chính</a:t>
            </a:r>
            <a:r>
              <a:rPr lang="en-US" sz="1600" dirty="0"/>
              <a:t> </a:t>
            </a:r>
            <a:r>
              <a:rPr lang="en-US" sz="1600" dirty="0" err="1"/>
              <a:t>danh</a:t>
            </a:r>
            <a:r>
              <a:rPr lang="en-US" sz="1600" dirty="0"/>
              <a:t>, </a:t>
            </a:r>
            <a:r>
              <a:rPr lang="en-US" sz="1600" dirty="0" err="1"/>
              <a:t>mỗi</a:t>
            </a:r>
            <a:r>
              <a:rPr lang="en-US" sz="1600" dirty="0"/>
              <a:t> </a:t>
            </a:r>
            <a:r>
              <a:rPr lang="en-US" sz="1600" dirty="0" err="1"/>
              <a:t>cư</a:t>
            </a:r>
            <a:r>
              <a:rPr lang="en-US" sz="1600" dirty="0"/>
              <a:t> </a:t>
            </a:r>
            <a:r>
              <a:rPr lang="en-US" sz="1600" dirty="0" err="1"/>
              <a:t>dân</a:t>
            </a:r>
            <a:r>
              <a:rPr lang="en-US" sz="1600" dirty="0"/>
              <a:t> </a:t>
            </a:r>
            <a:r>
              <a:rPr lang="en-US" sz="1600" dirty="0" err="1"/>
              <a:t>có</a:t>
            </a:r>
            <a:r>
              <a:rPr lang="en-US" sz="1600" dirty="0"/>
              <a:t> </a:t>
            </a:r>
            <a:r>
              <a:rPr lang="en-US" sz="1600" dirty="0" err="1"/>
              <a:t>một</a:t>
            </a:r>
            <a:r>
              <a:rPr lang="en-US" sz="1600" dirty="0"/>
              <a:t> </a:t>
            </a:r>
            <a:r>
              <a:rPr lang="en-US" sz="1600" dirty="0" err="1"/>
              <a:t>tài</a:t>
            </a:r>
            <a:r>
              <a:rPr lang="en-US" sz="1600" dirty="0"/>
              <a:t> </a:t>
            </a:r>
            <a:r>
              <a:rPr lang="en-US" sz="1600" dirty="0" err="1"/>
              <a:t>khoản</a:t>
            </a:r>
            <a:r>
              <a:rPr lang="en-US" sz="1600" dirty="0"/>
              <a:t> </a:t>
            </a:r>
            <a:r>
              <a:rPr lang="en-US" sz="1600" dirty="0" err="1"/>
              <a:t>mạng</a:t>
            </a:r>
            <a:r>
              <a:rPr lang="en-US" sz="1600" dirty="0"/>
              <a:t> </a:t>
            </a:r>
            <a:r>
              <a:rPr lang="en-US" sz="1600" dirty="0" err="1"/>
              <a:t>thành</a:t>
            </a:r>
            <a:r>
              <a:rPr lang="en-US" sz="1600" dirty="0"/>
              <a:t> </a:t>
            </a:r>
            <a:r>
              <a:rPr lang="en-US" sz="1600" dirty="0" err="1"/>
              <a:t>phố</a:t>
            </a:r>
            <a:r>
              <a:rPr lang="en-US" sz="1600" dirty="0"/>
              <a:t> </a:t>
            </a:r>
            <a:r>
              <a:rPr lang="en-US" sz="1600" dirty="0" err="1"/>
              <a:t>duy</a:t>
            </a:r>
            <a:r>
              <a:rPr lang="en-US" sz="1600" dirty="0"/>
              <a:t> </a:t>
            </a:r>
            <a:r>
              <a:rPr lang="en-US" sz="1600" dirty="0" err="1"/>
              <a:t>nhất</a:t>
            </a:r>
            <a:r>
              <a:rPr lang="en-US" sz="1600" dirty="0"/>
              <a:t>, qua </a:t>
            </a:r>
            <a:r>
              <a:rPr lang="en-US" sz="1600" dirty="0" err="1"/>
              <a:t>đó</a:t>
            </a:r>
            <a:r>
              <a:rPr lang="en-US" sz="1600" dirty="0"/>
              <a:t> </a:t>
            </a:r>
            <a:r>
              <a:rPr lang="en-US" sz="1600" dirty="0" err="1"/>
              <a:t>tương</a:t>
            </a:r>
            <a:r>
              <a:rPr lang="en-US" sz="1600" dirty="0"/>
              <a:t> </a:t>
            </a:r>
            <a:r>
              <a:rPr lang="en-US" sz="1600" dirty="0" err="1"/>
              <a:t>tác</a:t>
            </a:r>
            <a:r>
              <a:rPr lang="en-US" sz="1600" dirty="0"/>
              <a:t> </a:t>
            </a:r>
            <a:r>
              <a:rPr lang="en-US" sz="1600" dirty="0" err="1"/>
              <a:t>với</a:t>
            </a:r>
            <a:r>
              <a:rPr lang="en-US" sz="1600" dirty="0"/>
              <a:t> </a:t>
            </a:r>
            <a:r>
              <a:rPr lang="en-US" sz="1600" dirty="0" err="1"/>
              <a:t>nhau</a:t>
            </a:r>
            <a:r>
              <a:rPr lang="en-US" sz="1600" dirty="0"/>
              <a:t> </a:t>
            </a:r>
            <a:r>
              <a:rPr lang="en-US" sz="1600" dirty="0" err="1"/>
              <a:t>một</a:t>
            </a:r>
            <a:r>
              <a:rPr lang="en-US" sz="1600" dirty="0"/>
              <a:t> </a:t>
            </a:r>
            <a:r>
              <a:rPr lang="en-US" sz="1600" dirty="0" err="1"/>
              <a:t>cách</a:t>
            </a:r>
            <a:r>
              <a:rPr lang="en-US" sz="1600" dirty="0"/>
              <a:t> tin </a:t>
            </a:r>
            <a:r>
              <a:rPr lang="en-US" sz="1600" dirty="0" err="1"/>
              <a:t>cậy</a:t>
            </a:r>
            <a:r>
              <a:rPr lang="en-US" sz="1600" dirty="0"/>
              <a:t> </a:t>
            </a:r>
            <a:r>
              <a:rPr lang="en-US" sz="1600" dirty="0" err="1"/>
              <a:t>và</a:t>
            </a:r>
            <a:r>
              <a:rPr lang="en-US" sz="1600" dirty="0"/>
              <a:t> an </a:t>
            </a:r>
            <a:r>
              <a:rPr lang="en-US" sz="1600" dirty="0" err="1"/>
              <a:t>toàn</a:t>
            </a:r>
            <a:endParaRPr lang="en-US" sz="1600" dirty="0"/>
          </a:p>
          <a:p>
            <a:pPr algn="just"/>
            <a:r>
              <a:rPr lang="en-US" sz="1600" dirty="0" err="1"/>
              <a:t>Mạng</a:t>
            </a:r>
            <a:r>
              <a:rPr lang="en-US" sz="1600" dirty="0"/>
              <a:t> </a:t>
            </a:r>
            <a:r>
              <a:rPr lang="en-US" sz="1600" dirty="0" err="1"/>
              <a:t>thành</a:t>
            </a:r>
            <a:r>
              <a:rPr lang="en-US" sz="1600" dirty="0"/>
              <a:t> </a:t>
            </a:r>
            <a:r>
              <a:rPr lang="en-US" sz="1600" dirty="0" err="1"/>
              <a:t>phố</a:t>
            </a:r>
            <a:r>
              <a:rPr lang="en-US" sz="1600" dirty="0"/>
              <a:t> </a:t>
            </a:r>
            <a:r>
              <a:rPr lang="en-US" sz="1600" dirty="0" err="1"/>
              <a:t>cũng</a:t>
            </a:r>
            <a:r>
              <a:rPr lang="en-US" sz="1600" dirty="0"/>
              <a:t> </a:t>
            </a:r>
            <a:r>
              <a:rPr lang="en-US" sz="1600" dirty="0" err="1"/>
              <a:t>là</a:t>
            </a:r>
            <a:r>
              <a:rPr lang="en-US" sz="1600" dirty="0"/>
              <a:t> </a:t>
            </a:r>
            <a:r>
              <a:rPr lang="en-US" sz="1600" dirty="0" err="1"/>
              <a:t>phương</a:t>
            </a:r>
            <a:r>
              <a:rPr lang="en-US" sz="1600" dirty="0"/>
              <a:t> </a:t>
            </a:r>
            <a:r>
              <a:rPr lang="en-US" sz="1600" dirty="0" err="1"/>
              <a:t>tiện</a:t>
            </a:r>
            <a:r>
              <a:rPr lang="en-US" sz="1600" dirty="0"/>
              <a:t> </a:t>
            </a:r>
            <a:r>
              <a:rPr lang="en-US" sz="1600" dirty="0" err="1"/>
              <a:t>để</a:t>
            </a:r>
            <a:r>
              <a:rPr lang="en-US" sz="1600" dirty="0"/>
              <a:t> </a:t>
            </a:r>
            <a:r>
              <a:rPr lang="en-US" sz="1600" dirty="0" err="1"/>
              <a:t>phổ</a:t>
            </a:r>
            <a:r>
              <a:rPr lang="en-US" sz="1600" dirty="0"/>
              <a:t> </a:t>
            </a:r>
            <a:r>
              <a:rPr lang="en-US" sz="1600" dirty="0" err="1"/>
              <a:t>biến</a:t>
            </a:r>
            <a:r>
              <a:rPr lang="en-US" sz="1600" dirty="0"/>
              <a:t> </a:t>
            </a:r>
            <a:r>
              <a:rPr lang="en-US" sz="1600" dirty="0" err="1"/>
              <a:t>thông</a:t>
            </a:r>
            <a:r>
              <a:rPr lang="en-US" sz="1600" dirty="0"/>
              <a:t> tin (</a:t>
            </a:r>
            <a:r>
              <a:rPr lang="en-US" sz="1600" dirty="0" err="1"/>
              <a:t>thay</a:t>
            </a:r>
            <a:r>
              <a:rPr lang="en-US" sz="1600" dirty="0"/>
              <a:t> </a:t>
            </a:r>
            <a:r>
              <a:rPr lang="en-US" sz="1600" dirty="0" err="1"/>
              <a:t>loa</a:t>
            </a:r>
            <a:r>
              <a:rPr lang="en-US" sz="1600" dirty="0"/>
              <a:t> </a:t>
            </a:r>
            <a:r>
              <a:rPr lang="en-US" sz="1600" dirty="0" err="1"/>
              <a:t>phường</a:t>
            </a:r>
            <a:r>
              <a:rPr lang="en-US" sz="1600" dirty="0"/>
              <a:t>) </a:t>
            </a:r>
            <a:r>
              <a:rPr lang="en-US" sz="1600" dirty="0" err="1"/>
              <a:t>đồng</a:t>
            </a:r>
            <a:r>
              <a:rPr lang="en-US" sz="1600" dirty="0"/>
              <a:t> </a:t>
            </a:r>
            <a:r>
              <a:rPr lang="en-US" sz="1600" dirty="0" err="1"/>
              <a:t>thời</a:t>
            </a:r>
            <a:r>
              <a:rPr lang="en-US" sz="1600" dirty="0"/>
              <a:t> </a:t>
            </a:r>
            <a:r>
              <a:rPr lang="en-US" sz="1600" dirty="0" err="1"/>
              <a:t>kết</a:t>
            </a:r>
            <a:r>
              <a:rPr lang="en-US" sz="1600" dirty="0"/>
              <a:t> </a:t>
            </a:r>
            <a:r>
              <a:rPr lang="en-US" sz="1600" dirty="0" err="1"/>
              <a:t>nối</a:t>
            </a:r>
            <a:r>
              <a:rPr lang="en-US" sz="1600" dirty="0"/>
              <a:t> </a:t>
            </a:r>
            <a:r>
              <a:rPr lang="en-US" sz="1600" dirty="0" err="1"/>
              <a:t>cư</a:t>
            </a:r>
            <a:r>
              <a:rPr lang="en-US" sz="1600" dirty="0"/>
              <a:t> </a:t>
            </a:r>
            <a:r>
              <a:rPr lang="en-US" sz="1600" dirty="0" err="1"/>
              <a:t>dân</a:t>
            </a:r>
            <a:r>
              <a:rPr lang="en-US" sz="1600" dirty="0"/>
              <a:t> </a:t>
            </a:r>
            <a:r>
              <a:rPr lang="en-US" sz="1600" dirty="0" err="1"/>
              <a:t>với</a:t>
            </a:r>
            <a:r>
              <a:rPr lang="en-US" sz="1600" dirty="0"/>
              <a:t> </a:t>
            </a:r>
            <a:r>
              <a:rPr lang="en-US" sz="1600" dirty="0" err="1"/>
              <a:t>chính</a:t>
            </a:r>
            <a:r>
              <a:rPr lang="en-US" sz="1600" dirty="0"/>
              <a:t> </a:t>
            </a:r>
            <a:r>
              <a:rPr lang="en-US" sz="1600" dirty="0" err="1"/>
              <a:t>quyền</a:t>
            </a:r>
            <a:r>
              <a:rPr lang="en-US" sz="1600" dirty="0"/>
              <a:t> </a:t>
            </a:r>
            <a:r>
              <a:rPr lang="en-US" sz="1600" dirty="0" err="1"/>
              <a:t>THÀNH</a:t>
            </a:r>
            <a:r>
              <a:rPr lang="en-US" sz="1600" dirty="0"/>
              <a:t> </a:t>
            </a:r>
            <a:r>
              <a:rPr lang="en-US" sz="1600" dirty="0" err="1"/>
              <a:t>PHỐ</a:t>
            </a:r>
            <a:r>
              <a:rPr lang="en-US" sz="1600" dirty="0"/>
              <a:t> </a:t>
            </a:r>
            <a:r>
              <a:rPr lang="en-US" sz="1600" dirty="0" err="1"/>
              <a:t>một</a:t>
            </a:r>
            <a:r>
              <a:rPr lang="en-US" sz="1600" dirty="0"/>
              <a:t> </a:t>
            </a:r>
            <a:r>
              <a:rPr lang="en-US" sz="1600" dirty="0" err="1"/>
              <a:t>cách</a:t>
            </a:r>
            <a:r>
              <a:rPr lang="en-US" sz="1600" dirty="0"/>
              <a:t> </a:t>
            </a:r>
            <a:r>
              <a:rPr lang="en-US" sz="1600" dirty="0" err="1"/>
              <a:t>có</a:t>
            </a:r>
            <a:r>
              <a:rPr lang="en-US" sz="1600" dirty="0"/>
              <a:t> </a:t>
            </a:r>
            <a:r>
              <a:rPr lang="en-US" sz="1600" dirty="0" err="1"/>
              <a:t>tổ</a:t>
            </a:r>
            <a:r>
              <a:rPr lang="en-US" sz="1600" dirty="0"/>
              <a:t> </a:t>
            </a:r>
            <a:r>
              <a:rPr lang="en-US" sz="1600" dirty="0" err="1"/>
              <a:t>chức</a:t>
            </a:r>
            <a:r>
              <a:rPr lang="en-US" sz="1600" dirty="0"/>
              <a:t> </a:t>
            </a:r>
            <a:r>
              <a:rPr lang="en-US" sz="1600" dirty="0" err="1"/>
              <a:t>theo</a:t>
            </a:r>
            <a:r>
              <a:rPr lang="en-US" sz="1600" dirty="0"/>
              <a:t> </a:t>
            </a:r>
            <a:r>
              <a:rPr lang="en-US" sz="1600" dirty="0" err="1"/>
              <a:t>cả</a:t>
            </a:r>
            <a:r>
              <a:rPr lang="en-US" sz="1600" dirty="0"/>
              <a:t> 2 </a:t>
            </a:r>
            <a:r>
              <a:rPr lang="en-US" sz="1600" dirty="0" err="1"/>
              <a:t>chiều</a:t>
            </a:r>
            <a:endParaRPr lang="en-US"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731" y="1828800"/>
            <a:ext cx="5544621"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49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735F7F3-C1B5-4B60-A00A-4EB618DDFB5A}"/>
              </a:ext>
            </a:extLst>
          </p:cNvPr>
          <p:cNvSpPr>
            <a:spLocks noGrp="1"/>
          </p:cNvSpPr>
          <p:nvPr>
            <p:ph type="body" sz="quarter" idx="10"/>
          </p:nvPr>
        </p:nvSpPr>
        <p:spPr/>
        <p:txBody>
          <a:bodyPr/>
          <a:lstStyle/>
          <a:p>
            <a:pPr algn="l"/>
            <a:r>
              <a:rPr lang="en-US" sz="3200" b="1" dirty="0"/>
              <a:t>1. </a:t>
            </a:r>
            <a:r>
              <a:rPr lang="en-US" sz="3200" b="1" dirty="0" err="1"/>
              <a:t>NGHỊ</a:t>
            </a:r>
            <a:r>
              <a:rPr lang="en-US" sz="3200" b="1" dirty="0"/>
              <a:t> </a:t>
            </a:r>
            <a:r>
              <a:rPr lang="en-US" sz="3200" b="1" dirty="0" err="1"/>
              <a:t>QUYẾT</a:t>
            </a:r>
            <a:r>
              <a:rPr lang="en-US" sz="3200" b="1" dirty="0"/>
              <a:t> 18-NQ/</a:t>
            </a:r>
            <a:r>
              <a:rPr lang="en-US" sz="3200" b="1" dirty="0" err="1"/>
              <a:t>TU</a:t>
            </a:r>
            <a:endParaRPr lang="en-US" sz="3200" b="1" dirty="0"/>
          </a:p>
        </p:txBody>
      </p:sp>
      <p:sp>
        <p:nvSpPr>
          <p:cNvPr id="5" name="자유형: 도형 4">
            <a:extLst>
              <a:ext uri="{FF2B5EF4-FFF2-40B4-BE49-F238E27FC236}">
                <a16:creationId xmlns:a16="http://schemas.microsoft.com/office/drawing/2014/main" xmlns="" id="{C2FA2DE0-A3F5-4162-A581-3078F4735590}"/>
              </a:ext>
            </a:extLst>
          </p:cNvPr>
          <p:cNvSpPr/>
          <p:nvPr/>
        </p:nvSpPr>
        <p:spPr>
          <a:xfrm>
            <a:off x="3627769" y="1492826"/>
            <a:ext cx="2250412" cy="2255599"/>
          </a:xfrm>
          <a:custGeom>
            <a:avLst/>
            <a:gdLst>
              <a:gd name="connsiteX0" fmla="*/ 1125206 w 2250412"/>
              <a:gd name="connsiteY0" fmla="*/ 555840 h 2255599"/>
              <a:gd name="connsiteX1" fmla="*/ 553247 w 2250412"/>
              <a:gd name="connsiteY1" fmla="*/ 1127799 h 2255599"/>
              <a:gd name="connsiteX2" fmla="*/ 1125206 w 2250412"/>
              <a:gd name="connsiteY2" fmla="*/ 1699758 h 2255599"/>
              <a:gd name="connsiteX3" fmla="*/ 1697165 w 2250412"/>
              <a:gd name="connsiteY3" fmla="*/ 1127799 h 2255599"/>
              <a:gd name="connsiteX4" fmla="*/ 1125206 w 2250412"/>
              <a:gd name="connsiteY4" fmla="*/ 555840 h 2255599"/>
              <a:gd name="connsiteX5" fmla="*/ 1270889 w 2250412"/>
              <a:gd name="connsiteY5" fmla="*/ 655 h 2255599"/>
              <a:gd name="connsiteX6" fmla="*/ 1394157 w 2250412"/>
              <a:gd name="connsiteY6" fmla="*/ 24815 h 2255599"/>
              <a:gd name="connsiteX7" fmla="*/ 1584160 w 2250412"/>
              <a:gd name="connsiteY7" fmla="*/ 89483 h 2255599"/>
              <a:gd name="connsiteX8" fmla="*/ 1572742 w 2250412"/>
              <a:gd name="connsiteY8" fmla="*/ 165860 h 2255599"/>
              <a:gd name="connsiteX9" fmla="*/ 1540819 w 2250412"/>
              <a:gd name="connsiteY9" fmla="*/ 371043 h 2255599"/>
              <a:gd name="connsiteX10" fmla="*/ 1546329 w 2250412"/>
              <a:gd name="connsiteY10" fmla="*/ 384766 h 2255599"/>
              <a:gd name="connsiteX11" fmla="*/ 1742849 w 2250412"/>
              <a:gd name="connsiteY11" fmla="*/ 540621 h 2255599"/>
              <a:gd name="connsiteX12" fmla="*/ 1857561 w 2250412"/>
              <a:gd name="connsiteY12" fmla="*/ 486550 h 2255599"/>
              <a:gd name="connsiteX13" fmla="*/ 1997413 w 2250412"/>
              <a:gd name="connsiteY13" fmla="*/ 423392 h 2255599"/>
              <a:gd name="connsiteX14" fmla="*/ 2014342 w 2250412"/>
              <a:gd name="connsiteY14" fmla="*/ 426015 h 2255599"/>
              <a:gd name="connsiteX15" fmla="*/ 2180978 w 2250412"/>
              <a:gd name="connsiteY15" fmla="*/ 708476 h 2255599"/>
              <a:gd name="connsiteX16" fmla="*/ 2119252 w 2250412"/>
              <a:gd name="connsiteY16" fmla="*/ 755473 h 2255599"/>
              <a:gd name="connsiteX17" fmla="*/ 1953198 w 2250412"/>
              <a:gd name="connsiteY17" fmla="*/ 875960 h 2255599"/>
              <a:gd name="connsiteX18" fmla="*/ 1944932 w 2250412"/>
              <a:gd name="connsiteY18" fmla="*/ 897445 h 2255599"/>
              <a:gd name="connsiteX19" fmla="*/ 1974391 w 2250412"/>
              <a:gd name="connsiteY19" fmla="*/ 1055843 h 2255599"/>
              <a:gd name="connsiteX20" fmla="*/ 1976537 w 2250412"/>
              <a:gd name="connsiteY20" fmla="*/ 1135108 h 2255599"/>
              <a:gd name="connsiteX21" fmla="*/ 1987956 w 2250412"/>
              <a:gd name="connsiteY21" fmla="*/ 1152328 h 2255599"/>
              <a:gd name="connsiteX22" fmla="*/ 2239315 w 2250412"/>
              <a:gd name="connsiteY22" fmla="*/ 1246905 h 2255599"/>
              <a:gd name="connsiteX23" fmla="*/ 2250150 w 2250412"/>
              <a:gd name="connsiteY23" fmla="*/ 1265238 h 2255599"/>
              <a:gd name="connsiteX24" fmla="*/ 2168686 w 2250412"/>
              <a:gd name="connsiteY24" fmla="*/ 1572310 h 2255599"/>
              <a:gd name="connsiteX25" fmla="*/ 2153665 w 2250412"/>
              <a:gd name="connsiteY25" fmla="*/ 1580257 h 2255599"/>
              <a:gd name="connsiteX26" fmla="*/ 1890013 w 2250412"/>
              <a:gd name="connsiteY26" fmla="*/ 1536016 h 2255599"/>
              <a:gd name="connsiteX27" fmla="*/ 1863018 w 2250412"/>
              <a:gd name="connsiteY27" fmla="*/ 1548414 h 2255599"/>
              <a:gd name="connsiteX28" fmla="*/ 1790111 w 2250412"/>
              <a:gd name="connsiteY28" fmla="*/ 1659920 h 2255599"/>
              <a:gd name="connsiteX29" fmla="*/ 1730133 w 2250412"/>
              <a:gd name="connsiteY29" fmla="*/ 1726840 h 2255599"/>
              <a:gd name="connsiteX30" fmla="*/ 1726291 w 2250412"/>
              <a:gd name="connsiteY30" fmla="*/ 1752855 h 2255599"/>
              <a:gd name="connsiteX31" fmla="*/ 1836367 w 2250412"/>
              <a:gd name="connsiteY31" fmla="*/ 1993325 h 2255599"/>
              <a:gd name="connsiteX32" fmla="*/ 1831625 w 2250412"/>
              <a:gd name="connsiteY32" fmla="*/ 2014016 h 2255599"/>
              <a:gd name="connsiteX33" fmla="*/ 1587551 w 2250412"/>
              <a:gd name="connsiteY33" fmla="*/ 2163485 h 2255599"/>
              <a:gd name="connsiteX34" fmla="*/ 1549508 w 2250412"/>
              <a:gd name="connsiteY34" fmla="*/ 2181924 h 2255599"/>
              <a:gd name="connsiteX35" fmla="*/ 1540500 w 2250412"/>
              <a:gd name="connsiteY35" fmla="*/ 2169817 h 2255599"/>
              <a:gd name="connsiteX36" fmla="*/ 1385759 w 2250412"/>
              <a:gd name="connsiteY36" fmla="*/ 1951839 h 2255599"/>
              <a:gd name="connsiteX37" fmla="*/ 1361810 w 2250412"/>
              <a:gd name="connsiteY37" fmla="*/ 1943414 h 2255599"/>
              <a:gd name="connsiteX38" fmla="*/ 1122055 w 2250412"/>
              <a:gd name="connsiteY38" fmla="*/ 1977536 h 2255599"/>
              <a:gd name="connsiteX39" fmla="*/ 1103643 w 2250412"/>
              <a:gd name="connsiteY39" fmla="*/ 1990809 h 2255599"/>
              <a:gd name="connsiteX40" fmla="*/ 1004032 w 2250412"/>
              <a:gd name="connsiteY40" fmla="*/ 2255599 h 2255599"/>
              <a:gd name="connsiteX41" fmla="*/ 996084 w 2250412"/>
              <a:gd name="connsiteY41" fmla="*/ 2255599 h 2255599"/>
              <a:gd name="connsiteX42" fmla="*/ 991395 w 2250412"/>
              <a:gd name="connsiteY42" fmla="*/ 2253506 h 2255599"/>
              <a:gd name="connsiteX43" fmla="*/ 851542 w 2250412"/>
              <a:gd name="connsiteY43" fmla="*/ 2224947 h 2255599"/>
              <a:gd name="connsiteX44" fmla="*/ 687793 w 2250412"/>
              <a:gd name="connsiteY44" fmla="*/ 2173367 h 2255599"/>
              <a:gd name="connsiteX45" fmla="*/ 678838 w 2250412"/>
              <a:gd name="connsiteY45" fmla="*/ 2157657 h 2255599"/>
              <a:gd name="connsiteX46" fmla="*/ 718392 w 2250412"/>
              <a:gd name="connsiteY46" fmla="*/ 1904153 h 2255599"/>
              <a:gd name="connsiteX47" fmla="*/ 701066 w 2250412"/>
              <a:gd name="connsiteY47" fmla="*/ 1866533 h 2255599"/>
              <a:gd name="connsiteX48" fmla="*/ 521236 w 2250412"/>
              <a:gd name="connsiteY48" fmla="*/ 1730549 h 2255599"/>
              <a:gd name="connsiteX49" fmla="*/ 497525 w 2250412"/>
              <a:gd name="connsiteY49" fmla="*/ 1726548 h 2255599"/>
              <a:gd name="connsiteX50" fmla="*/ 254909 w 2250412"/>
              <a:gd name="connsiteY50" fmla="*/ 1838584 h 2255599"/>
              <a:gd name="connsiteX51" fmla="*/ 238219 w 2250412"/>
              <a:gd name="connsiteY51" fmla="*/ 1836147 h 2255599"/>
              <a:gd name="connsiteX52" fmla="*/ 77225 w 2250412"/>
              <a:gd name="connsiteY52" fmla="*/ 1561951 h 2255599"/>
              <a:gd name="connsiteX53" fmla="*/ 83371 w 2250412"/>
              <a:gd name="connsiteY53" fmla="*/ 1542877 h 2255599"/>
              <a:gd name="connsiteX54" fmla="*/ 299416 w 2250412"/>
              <a:gd name="connsiteY54" fmla="*/ 1387659 h 2255599"/>
              <a:gd name="connsiteX55" fmla="*/ 306118 w 2250412"/>
              <a:gd name="connsiteY55" fmla="*/ 1369379 h 2255599"/>
              <a:gd name="connsiteX56" fmla="*/ 271043 w 2250412"/>
              <a:gd name="connsiteY56" fmla="*/ 1120378 h 2255599"/>
              <a:gd name="connsiteX57" fmla="*/ 258406 w 2250412"/>
              <a:gd name="connsiteY57" fmla="*/ 1101091 h 2255599"/>
              <a:gd name="connsiteX58" fmla="*/ 79238 w 2250412"/>
              <a:gd name="connsiteY58" fmla="*/ 1032609 h 2255599"/>
              <a:gd name="connsiteX59" fmla="*/ 0 w 2250412"/>
              <a:gd name="connsiteY59" fmla="*/ 1003388 h 2255599"/>
              <a:gd name="connsiteX60" fmla="*/ 0 w 2250412"/>
              <a:gd name="connsiteY60" fmla="*/ 990142 h 2255599"/>
              <a:gd name="connsiteX61" fmla="*/ 15816 w 2250412"/>
              <a:gd name="connsiteY61" fmla="*/ 896571 h 2255599"/>
              <a:gd name="connsiteX62" fmla="*/ 78762 w 2250412"/>
              <a:gd name="connsiteY62" fmla="*/ 682911 h 2255599"/>
              <a:gd name="connsiteX63" fmla="*/ 95319 w 2250412"/>
              <a:gd name="connsiteY63" fmla="*/ 673930 h 2255599"/>
              <a:gd name="connsiteX64" fmla="*/ 364189 w 2250412"/>
              <a:gd name="connsiteY64" fmla="*/ 719020 h 2255599"/>
              <a:gd name="connsiteX65" fmla="*/ 378893 w 2250412"/>
              <a:gd name="connsiteY65" fmla="*/ 713138 h 2255599"/>
              <a:gd name="connsiteX66" fmla="*/ 461257 w 2250412"/>
              <a:gd name="connsiteY66" fmla="*/ 590559 h 2255599"/>
              <a:gd name="connsiteX67" fmla="*/ 532839 w 2250412"/>
              <a:gd name="connsiteY67" fmla="*/ 510817 h 2255599"/>
              <a:gd name="connsiteX68" fmla="*/ 533820 w 2250412"/>
              <a:gd name="connsiteY68" fmla="*/ 496325 h 2255599"/>
              <a:gd name="connsiteX69" fmla="*/ 421916 w 2250412"/>
              <a:gd name="connsiteY69" fmla="*/ 256702 h 2255599"/>
              <a:gd name="connsiteX70" fmla="*/ 427029 w 2250412"/>
              <a:gd name="connsiteY70" fmla="*/ 232488 h 2255599"/>
              <a:gd name="connsiteX71" fmla="*/ 543595 w 2250412"/>
              <a:gd name="connsiteY71" fmla="*/ 152588 h 2255599"/>
              <a:gd name="connsiteX72" fmla="*/ 653221 w 2250412"/>
              <a:gd name="connsiteY72" fmla="*/ 94199 h 2255599"/>
              <a:gd name="connsiteX73" fmla="*/ 698178 w 2250412"/>
              <a:gd name="connsiteY73" fmla="*/ 75098 h 2255599"/>
              <a:gd name="connsiteX74" fmla="*/ 716670 w 2250412"/>
              <a:gd name="connsiteY74" fmla="*/ 80900 h 2255599"/>
              <a:gd name="connsiteX75" fmla="*/ 851621 w 2250412"/>
              <a:gd name="connsiteY75" fmla="*/ 267485 h 2255599"/>
              <a:gd name="connsiteX76" fmla="*/ 877849 w 2250412"/>
              <a:gd name="connsiteY76" fmla="*/ 304018 h 2255599"/>
              <a:gd name="connsiteX77" fmla="*/ 890539 w 2250412"/>
              <a:gd name="connsiteY77" fmla="*/ 308336 h 2255599"/>
              <a:gd name="connsiteX78" fmla="*/ 1143699 w 2250412"/>
              <a:gd name="connsiteY78" fmla="*/ 273181 h 2255599"/>
              <a:gd name="connsiteX79" fmla="*/ 1161475 w 2250412"/>
              <a:gd name="connsiteY79" fmla="*/ 260783 h 2255599"/>
              <a:gd name="connsiteX80" fmla="*/ 1252556 w 2250412"/>
              <a:gd name="connsiteY80" fmla="*/ 11145 h 2255599"/>
              <a:gd name="connsiteX81" fmla="*/ 1270889 w 2250412"/>
              <a:gd name="connsiteY81" fmla="*/ 655 h 22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250412" h="2255599">
                <a:moveTo>
                  <a:pt x="1125206" y="555840"/>
                </a:moveTo>
                <a:cubicBezTo>
                  <a:pt x="809322" y="555840"/>
                  <a:pt x="553247" y="811915"/>
                  <a:pt x="553247" y="1127799"/>
                </a:cubicBezTo>
                <a:cubicBezTo>
                  <a:pt x="553247" y="1443683"/>
                  <a:pt x="809322" y="1699758"/>
                  <a:pt x="1125206" y="1699758"/>
                </a:cubicBezTo>
                <a:cubicBezTo>
                  <a:pt x="1441090" y="1699758"/>
                  <a:pt x="1697165" y="1443683"/>
                  <a:pt x="1697165" y="1127799"/>
                </a:cubicBezTo>
                <a:cubicBezTo>
                  <a:pt x="1697165" y="811915"/>
                  <a:pt x="1441090" y="555840"/>
                  <a:pt x="1125206" y="555840"/>
                </a:cubicBezTo>
                <a:close/>
                <a:moveTo>
                  <a:pt x="1270889" y="655"/>
                </a:moveTo>
                <a:cubicBezTo>
                  <a:pt x="1311925" y="8973"/>
                  <a:pt x="1353518" y="14907"/>
                  <a:pt x="1394157" y="24815"/>
                </a:cubicBezTo>
                <a:cubicBezTo>
                  <a:pt x="1458772" y="40605"/>
                  <a:pt x="1521823" y="61667"/>
                  <a:pt x="1584160" y="89483"/>
                </a:cubicBezTo>
                <a:cubicBezTo>
                  <a:pt x="1580398" y="114730"/>
                  <a:pt x="1576742" y="140322"/>
                  <a:pt x="1572742" y="165860"/>
                </a:cubicBezTo>
                <a:cubicBezTo>
                  <a:pt x="1562065" y="234264"/>
                  <a:pt x="1551124" y="302614"/>
                  <a:pt x="1540819" y="371043"/>
                </a:cubicBezTo>
                <a:cubicBezTo>
                  <a:pt x="1540156" y="375361"/>
                  <a:pt x="1542859" y="382568"/>
                  <a:pt x="1546329" y="384766"/>
                </a:cubicBezTo>
                <a:cubicBezTo>
                  <a:pt x="1617275" y="429644"/>
                  <a:pt x="1687215" y="475714"/>
                  <a:pt x="1742849" y="540621"/>
                </a:cubicBezTo>
                <a:cubicBezTo>
                  <a:pt x="1781951" y="522156"/>
                  <a:pt x="1819597" y="503981"/>
                  <a:pt x="1857561" y="486550"/>
                </a:cubicBezTo>
                <a:cubicBezTo>
                  <a:pt x="1904054" y="465197"/>
                  <a:pt x="1950840" y="444533"/>
                  <a:pt x="1997413" y="423392"/>
                </a:cubicBezTo>
                <a:cubicBezTo>
                  <a:pt x="2003957" y="420425"/>
                  <a:pt x="2008567" y="419021"/>
                  <a:pt x="2014342" y="426015"/>
                </a:cubicBezTo>
                <a:cubicBezTo>
                  <a:pt x="2084705" y="511002"/>
                  <a:pt x="2139412" y="605129"/>
                  <a:pt x="2180978" y="708476"/>
                </a:cubicBezTo>
                <a:cubicBezTo>
                  <a:pt x="2160447" y="724159"/>
                  <a:pt x="2140127" y="740187"/>
                  <a:pt x="2119252" y="755473"/>
                </a:cubicBezTo>
                <a:cubicBezTo>
                  <a:pt x="2064095" y="795900"/>
                  <a:pt x="2008831" y="836222"/>
                  <a:pt x="1953198" y="875960"/>
                </a:cubicBezTo>
                <a:cubicBezTo>
                  <a:pt x="1944667" y="882053"/>
                  <a:pt x="1942839" y="887087"/>
                  <a:pt x="1944932" y="897445"/>
                </a:cubicBezTo>
                <a:cubicBezTo>
                  <a:pt x="1955608" y="950085"/>
                  <a:pt x="1966418" y="1002752"/>
                  <a:pt x="1974391" y="1055843"/>
                </a:cubicBezTo>
                <a:cubicBezTo>
                  <a:pt x="1978286" y="1081805"/>
                  <a:pt x="1976564" y="1108668"/>
                  <a:pt x="1976537" y="1135108"/>
                </a:cubicBezTo>
                <a:cubicBezTo>
                  <a:pt x="1976537" y="1144221"/>
                  <a:pt x="1978657" y="1148884"/>
                  <a:pt x="1987956" y="1152328"/>
                </a:cubicBezTo>
                <a:cubicBezTo>
                  <a:pt x="2071857" y="1183535"/>
                  <a:pt x="2155466" y="1215538"/>
                  <a:pt x="2239315" y="1246905"/>
                </a:cubicBezTo>
                <a:cubicBezTo>
                  <a:pt x="2248905" y="1250481"/>
                  <a:pt x="2251289" y="1254932"/>
                  <a:pt x="2250150" y="1265238"/>
                </a:cubicBezTo>
                <a:cubicBezTo>
                  <a:pt x="2238149" y="1371657"/>
                  <a:pt x="2206967" y="1472884"/>
                  <a:pt x="2168686" y="1572310"/>
                </a:cubicBezTo>
                <a:cubicBezTo>
                  <a:pt x="2165560" y="1580417"/>
                  <a:pt x="2161242" y="1581529"/>
                  <a:pt x="2153665" y="1580257"/>
                </a:cubicBezTo>
                <a:cubicBezTo>
                  <a:pt x="2065790" y="1565501"/>
                  <a:pt x="1977809" y="1551328"/>
                  <a:pt x="1890013" y="1536016"/>
                </a:cubicBezTo>
                <a:cubicBezTo>
                  <a:pt x="1876529" y="1533658"/>
                  <a:pt x="1870144" y="1536837"/>
                  <a:pt x="1863018" y="1548414"/>
                </a:cubicBezTo>
                <a:cubicBezTo>
                  <a:pt x="1839731" y="1586245"/>
                  <a:pt x="1816206" y="1624049"/>
                  <a:pt x="1790111" y="1659920"/>
                </a:cubicBezTo>
                <a:cubicBezTo>
                  <a:pt x="1772573" y="1684028"/>
                  <a:pt x="1751167" y="1705513"/>
                  <a:pt x="1730133" y="1726840"/>
                </a:cubicBezTo>
                <a:cubicBezTo>
                  <a:pt x="1721284" y="1735820"/>
                  <a:pt x="1721363" y="1742179"/>
                  <a:pt x="1726291" y="1752855"/>
                </a:cubicBezTo>
                <a:cubicBezTo>
                  <a:pt x="1763301" y="1832862"/>
                  <a:pt x="1799436" y="1913266"/>
                  <a:pt x="1836367" y="1993325"/>
                </a:cubicBezTo>
                <a:cubicBezTo>
                  <a:pt x="1840632" y="2002597"/>
                  <a:pt x="1839625" y="2007472"/>
                  <a:pt x="1831625" y="2014016"/>
                </a:cubicBezTo>
                <a:cubicBezTo>
                  <a:pt x="1756996" y="2074869"/>
                  <a:pt x="1676512" y="2126026"/>
                  <a:pt x="1587551" y="2163485"/>
                </a:cubicBezTo>
                <a:cubicBezTo>
                  <a:pt x="1574994" y="2168758"/>
                  <a:pt x="1562993" y="2175327"/>
                  <a:pt x="1549508" y="2181924"/>
                </a:cubicBezTo>
                <a:cubicBezTo>
                  <a:pt x="1546621" y="2178056"/>
                  <a:pt x="1543468" y="2174003"/>
                  <a:pt x="1540500" y="2169817"/>
                </a:cubicBezTo>
                <a:cubicBezTo>
                  <a:pt x="1488840" y="2097228"/>
                  <a:pt x="1437022" y="2024719"/>
                  <a:pt x="1385759" y="1951839"/>
                </a:cubicBezTo>
                <a:cubicBezTo>
                  <a:pt x="1379083" y="1942354"/>
                  <a:pt x="1373069" y="1939573"/>
                  <a:pt x="1361810" y="1943414"/>
                </a:cubicBezTo>
                <a:cubicBezTo>
                  <a:pt x="1284082" y="1969880"/>
                  <a:pt x="1204022" y="1980901"/>
                  <a:pt x="1122055" y="1977536"/>
                </a:cubicBezTo>
                <a:cubicBezTo>
                  <a:pt x="1111166" y="1977085"/>
                  <a:pt x="1107299" y="1980953"/>
                  <a:pt x="1103643" y="1990809"/>
                </a:cubicBezTo>
                <a:cubicBezTo>
                  <a:pt x="1070845" y="2079214"/>
                  <a:pt x="1037332" y="2167380"/>
                  <a:pt x="1004032" y="2255599"/>
                </a:cubicBezTo>
                <a:cubicBezTo>
                  <a:pt x="1001382" y="2255599"/>
                  <a:pt x="998733" y="2255599"/>
                  <a:pt x="996084" y="2255599"/>
                </a:cubicBezTo>
                <a:cubicBezTo>
                  <a:pt x="994521" y="2254884"/>
                  <a:pt x="993011" y="2253851"/>
                  <a:pt x="991395" y="2253506"/>
                </a:cubicBezTo>
                <a:cubicBezTo>
                  <a:pt x="944715" y="2244154"/>
                  <a:pt x="897400" y="2237266"/>
                  <a:pt x="851542" y="2224947"/>
                </a:cubicBezTo>
                <a:cubicBezTo>
                  <a:pt x="796332" y="2210138"/>
                  <a:pt x="742367" y="2190640"/>
                  <a:pt x="687793" y="2173367"/>
                </a:cubicBezTo>
                <a:cubicBezTo>
                  <a:pt x="679501" y="2170744"/>
                  <a:pt x="677488" y="2166214"/>
                  <a:pt x="678838" y="2157657"/>
                </a:cubicBezTo>
                <a:cubicBezTo>
                  <a:pt x="692218" y="2073200"/>
                  <a:pt x="705146" y="1988636"/>
                  <a:pt x="718392" y="1904153"/>
                </a:cubicBezTo>
                <a:cubicBezTo>
                  <a:pt x="722286" y="1879329"/>
                  <a:pt x="722895" y="1878772"/>
                  <a:pt x="701066" y="1866533"/>
                </a:cubicBezTo>
                <a:cubicBezTo>
                  <a:pt x="634861" y="1829417"/>
                  <a:pt x="573744" y="1785599"/>
                  <a:pt x="521236" y="1730549"/>
                </a:cubicBezTo>
                <a:cubicBezTo>
                  <a:pt x="513500" y="1722415"/>
                  <a:pt x="507301" y="1721991"/>
                  <a:pt x="497525" y="1726548"/>
                </a:cubicBezTo>
                <a:cubicBezTo>
                  <a:pt x="416777" y="1764167"/>
                  <a:pt x="335790" y="1801256"/>
                  <a:pt x="254909" y="1838584"/>
                </a:cubicBezTo>
                <a:cubicBezTo>
                  <a:pt x="248604" y="1841498"/>
                  <a:pt x="243994" y="1843777"/>
                  <a:pt x="238219" y="1836147"/>
                </a:cubicBezTo>
                <a:cubicBezTo>
                  <a:pt x="173869" y="1750974"/>
                  <a:pt x="118739" y="1660529"/>
                  <a:pt x="77225" y="1561951"/>
                </a:cubicBezTo>
                <a:cubicBezTo>
                  <a:pt x="73172" y="1552335"/>
                  <a:pt x="75900" y="1548229"/>
                  <a:pt x="83371" y="1542877"/>
                </a:cubicBezTo>
                <a:cubicBezTo>
                  <a:pt x="155483" y="1491270"/>
                  <a:pt x="227277" y="1439212"/>
                  <a:pt x="299416" y="1387659"/>
                </a:cubicBezTo>
                <a:cubicBezTo>
                  <a:pt x="306622" y="1382493"/>
                  <a:pt x="308741" y="1378360"/>
                  <a:pt x="306118" y="1369379"/>
                </a:cubicBezTo>
                <a:cubicBezTo>
                  <a:pt x="282275" y="1288127"/>
                  <a:pt x="267943" y="1205418"/>
                  <a:pt x="271043" y="1120378"/>
                </a:cubicBezTo>
                <a:cubicBezTo>
                  <a:pt x="271414" y="1110099"/>
                  <a:pt x="268632" y="1104906"/>
                  <a:pt x="258406" y="1101091"/>
                </a:cubicBezTo>
                <a:cubicBezTo>
                  <a:pt x="198507" y="1078732"/>
                  <a:pt x="138979" y="1055392"/>
                  <a:pt x="79238" y="1032609"/>
                </a:cubicBezTo>
                <a:cubicBezTo>
                  <a:pt x="52932" y="1022595"/>
                  <a:pt x="26413" y="1013111"/>
                  <a:pt x="0" y="1003388"/>
                </a:cubicBezTo>
                <a:cubicBezTo>
                  <a:pt x="0" y="998964"/>
                  <a:pt x="0" y="994566"/>
                  <a:pt x="0" y="990142"/>
                </a:cubicBezTo>
                <a:cubicBezTo>
                  <a:pt x="5298" y="958961"/>
                  <a:pt x="11153" y="927858"/>
                  <a:pt x="15816" y="896571"/>
                </a:cubicBezTo>
                <a:cubicBezTo>
                  <a:pt x="26863" y="822392"/>
                  <a:pt x="48163" y="751367"/>
                  <a:pt x="78762" y="682911"/>
                </a:cubicBezTo>
                <a:cubicBezTo>
                  <a:pt x="82577" y="674354"/>
                  <a:pt x="86073" y="672340"/>
                  <a:pt x="95319" y="673930"/>
                </a:cubicBezTo>
                <a:cubicBezTo>
                  <a:pt x="184890" y="689269"/>
                  <a:pt x="274566" y="703972"/>
                  <a:pt x="364189" y="719020"/>
                </a:cubicBezTo>
                <a:cubicBezTo>
                  <a:pt x="370680" y="720106"/>
                  <a:pt x="375052" y="720927"/>
                  <a:pt x="378893" y="713138"/>
                </a:cubicBezTo>
                <a:cubicBezTo>
                  <a:pt x="400776" y="668605"/>
                  <a:pt x="428407" y="627754"/>
                  <a:pt x="461257" y="590559"/>
                </a:cubicBezTo>
                <a:cubicBezTo>
                  <a:pt x="484915" y="563801"/>
                  <a:pt x="509367" y="537759"/>
                  <a:pt x="532839" y="510817"/>
                </a:cubicBezTo>
                <a:cubicBezTo>
                  <a:pt x="535436" y="507823"/>
                  <a:pt x="535674" y="500299"/>
                  <a:pt x="533820" y="496325"/>
                </a:cubicBezTo>
                <a:cubicBezTo>
                  <a:pt x="496916" y="416265"/>
                  <a:pt x="459800" y="336286"/>
                  <a:pt x="421916" y="256702"/>
                </a:cubicBezTo>
                <a:cubicBezTo>
                  <a:pt x="416697" y="245708"/>
                  <a:pt x="418234" y="240039"/>
                  <a:pt x="427029" y="232488"/>
                </a:cubicBezTo>
                <a:cubicBezTo>
                  <a:pt x="463033" y="201625"/>
                  <a:pt x="501605" y="174682"/>
                  <a:pt x="543595" y="152588"/>
                </a:cubicBezTo>
                <a:cubicBezTo>
                  <a:pt x="580235" y="133301"/>
                  <a:pt x="616423" y="113167"/>
                  <a:pt x="653221" y="94199"/>
                </a:cubicBezTo>
                <a:cubicBezTo>
                  <a:pt x="667659" y="86755"/>
                  <a:pt x="683395" y="81880"/>
                  <a:pt x="698178" y="75098"/>
                </a:cubicBezTo>
                <a:cubicBezTo>
                  <a:pt x="706735" y="71177"/>
                  <a:pt x="711424" y="73614"/>
                  <a:pt x="716670" y="80900"/>
                </a:cubicBezTo>
                <a:cubicBezTo>
                  <a:pt x="761442" y="143236"/>
                  <a:pt x="806611" y="205307"/>
                  <a:pt x="851621" y="267485"/>
                </a:cubicBezTo>
                <a:cubicBezTo>
                  <a:pt x="860417" y="279645"/>
                  <a:pt x="868497" y="292335"/>
                  <a:pt x="877849" y="304018"/>
                </a:cubicBezTo>
                <a:cubicBezTo>
                  <a:pt x="880286" y="307038"/>
                  <a:pt x="887042" y="309502"/>
                  <a:pt x="890539" y="308336"/>
                </a:cubicBezTo>
                <a:cubicBezTo>
                  <a:pt x="972824" y="281208"/>
                  <a:pt x="1057679" y="272836"/>
                  <a:pt x="1143699" y="273181"/>
                </a:cubicBezTo>
                <a:cubicBezTo>
                  <a:pt x="1153660" y="273234"/>
                  <a:pt x="1158005" y="270452"/>
                  <a:pt x="1161475" y="260783"/>
                </a:cubicBezTo>
                <a:cubicBezTo>
                  <a:pt x="1191518" y="177438"/>
                  <a:pt x="1222408" y="94437"/>
                  <a:pt x="1252556" y="11145"/>
                </a:cubicBezTo>
                <a:cubicBezTo>
                  <a:pt x="1256132" y="1237"/>
                  <a:pt x="1260716" y="-1412"/>
                  <a:pt x="1270889" y="655"/>
                </a:cubicBezTo>
                <a:close/>
              </a:path>
            </a:pathLst>
          </a:custGeom>
          <a:solidFill>
            <a:schemeClr val="accent1"/>
          </a:solidFill>
          <a:ln w="5358" cap="flat">
            <a:noFill/>
            <a:prstDash val="solid"/>
            <a:miter/>
          </a:ln>
        </p:spPr>
        <p:txBody>
          <a:bodyPr wrap="square" rtlCol="0" anchor="ctr">
            <a:noAutofit/>
          </a:bodyPr>
          <a:lstStyle/>
          <a:p>
            <a:endParaRPr lang="ko-KR" altLang="en-US" dirty="0"/>
          </a:p>
        </p:txBody>
      </p:sp>
      <p:sp>
        <p:nvSpPr>
          <p:cNvPr id="6" name="자유형: 도형 5">
            <a:extLst>
              <a:ext uri="{FF2B5EF4-FFF2-40B4-BE49-F238E27FC236}">
                <a16:creationId xmlns:a16="http://schemas.microsoft.com/office/drawing/2014/main" xmlns="" id="{3BDD92B4-DDFC-4223-9E10-7A44B2E22158}"/>
              </a:ext>
            </a:extLst>
          </p:cNvPr>
          <p:cNvSpPr/>
          <p:nvPr/>
        </p:nvSpPr>
        <p:spPr>
          <a:xfrm>
            <a:off x="4294519" y="3416876"/>
            <a:ext cx="2250412" cy="2255599"/>
          </a:xfrm>
          <a:custGeom>
            <a:avLst/>
            <a:gdLst>
              <a:gd name="connsiteX0" fmla="*/ 1125206 w 2250412"/>
              <a:gd name="connsiteY0" fmla="*/ 555840 h 2255599"/>
              <a:gd name="connsiteX1" fmla="*/ 553247 w 2250412"/>
              <a:gd name="connsiteY1" fmla="*/ 1127799 h 2255599"/>
              <a:gd name="connsiteX2" fmla="*/ 1125206 w 2250412"/>
              <a:gd name="connsiteY2" fmla="*/ 1699758 h 2255599"/>
              <a:gd name="connsiteX3" fmla="*/ 1697165 w 2250412"/>
              <a:gd name="connsiteY3" fmla="*/ 1127799 h 2255599"/>
              <a:gd name="connsiteX4" fmla="*/ 1125206 w 2250412"/>
              <a:gd name="connsiteY4" fmla="*/ 555840 h 2255599"/>
              <a:gd name="connsiteX5" fmla="*/ 1270889 w 2250412"/>
              <a:gd name="connsiteY5" fmla="*/ 655 h 2255599"/>
              <a:gd name="connsiteX6" fmla="*/ 1394157 w 2250412"/>
              <a:gd name="connsiteY6" fmla="*/ 24815 h 2255599"/>
              <a:gd name="connsiteX7" fmla="*/ 1584160 w 2250412"/>
              <a:gd name="connsiteY7" fmla="*/ 89483 h 2255599"/>
              <a:gd name="connsiteX8" fmla="*/ 1572742 w 2250412"/>
              <a:gd name="connsiteY8" fmla="*/ 165860 h 2255599"/>
              <a:gd name="connsiteX9" fmla="*/ 1540819 w 2250412"/>
              <a:gd name="connsiteY9" fmla="*/ 371043 h 2255599"/>
              <a:gd name="connsiteX10" fmla="*/ 1546329 w 2250412"/>
              <a:gd name="connsiteY10" fmla="*/ 384766 h 2255599"/>
              <a:gd name="connsiteX11" fmla="*/ 1742849 w 2250412"/>
              <a:gd name="connsiteY11" fmla="*/ 540621 h 2255599"/>
              <a:gd name="connsiteX12" fmla="*/ 1857561 w 2250412"/>
              <a:gd name="connsiteY12" fmla="*/ 486550 h 2255599"/>
              <a:gd name="connsiteX13" fmla="*/ 1997413 w 2250412"/>
              <a:gd name="connsiteY13" fmla="*/ 423392 h 2255599"/>
              <a:gd name="connsiteX14" fmla="*/ 2014342 w 2250412"/>
              <a:gd name="connsiteY14" fmla="*/ 426015 h 2255599"/>
              <a:gd name="connsiteX15" fmla="*/ 2180978 w 2250412"/>
              <a:gd name="connsiteY15" fmla="*/ 708476 h 2255599"/>
              <a:gd name="connsiteX16" fmla="*/ 2119252 w 2250412"/>
              <a:gd name="connsiteY16" fmla="*/ 755473 h 2255599"/>
              <a:gd name="connsiteX17" fmla="*/ 1953198 w 2250412"/>
              <a:gd name="connsiteY17" fmla="*/ 875960 h 2255599"/>
              <a:gd name="connsiteX18" fmla="*/ 1944932 w 2250412"/>
              <a:gd name="connsiteY18" fmla="*/ 897445 h 2255599"/>
              <a:gd name="connsiteX19" fmla="*/ 1974391 w 2250412"/>
              <a:gd name="connsiteY19" fmla="*/ 1055843 h 2255599"/>
              <a:gd name="connsiteX20" fmla="*/ 1976537 w 2250412"/>
              <a:gd name="connsiteY20" fmla="*/ 1135108 h 2255599"/>
              <a:gd name="connsiteX21" fmla="*/ 1987956 w 2250412"/>
              <a:gd name="connsiteY21" fmla="*/ 1152328 h 2255599"/>
              <a:gd name="connsiteX22" fmla="*/ 2239315 w 2250412"/>
              <a:gd name="connsiteY22" fmla="*/ 1246905 h 2255599"/>
              <a:gd name="connsiteX23" fmla="*/ 2250150 w 2250412"/>
              <a:gd name="connsiteY23" fmla="*/ 1265238 h 2255599"/>
              <a:gd name="connsiteX24" fmla="*/ 2168686 w 2250412"/>
              <a:gd name="connsiteY24" fmla="*/ 1572310 h 2255599"/>
              <a:gd name="connsiteX25" fmla="*/ 2153665 w 2250412"/>
              <a:gd name="connsiteY25" fmla="*/ 1580257 h 2255599"/>
              <a:gd name="connsiteX26" fmla="*/ 1890013 w 2250412"/>
              <a:gd name="connsiteY26" fmla="*/ 1536016 h 2255599"/>
              <a:gd name="connsiteX27" fmla="*/ 1863018 w 2250412"/>
              <a:gd name="connsiteY27" fmla="*/ 1548414 h 2255599"/>
              <a:gd name="connsiteX28" fmla="*/ 1790111 w 2250412"/>
              <a:gd name="connsiteY28" fmla="*/ 1659920 h 2255599"/>
              <a:gd name="connsiteX29" fmla="*/ 1730133 w 2250412"/>
              <a:gd name="connsiteY29" fmla="*/ 1726840 h 2255599"/>
              <a:gd name="connsiteX30" fmla="*/ 1726291 w 2250412"/>
              <a:gd name="connsiteY30" fmla="*/ 1752855 h 2255599"/>
              <a:gd name="connsiteX31" fmla="*/ 1836367 w 2250412"/>
              <a:gd name="connsiteY31" fmla="*/ 1993325 h 2255599"/>
              <a:gd name="connsiteX32" fmla="*/ 1831625 w 2250412"/>
              <a:gd name="connsiteY32" fmla="*/ 2014016 h 2255599"/>
              <a:gd name="connsiteX33" fmla="*/ 1587551 w 2250412"/>
              <a:gd name="connsiteY33" fmla="*/ 2163485 h 2255599"/>
              <a:gd name="connsiteX34" fmla="*/ 1549508 w 2250412"/>
              <a:gd name="connsiteY34" fmla="*/ 2181924 h 2255599"/>
              <a:gd name="connsiteX35" fmla="*/ 1540500 w 2250412"/>
              <a:gd name="connsiteY35" fmla="*/ 2169817 h 2255599"/>
              <a:gd name="connsiteX36" fmla="*/ 1385759 w 2250412"/>
              <a:gd name="connsiteY36" fmla="*/ 1951839 h 2255599"/>
              <a:gd name="connsiteX37" fmla="*/ 1361810 w 2250412"/>
              <a:gd name="connsiteY37" fmla="*/ 1943414 h 2255599"/>
              <a:gd name="connsiteX38" fmla="*/ 1122055 w 2250412"/>
              <a:gd name="connsiteY38" fmla="*/ 1977536 h 2255599"/>
              <a:gd name="connsiteX39" fmla="*/ 1103643 w 2250412"/>
              <a:gd name="connsiteY39" fmla="*/ 1990809 h 2255599"/>
              <a:gd name="connsiteX40" fmla="*/ 1004032 w 2250412"/>
              <a:gd name="connsiteY40" fmla="*/ 2255599 h 2255599"/>
              <a:gd name="connsiteX41" fmla="*/ 996084 w 2250412"/>
              <a:gd name="connsiteY41" fmla="*/ 2255599 h 2255599"/>
              <a:gd name="connsiteX42" fmla="*/ 991395 w 2250412"/>
              <a:gd name="connsiteY42" fmla="*/ 2253506 h 2255599"/>
              <a:gd name="connsiteX43" fmla="*/ 851542 w 2250412"/>
              <a:gd name="connsiteY43" fmla="*/ 2224947 h 2255599"/>
              <a:gd name="connsiteX44" fmla="*/ 687793 w 2250412"/>
              <a:gd name="connsiteY44" fmla="*/ 2173367 h 2255599"/>
              <a:gd name="connsiteX45" fmla="*/ 678838 w 2250412"/>
              <a:gd name="connsiteY45" fmla="*/ 2157657 h 2255599"/>
              <a:gd name="connsiteX46" fmla="*/ 718392 w 2250412"/>
              <a:gd name="connsiteY46" fmla="*/ 1904153 h 2255599"/>
              <a:gd name="connsiteX47" fmla="*/ 701066 w 2250412"/>
              <a:gd name="connsiteY47" fmla="*/ 1866533 h 2255599"/>
              <a:gd name="connsiteX48" fmla="*/ 521236 w 2250412"/>
              <a:gd name="connsiteY48" fmla="*/ 1730549 h 2255599"/>
              <a:gd name="connsiteX49" fmla="*/ 497525 w 2250412"/>
              <a:gd name="connsiteY49" fmla="*/ 1726548 h 2255599"/>
              <a:gd name="connsiteX50" fmla="*/ 254909 w 2250412"/>
              <a:gd name="connsiteY50" fmla="*/ 1838584 h 2255599"/>
              <a:gd name="connsiteX51" fmla="*/ 238219 w 2250412"/>
              <a:gd name="connsiteY51" fmla="*/ 1836147 h 2255599"/>
              <a:gd name="connsiteX52" fmla="*/ 77225 w 2250412"/>
              <a:gd name="connsiteY52" fmla="*/ 1561951 h 2255599"/>
              <a:gd name="connsiteX53" fmla="*/ 83371 w 2250412"/>
              <a:gd name="connsiteY53" fmla="*/ 1542877 h 2255599"/>
              <a:gd name="connsiteX54" fmla="*/ 299416 w 2250412"/>
              <a:gd name="connsiteY54" fmla="*/ 1387659 h 2255599"/>
              <a:gd name="connsiteX55" fmla="*/ 306118 w 2250412"/>
              <a:gd name="connsiteY55" fmla="*/ 1369379 h 2255599"/>
              <a:gd name="connsiteX56" fmla="*/ 271043 w 2250412"/>
              <a:gd name="connsiteY56" fmla="*/ 1120378 h 2255599"/>
              <a:gd name="connsiteX57" fmla="*/ 258406 w 2250412"/>
              <a:gd name="connsiteY57" fmla="*/ 1101091 h 2255599"/>
              <a:gd name="connsiteX58" fmla="*/ 79238 w 2250412"/>
              <a:gd name="connsiteY58" fmla="*/ 1032609 h 2255599"/>
              <a:gd name="connsiteX59" fmla="*/ 0 w 2250412"/>
              <a:gd name="connsiteY59" fmla="*/ 1003388 h 2255599"/>
              <a:gd name="connsiteX60" fmla="*/ 0 w 2250412"/>
              <a:gd name="connsiteY60" fmla="*/ 990142 h 2255599"/>
              <a:gd name="connsiteX61" fmla="*/ 15816 w 2250412"/>
              <a:gd name="connsiteY61" fmla="*/ 896571 h 2255599"/>
              <a:gd name="connsiteX62" fmla="*/ 78762 w 2250412"/>
              <a:gd name="connsiteY62" fmla="*/ 682911 h 2255599"/>
              <a:gd name="connsiteX63" fmla="*/ 95319 w 2250412"/>
              <a:gd name="connsiteY63" fmla="*/ 673930 h 2255599"/>
              <a:gd name="connsiteX64" fmla="*/ 364189 w 2250412"/>
              <a:gd name="connsiteY64" fmla="*/ 719020 h 2255599"/>
              <a:gd name="connsiteX65" fmla="*/ 378893 w 2250412"/>
              <a:gd name="connsiteY65" fmla="*/ 713138 h 2255599"/>
              <a:gd name="connsiteX66" fmla="*/ 461257 w 2250412"/>
              <a:gd name="connsiteY66" fmla="*/ 590559 h 2255599"/>
              <a:gd name="connsiteX67" fmla="*/ 532839 w 2250412"/>
              <a:gd name="connsiteY67" fmla="*/ 510817 h 2255599"/>
              <a:gd name="connsiteX68" fmla="*/ 533820 w 2250412"/>
              <a:gd name="connsiteY68" fmla="*/ 496325 h 2255599"/>
              <a:gd name="connsiteX69" fmla="*/ 421916 w 2250412"/>
              <a:gd name="connsiteY69" fmla="*/ 256702 h 2255599"/>
              <a:gd name="connsiteX70" fmla="*/ 427029 w 2250412"/>
              <a:gd name="connsiteY70" fmla="*/ 232488 h 2255599"/>
              <a:gd name="connsiteX71" fmla="*/ 543595 w 2250412"/>
              <a:gd name="connsiteY71" fmla="*/ 152588 h 2255599"/>
              <a:gd name="connsiteX72" fmla="*/ 653221 w 2250412"/>
              <a:gd name="connsiteY72" fmla="*/ 94199 h 2255599"/>
              <a:gd name="connsiteX73" fmla="*/ 698178 w 2250412"/>
              <a:gd name="connsiteY73" fmla="*/ 75098 h 2255599"/>
              <a:gd name="connsiteX74" fmla="*/ 716670 w 2250412"/>
              <a:gd name="connsiteY74" fmla="*/ 80900 h 2255599"/>
              <a:gd name="connsiteX75" fmla="*/ 851621 w 2250412"/>
              <a:gd name="connsiteY75" fmla="*/ 267485 h 2255599"/>
              <a:gd name="connsiteX76" fmla="*/ 877849 w 2250412"/>
              <a:gd name="connsiteY76" fmla="*/ 304018 h 2255599"/>
              <a:gd name="connsiteX77" fmla="*/ 890539 w 2250412"/>
              <a:gd name="connsiteY77" fmla="*/ 308336 h 2255599"/>
              <a:gd name="connsiteX78" fmla="*/ 1143699 w 2250412"/>
              <a:gd name="connsiteY78" fmla="*/ 273181 h 2255599"/>
              <a:gd name="connsiteX79" fmla="*/ 1161475 w 2250412"/>
              <a:gd name="connsiteY79" fmla="*/ 260783 h 2255599"/>
              <a:gd name="connsiteX80" fmla="*/ 1252556 w 2250412"/>
              <a:gd name="connsiteY80" fmla="*/ 11145 h 2255599"/>
              <a:gd name="connsiteX81" fmla="*/ 1270889 w 2250412"/>
              <a:gd name="connsiteY81" fmla="*/ 655 h 22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250412" h="2255599">
                <a:moveTo>
                  <a:pt x="1125206" y="555840"/>
                </a:moveTo>
                <a:cubicBezTo>
                  <a:pt x="809322" y="555840"/>
                  <a:pt x="553247" y="811915"/>
                  <a:pt x="553247" y="1127799"/>
                </a:cubicBezTo>
                <a:cubicBezTo>
                  <a:pt x="553247" y="1443683"/>
                  <a:pt x="809322" y="1699758"/>
                  <a:pt x="1125206" y="1699758"/>
                </a:cubicBezTo>
                <a:cubicBezTo>
                  <a:pt x="1441090" y="1699758"/>
                  <a:pt x="1697165" y="1443683"/>
                  <a:pt x="1697165" y="1127799"/>
                </a:cubicBezTo>
                <a:cubicBezTo>
                  <a:pt x="1697165" y="811915"/>
                  <a:pt x="1441090" y="555840"/>
                  <a:pt x="1125206" y="555840"/>
                </a:cubicBezTo>
                <a:close/>
                <a:moveTo>
                  <a:pt x="1270889" y="655"/>
                </a:moveTo>
                <a:cubicBezTo>
                  <a:pt x="1311925" y="8973"/>
                  <a:pt x="1353518" y="14907"/>
                  <a:pt x="1394157" y="24815"/>
                </a:cubicBezTo>
                <a:cubicBezTo>
                  <a:pt x="1458772" y="40605"/>
                  <a:pt x="1521823" y="61667"/>
                  <a:pt x="1584160" y="89483"/>
                </a:cubicBezTo>
                <a:cubicBezTo>
                  <a:pt x="1580398" y="114730"/>
                  <a:pt x="1576742" y="140322"/>
                  <a:pt x="1572742" y="165860"/>
                </a:cubicBezTo>
                <a:cubicBezTo>
                  <a:pt x="1562065" y="234264"/>
                  <a:pt x="1551124" y="302614"/>
                  <a:pt x="1540819" y="371043"/>
                </a:cubicBezTo>
                <a:cubicBezTo>
                  <a:pt x="1540156" y="375361"/>
                  <a:pt x="1542859" y="382568"/>
                  <a:pt x="1546329" y="384766"/>
                </a:cubicBezTo>
                <a:cubicBezTo>
                  <a:pt x="1617275" y="429644"/>
                  <a:pt x="1687215" y="475714"/>
                  <a:pt x="1742849" y="540621"/>
                </a:cubicBezTo>
                <a:cubicBezTo>
                  <a:pt x="1781951" y="522156"/>
                  <a:pt x="1819597" y="503981"/>
                  <a:pt x="1857561" y="486550"/>
                </a:cubicBezTo>
                <a:cubicBezTo>
                  <a:pt x="1904054" y="465197"/>
                  <a:pt x="1950840" y="444533"/>
                  <a:pt x="1997413" y="423392"/>
                </a:cubicBezTo>
                <a:cubicBezTo>
                  <a:pt x="2003957" y="420425"/>
                  <a:pt x="2008567" y="419021"/>
                  <a:pt x="2014342" y="426015"/>
                </a:cubicBezTo>
                <a:cubicBezTo>
                  <a:pt x="2084705" y="511002"/>
                  <a:pt x="2139412" y="605129"/>
                  <a:pt x="2180978" y="708476"/>
                </a:cubicBezTo>
                <a:cubicBezTo>
                  <a:pt x="2160447" y="724159"/>
                  <a:pt x="2140127" y="740187"/>
                  <a:pt x="2119252" y="755473"/>
                </a:cubicBezTo>
                <a:cubicBezTo>
                  <a:pt x="2064095" y="795900"/>
                  <a:pt x="2008831" y="836222"/>
                  <a:pt x="1953198" y="875960"/>
                </a:cubicBezTo>
                <a:cubicBezTo>
                  <a:pt x="1944667" y="882053"/>
                  <a:pt x="1942839" y="887087"/>
                  <a:pt x="1944932" y="897445"/>
                </a:cubicBezTo>
                <a:cubicBezTo>
                  <a:pt x="1955608" y="950085"/>
                  <a:pt x="1966418" y="1002752"/>
                  <a:pt x="1974391" y="1055843"/>
                </a:cubicBezTo>
                <a:cubicBezTo>
                  <a:pt x="1978286" y="1081805"/>
                  <a:pt x="1976564" y="1108668"/>
                  <a:pt x="1976537" y="1135108"/>
                </a:cubicBezTo>
                <a:cubicBezTo>
                  <a:pt x="1976537" y="1144221"/>
                  <a:pt x="1978657" y="1148884"/>
                  <a:pt x="1987956" y="1152328"/>
                </a:cubicBezTo>
                <a:cubicBezTo>
                  <a:pt x="2071857" y="1183535"/>
                  <a:pt x="2155466" y="1215538"/>
                  <a:pt x="2239315" y="1246905"/>
                </a:cubicBezTo>
                <a:cubicBezTo>
                  <a:pt x="2248905" y="1250481"/>
                  <a:pt x="2251289" y="1254932"/>
                  <a:pt x="2250150" y="1265238"/>
                </a:cubicBezTo>
                <a:cubicBezTo>
                  <a:pt x="2238149" y="1371657"/>
                  <a:pt x="2206967" y="1472884"/>
                  <a:pt x="2168686" y="1572310"/>
                </a:cubicBezTo>
                <a:cubicBezTo>
                  <a:pt x="2165560" y="1580417"/>
                  <a:pt x="2161242" y="1581529"/>
                  <a:pt x="2153665" y="1580257"/>
                </a:cubicBezTo>
                <a:cubicBezTo>
                  <a:pt x="2065790" y="1565501"/>
                  <a:pt x="1977809" y="1551328"/>
                  <a:pt x="1890013" y="1536016"/>
                </a:cubicBezTo>
                <a:cubicBezTo>
                  <a:pt x="1876529" y="1533658"/>
                  <a:pt x="1870144" y="1536837"/>
                  <a:pt x="1863018" y="1548414"/>
                </a:cubicBezTo>
                <a:cubicBezTo>
                  <a:pt x="1839731" y="1586245"/>
                  <a:pt x="1816206" y="1624049"/>
                  <a:pt x="1790111" y="1659920"/>
                </a:cubicBezTo>
                <a:cubicBezTo>
                  <a:pt x="1772573" y="1684028"/>
                  <a:pt x="1751167" y="1705513"/>
                  <a:pt x="1730133" y="1726840"/>
                </a:cubicBezTo>
                <a:cubicBezTo>
                  <a:pt x="1721284" y="1735820"/>
                  <a:pt x="1721363" y="1742179"/>
                  <a:pt x="1726291" y="1752855"/>
                </a:cubicBezTo>
                <a:cubicBezTo>
                  <a:pt x="1763301" y="1832862"/>
                  <a:pt x="1799436" y="1913266"/>
                  <a:pt x="1836367" y="1993325"/>
                </a:cubicBezTo>
                <a:cubicBezTo>
                  <a:pt x="1840632" y="2002597"/>
                  <a:pt x="1839625" y="2007472"/>
                  <a:pt x="1831625" y="2014016"/>
                </a:cubicBezTo>
                <a:cubicBezTo>
                  <a:pt x="1756996" y="2074869"/>
                  <a:pt x="1676512" y="2126026"/>
                  <a:pt x="1587551" y="2163485"/>
                </a:cubicBezTo>
                <a:cubicBezTo>
                  <a:pt x="1574994" y="2168758"/>
                  <a:pt x="1562993" y="2175327"/>
                  <a:pt x="1549508" y="2181924"/>
                </a:cubicBezTo>
                <a:cubicBezTo>
                  <a:pt x="1546621" y="2178056"/>
                  <a:pt x="1543468" y="2174003"/>
                  <a:pt x="1540500" y="2169817"/>
                </a:cubicBezTo>
                <a:cubicBezTo>
                  <a:pt x="1488840" y="2097228"/>
                  <a:pt x="1437022" y="2024719"/>
                  <a:pt x="1385759" y="1951839"/>
                </a:cubicBezTo>
                <a:cubicBezTo>
                  <a:pt x="1379083" y="1942354"/>
                  <a:pt x="1373069" y="1939573"/>
                  <a:pt x="1361810" y="1943414"/>
                </a:cubicBezTo>
                <a:cubicBezTo>
                  <a:pt x="1284082" y="1969880"/>
                  <a:pt x="1204022" y="1980901"/>
                  <a:pt x="1122055" y="1977536"/>
                </a:cubicBezTo>
                <a:cubicBezTo>
                  <a:pt x="1111166" y="1977085"/>
                  <a:pt x="1107299" y="1980953"/>
                  <a:pt x="1103643" y="1990809"/>
                </a:cubicBezTo>
                <a:cubicBezTo>
                  <a:pt x="1070845" y="2079214"/>
                  <a:pt x="1037332" y="2167380"/>
                  <a:pt x="1004032" y="2255599"/>
                </a:cubicBezTo>
                <a:cubicBezTo>
                  <a:pt x="1001382" y="2255599"/>
                  <a:pt x="998733" y="2255599"/>
                  <a:pt x="996084" y="2255599"/>
                </a:cubicBezTo>
                <a:cubicBezTo>
                  <a:pt x="994521" y="2254884"/>
                  <a:pt x="993011" y="2253851"/>
                  <a:pt x="991395" y="2253506"/>
                </a:cubicBezTo>
                <a:cubicBezTo>
                  <a:pt x="944715" y="2244154"/>
                  <a:pt x="897400" y="2237266"/>
                  <a:pt x="851542" y="2224947"/>
                </a:cubicBezTo>
                <a:cubicBezTo>
                  <a:pt x="796332" y="2210138"/>
                  <a:pt x="742367" y="2190640"/>
                  <a:pt x="687793" y="2173367"/>
                </a:cubicBezTo>
                <a:cubicBezTo>
                  <a:pt x="679501" y="2170744"/>
                  <a:pt x="677488" y="2166214"/>
                  <a:pt x="678838" y="2157657"/>
                </a:cubicBezTo>
                <a:cubicBezTo>
                  <a:pt x="692218" y="2073200"/>
                  <a:pt x="705146" y="1988636"/>
                  <a:pt x="718392" y="1904153"/>
                </a:cubicBezTo>
                <a:cubicBezTo>
                  <a:pt x="722286" y="1879329"/>
                  <a:pt x="722895" y="1878772"/>
                  <a:pt x="701066" y="1866533"/>
                </a:cubicBezTo>
                <a:cubicBezTo>
                  <a:pt x="634861" y="1829417"/>
                  <a:pt x="573744" y="1785599"/>
                  <a:pt x="521236" y="1730549"/>
                </a:cubicBezTo>
                <a:cubicBezTo>
                  <a:pt x="513500" y="1722415"/>
                  <a:pt x="507301" y="1721991"/>
                  <a:pt x="497525" y="1726548"/>
                </a:cubicBezTo>
                <a:cubicBezTo>
                  <a:pt x="416777" y="1764167"/>
                  <a:pt x="335790" y="1801256"/>
                  <a:pt x="254909" y="1838584"/>
                </a:cubicBezTo>
                <a:cubicBezTo>
                  <a:pt x="248604" y="1841498"/>
                  <a:pt x="243994" y="1843777"/>
                  <a:pt x="238219" y="1836147"/>
                </a:cubicBezTo>
                <a:cubicBezTo>
                  <a:pt x="173869" y="1750974"/>
                  <a:pt x="118739" y="1660529"/>
                  <a:pt x="77225" y="1561951"/>
                </a:cubicBezTo>
                <a:cubicBezTo>
                  <a:pt x="73172" y="1552335"/>
                  <a:pt x="75900" y="1548229"/>
                  <a:pt x="83371" y="1542877"/>
                </a:cubicBezTo>
                <a:cubicBezTo>
                  <a:pt x="155483" y="1491270"/>
                  <a:pt x="227277" y="1439212"/>
                  <a:pt x="299416" y="1387659"/>
                </a:cubicBezTo>
                <a:cubicBezTo>
                  <a:pt x="306622" y="1382493"/>
                  <a:pt x="308741" y="1378360"/>
                  <a:pt x="306118" y="1369379"/>
                </a:cubicBezTo>
                <a:cubicBezTo>
                  <a:pt x="282275" y="1288127"/>
                  <a:pt x="267943" y="1205418"/>
                  <a:pt x="271043" y="1120378"/>
                </a:cubicBezTo>
                <a:cubicBezTo>
                  <a:pt x="271414" y="1110099"/>
                  <a:pt x="268632" y="1104906"/>
                  <a:pt x="258406" y="1101091"/>
                </a:cubicBezTo>
                <a:cubicBezTo>
                  <a:pt x="198507" y="1078732"/>
                  <a:pt x="138979" y="1055392"/>
                  <a:pt x="79238" y="1032609"/>
                </a:cubicBezTo>
                <a:cubicBezTo>
                  <a:pt x="52932" y="1022595"/>
                  <a:pt x="26413" y="1013111"/>
                  <a:pt x="0" y="1003388"/>
                </a:cubicBezTo>
                <a:cubicBezTo>
                  <a:pt x="0" y="998964"/>
                  <a:pt x="0" y="994566"/>
                  <a:pt x="0" y="990142"/>
                </a:cubicBezTo>
                <a:cubicBezTo>
                  <a:pt x="5298" y="958961"/>
                  <a:pt x="11153" y="927858"/>
                  <a:pt x="15816" y="896571"/>
                </a:cubicBezTo>
                <a:cubicBezTo>
                  <a:pt x="26863" y="822392"/>
                  <a:pt x="48163" y="751367"/>
                  <a:pt x="78762" y="682911"/>
                </a:cubicBezTo>
                <a:cubicBezTo>
                  <a:pt x="82577" y="674354"/>
                  <a:pt x="86073" y="672340"/>
                  <a:pt x="95319" y="673930"/>
                </a:cubicBezTo>
                <a:cubicBezTo>
                  <a:pt x="184890" y="689269"/>
                  <a:pt x="274566" y="703972"/>
                  <a:pt x="364189" y="719020"/>
                </a:cubicBezTo>
                <a:cubicBezTo>
                  <a:pt x="370680" y="720106"/>
                  <a:pt x="375052" y="720927"/>
                  <a:pt x="378893" y="713138"/>
                </a:cubicBezTo>
                <a:cubicBezTo>
                  <a:pt x="400776" y="668605"/>
                  <a:pt x="428407" y="627754"/>
                  <a:pt x="461257" y="590559"/>
                </a:cubicBezTo>
                <a:cubicBezTo>
                  <a:pt x="484915" y="563801"/>
                  <a:pt x="509367" y="537759"/>
                  <a:pt x="532839" y="510817"/>
                </a:cubicBezTo>
                <a:cubicBezTo>
                  <a:pt x="535436" y="507823"/>
                  <a:pt x="535674" y="500299"/>
                  <a:pt x="533820" y="496325"/>
                </a:cubicBezTo>
                <a:cubicBezTo>
                  <a:pt x="496916" y="416265"/>
                  <a:pt x="459800" y="336286"/>
                  <a:pt x="421916" y="256702"/>
                </a:cubicBezTo>
                <a:cubicBezTo>
                  <a:pt x="416697" y="245708"/>
                  <a:pt x="418234" y="240039"/>
                  <a:pt x="427029" y="232488"/>
                </a:cubicBezTo>
                <a:cubicBezTo>
                  <a:pt x="463033" y="201625"/>
                  <a:pt x="501605" y="174682"/>
                  <a:pt x="543595" y="152588"/>
                </a:cubicBezTo>
                <a:cubicBezTo>
                  <a:pt x="580235" y="133301"/>
                  <a:pt x="616423" y="113167"/>
                  <a:pt x="653221" y="94199"/>
                </a:cubicBezTo>
                <a:cubicBezTo>
                  <a:pt x="667659" y="86755"/>
                  <a:pt x="683395" y="81880"/>
                  <a:pt x="698178" y="75098"/>
                </a:cubicBezTo>
                <a:cubicBezTo>
                  <a:pt x="706735" y="71177"/>
                  <a:pt x="711424" y="73614"/>
                  <a:pt x="716670" y="80900"/>
                </a:cubicBezTo>
                <a:cubicBezTo>
                  <a:pt x="761442" y="143236"/>
                  <a:pt x="806611" y="205307"/>
                  <a:pt x="851621" y="267485"/>
                </a:cubicBezTo>
                <a:cubicBezTo>
                  <a:pt x="860417" y="279645"/>
                  <a:pt x="868497" y="292335"/>
                  <a:pt x="877849" y="304018"/>
                </a:cubicBezTo>
                <a:cubicBezTo>
                  <a:pt x="880286" y="307038"/>
                  <a:pt x="887042" y="309502"/>
                  <a:pt x="890539" y="308336"/>
                </a:cubicBezTo>
                <a:cubicBezTo>
                  <a:pt x="972824" y="281208"/>
                  <a:pt x="1057679" y="272836"/>
                  <a:pt x="1143699" y="273181"/>
                </a:cubicBezTo>
                <a:cubicBezTo>
                  <a:pt x="1153660" y="273234"/>
                  <a:pt x="1158005" y="270452"/>
                  <a:pt x="1161475" y="260783"/>
                </a:cubicBezTo>
                <a:cubicBezTo>
                  <a:pt x="1191518" y="177438"/>
                  <a:pt x="1222408" y="94437"/>
                  <a:pt x="1252556" y="11145"/>
                </a:cubicBezTo>
                <a:cubicBezTo>
                  <a:pt x="1256132" y="1237"/>
                  <a:pt x="1260716" y="-1412"/>
                  <a:pt x="1270889" y="655"/>
                </a:cubicBezTo>
                <a:close/>
              </a:path>
            </a:pathLst>
          </a:custGeom>
          <a:solidFill>
            <a:schemeClr val="accent4"/>
          </a:solidFill>
          <a:ln w="5358" cap="flat">
            <a:noFill/>
            <a:prstDash val="solid"/>
            <a:miter/>
          </a:ln>
        </p:spPr>
        <p:txBody>
          <a:bodyPr wrap="square" rtlCol="0" anchor="ctr">
            <a:noAutofit/>
          </a:bodyPr>
          <a:lstStyle/>
          <a:p>
            <a:endParaRPr lang="ko-KR" altLang="en-US" dirty="0"/>
          </a:p>
        </p:txBody>
      </p:sp>
      <p:sp>
        <p:nvSpPr>
          <p:cNvPr id="7" name="자유형: 도형 6">
            <a:extLst>
              <a:ext uri="{FF2B5EF4-FFF2-40B4-BE49-F238E27FC236}">
                <a16:creationId xmlns:a16="http://schemas.microsoft.com/office/drawing/2014/main" xmlns="" id="{53198A69-FFE5-4C30-9AA6-6F21E4432E58}"/>
              </a:ext>
            </a:extLst>
          </p:cNvPr>
          <p:cNvSpPr/>
          <p:nvPr/>
        </p:nvSpPr>
        <p:spPr>
          <a:xfrm rot="608787">
            <a:off x="6313819" y="3731201"/>
            <a:ext cx="2250412" cy="2255599"/>
          </a:xfrm>
          <a:custGeom>
            <a:avLst/>
            <a:gdLst>
              <a:gd name="connsiteX0" fmla="*/ 1125206 w 2250412"/>
              <a:gd name="connsiteY0" fmla="*/ 555840 h 2255599"/>
              <a:gd name="connsiteX1" fmla="*/ 553247 w 2250412"/>
              <a:gd name="connsiteY1" fmla="*/ 1127799 h 2255599"/>
              <a:gd name="connsiteX2" fmla="*/ 1125206 w 2250412"/>
              <a:gd name="connsiteY2" fmla="*/ 1699758 h 2255599"/>
              <a:gd name="connsiteX3" fmla="*/ 1697165 w 2250412"/>
              <a:gd name="connsiteY3" fmla="*/ 1127799 h 2255599"/>
              <a:gd name="connsiteX4" fmla="*/ 1125206 w 2250412"/>
              <a:gd name="connsiteY4" fmla="*/ 555840 h 2255599"/>
              <a:gd name="connsiteX5" fmla="*/ 1270889 w 2250412"/>
              <a:gd name="connsiteY5" fmla="*/ 655 h 2255599"/>
              <a:gd name="connsiteX6" fmla="*/ 1394157 w 2250412"/>
              <a:gd name="connsiteY6" fmla="*/ 24815 h 2255599"/>
              <a:gd name="connsiteX7" fmla="*/ 1584160 w 2250412"/>
              <a:gd name="connsiteY7" fmla="*/ 89483 h 2255599"/>
              <a:gd name="connsiteX8" fmla="*/ 1572742 w 2250412"/>
              <a:gd name="connsiteY8" fmla="*/ 165860 h 2255599"/>
              <a:gd name="connsiteX9" fmla="*/ 1540819 w 2250412"/>
              <a:gd name="connsiteY9" fmla="*/ 371043 h 2255599"/>
              <a:gd name="connsiteX10" fmla="*/ 1546329 w 2250412"/>
              <a:gd name="connsiteY10" fmla="*/ 384766 h 2255599"/>
              <a:gd name="connsiteX11" fmla="*/ 1742849 w 2250412"/>
              <a:gd name="connsiteY11" fmla="*/ 540621 h 2255599"/>
              <a:gd name="connsiteX12" fmla="*/ 1857561 w 2250412"/>
              <a:gd name="connsiteY12" fmla="*/ 486550 h 2255599"/>
              <a:gd name="connsiteX13" fmla="*/ 1997413 w 2250412"/>
              <a:gd name="connsiteY13" fmla="*/ 423392 h 2255599"/>
              <a:gd name="connsiteX14" fmla="*/ 2014342 w 2250412"/>
              <a:gd name="connsiteY14" fmla="*/ 426015 h 2255599"/>
              <a:gd name="connsiteX15" fmla="*/ 2180978 w 2250412"/>
              <a:gd name="connsiteY15" fmla="*/ 708476 h 2255599"/>
              <a:gd name="connsiteX16" fmla="*/ 2119252 w 2250412"/>
              <a:gd name="connsiteY16" fmla="*/ 755473 h 2255599"/>
              <a:gd name="connsiteX17" fmla="*/ 1953198 w 2250412"/>
              <a:gd name="connsiteY17" fmla="*/ 875960 h 2255599"/>
              <a:gd name="connsiteX18" fmla="*/ 1944932 w 2250412"/>
              <a:gd name="connsiteY18" fmla="*/ 897445 h 2255599"/>
              <a:gd name="connsiteX19" fmla="*/ 1974391 w 2250412"/>
              <a:gd name="connsiteY19" fmla="*/ 1055843 h 2255599"/>
              <a:gd name="connsiteX20" fmla="*/ 1976537 w 2250412"/>
              <a:gd name="connsiteY20" fmla="*/ 1135108 h 2255599"/>
              <a:gd name="connsiteX21" fmla="*/ 1987956 w 2250412"/>
              <a:gd name="connsiteY21" fmla="*/ 1152328 h 2255599"/>
              <a:gd name="connsiteX22" fmla="*/ 2239315 w 2250412"/>
              <a:gd name="connsiteY22" fmla="*/ 1246905 h 2255599"/>
              <a:gd name="connsiteX23" fmla="*/ 2250150 w 2250412"/>
              <a:gd name="connsiteY23" fmla="*/ 1265238 h 2255599"/>
              <a:gd name="connsiteX24" fmla="*/ 2168686 w 2250412"/>
              <a:gd name="connsiteY24" fmla="*/ 1572310 h 2255599"/>
              <a:gd name="connsiteX25" fmla="*/ 2153665 w 2250412"/>
              <a:gd name="connsiteY25" fmla="*/ 1580257 h 2255599"/>
              <a:gd name="connsiteX26" fmla="*/ 1890013 w 2250412"/>
              <a:gd name="connsiteY26" fmla="*/ 1536016 h 2255599"/>
              <a:gd name="connsiteX27" fmla="*/ 1863018 w 2250412"/>
              <a:gd name="connsiteY27" fmla="*/ 1548414 h 2255599"/>
              <a:gd name="connsiteX28" fmla="*/ 1790111 w 2250412"/>
              <a:gd name="connsiteY28" fmla="*/ 1659920 h 2255599"/>
              <a:gd name="connsiteX29" fmla="*/ 1730133 w 2250412"/>
              <a:gd name="connsiteY29" fmla="*/ 1726840 h 2255599"/>
              <a:gd name="connsiteX30" fmla="*/ 1726291 w 2250412"/>
              <a:gd name="connsiteY30" fmla="*/ 1752855 h 2255599"/>
              <a:gd name="connsiteX31" fmla="*/ 1836367 w 2250412"/>
              <a:gd name="connsiteY31" fmla="*/ 1993325 h 2255599"/>
              <a:gd name="connsiteX32" fmla="*/ 1831625 w 2250412"/>
              <a:gd name="connsiteY32" fmla="*/ 2014016 h 2255599"/>
              <a:gd name="connsiteX33" fmla="*/ 1587551 w 2250412"/>
              <a:gd name="connsiteY33" fmla="*/ 2163485 h 2255599"/>
              <a:gd name="connsiteX34" fmla="*/ 1549508 w 2250412"/>
              <a:gd name="connsiteY34" fmla="*/ 2181924 h 2255599"/>
              <a:gd name="connsiteX35" fmla="*/ 1540500 w 2250412"/>
              <a:gd name="connsiteY35" fmla="*/ 2169817 h 2255599"/>
              <a:gd name="connsiteX36" fmla="*/ 1385759 w 2250412"/>
              <a:gd name="connsiteY36" fmla="*/ 1951839 h 2255599"/>
              <a:gd name="connsiteX37" fmla="*/ 1361810 w 2250412"/>
              <a:gd name="connsiteY37" fmla="*/ 1943414 h 2255599"/>
              <a:gd name="connsiteX38" fmla="*/ 1122055 w 2250412"/>
              <a:gd name="connsiteY38" fmla="*/ 1977536 h 2255599"/>
              <a:gd name="connsiteX39" fmla="*/ 1103643 w 2250412"/>
              <a:gd name="connsiteY39" fmla="*/ 1990809 h 2255599"/>
              <a:gd name="connsiteX40" fmla="*/ 1004032 w 2250412"/>
              <a:gd name="connsiteY40" fmla="*/ 2255599 h 2255599"/>
              <a:gd name="connsiteX41" fmla="*/ 996084 w 2250412"/>
              <a:gd name="connsiteY41" fmla="*/ 2255599 h 2255599"/>
              <a:gd name="connsiteX42" fmla="*/ 991395 w 2250412"/>
              <a:gd name="connsiteY42" fmla="*/ 2253506 h 2255599"/>
              <a:gd name="connsiteX43" fmla="*/ 851542 w 2250412"/>
              <a:gd name="connsiteY43" fmla="*/ 2224947 h 2255599"/>
              <a:gd name="connsiteX44" fmla="*/ 687793 w 2250412"/>
              <a:gd name="connsiteY44" fmla="*/ 2173367 h 2255599"/>
              <a:gd name="connsiteX45" fmla="*/ 678838 w 2250412"/>
              <a:gd name="connsiteY45" fmla="*/ 2157657 h 2255599"/>
              <a:gd name="connsiteX46" fmla="*/ 718392 w 2250412"/>
              <a:gd name="connsiteY46" fmla="*/ 1904153 h 2255599"/>
              <a:gd name="connsiteX47" fmla="*/ 701066 w 2250412"/>
              <a:gd name="connsiteY47" fmla="*/ 1866533 h 2255599"/>
              <a:gd name="connsiteX48" fmla="*/ 521236 w 2250412"/>
              <a:gd name="connsiteY48" fmla="*/ 1730549 h 2255599"/>
              <a:gd name="connsiteX49" fmla="*/ 497525 w 2250412"/>
              <a:gd name="connsiteY49" fmla="*/ 1726548 h 2255599"/>
              <a:gd name="connsiteX50" fmla="*/ 254909 w 2250412"/>
              <a:gd name="connsiteY50" fmla="*/ 1838584 h 2255599"/>
              <a:gd name="connsiteX51" fmla="*/ 238219 w 2250412"/>
              <a:gd name="connsiteY51" fmla="*/ 1836147 h 2255599"/>
              <a:gd name="connsiteX52" fmla="*/ 77225 w 2250412"/>
              <a:gd name="connsiteY52" fmla="*/ 1561951 h 2255599"/>
              <a:gd name="connsiteX53" fmla="*/ 83371 w 2250412"/>
              <a:gd name="connsiteY53" fmla="*/ 1542877 h 2255599"/>
              <a:gd name="connsiteX54" fmla="*/ 299416 w 2250412"/>
              <a:gd name="connsiteY54" fmla="*/ 1387659 h 2255599"/>
              <a:gd name="connsiteX55" fmla="*/ 306118 w 2250412"/>
              <a:gd name="connsiteY55" fmla="*/ 1369379 h 2255599"/>
              <a:gd name="connsiteX56" fmla="*/ 271043 w 2250412"/>
              <a:gd name="connsiteY56" fmla="*/ 1120378 h 2255599"/>
              <a:gd name="connsiteX57" fmla="*/ 258406 w 2250412"/>
              <a:gd name="connsiteY57" fmla="*/ 1101091 h 2255599"/>
              <a:gd name="connsiteX58" fmla="*/ 79238 w 2250412"/>
              <a:gd name="connsiteY58" fmla="*/ 1032609 h 2255599"/>
              <a:gd name="connsiteX59" fmla="*/ 0 w 2250412"/>
              <a:gd name="connsiteY59" fmla="*/ 1003388 h 2255599"/>
              <a:gd name="connsiteX60" fmla="*/ 0 w 2250412"/>
              <a:gd name="connsiteY60" fmla="*/ 990142 h 2255599"/>
              <a:gd name="connsiteX61" fmla="*/ 15816 w 2250412"/>
              <a:gd name="connsiteY61" fmla="*/ 896571 h 2255599"/>
              <a:gd name="connsiteX62" fmla="*/ 78762 w 2250412"/>
              <a:gd name="connsiteY62" fmla="*/ 682911 h 2255599"/>
              <a:gd name="connsiteX63" fmla="*/ 95319 w 2250412"/>
              <a:gd name="connsiteY63" fmla="*/ 673930 h 2255599"/>
              <a:gd name="connsiteX64" fmla="*/ 364189 w 2250412"/>
              <a:gd name="connsiteY64" fmla="*/ 719020 h 2255599"/>
              <a:gd name="connsiteX65" fmla="*/ 378893 w 2250412"/>
              <a:gd name="connsiteY65" fmla="*/ 713138 h 2255599"/>
              <a:gd name="connsiteX66" fmla="*/ 461257 w 2250412"/>
              <a:gd name="connsiteY66" fmla="*/ 590559 h 2255599"/>
              <a:gd name="connsiteX67" fmla="*/ 532839 w 2250412"/>
              <a:gd name="connsiteY67" fmla="*/ 510817 h 2255599"/>
              <a:gd name="connsiteX68" fmla="*/ 533820 w 2250412"/>
              <a:gd name="connsiteY68" fmla="*/ 496325 h 2255599"/>
              <a:gd name="connsiteX69" fmla="*/ 421916 w 2250412"/>
              <a:gd name="connsiteY69" fmla="*/ 256702 h 2255599"/>
              <a:gd name="connsiteX70" fmla="*/ 427029 w 2250412"/>
              <a:gd name="connsiteY70" fmla="*/ 232488 h 2255599"/>
              <a:gd name="connsiteX71" fmla="*/ 543595 w 2250412"/>
              <a:gd name="connsiteY71" fmla="*/ 152588 h 2255599"/>
              <a:gd name="connsiteX72" fmla="*/ 653221 w 2250412"/>
              <a:gd name="connsiteY72" fmla="*/ 94199 h 2255599"/>
              <a:gd name="connsiteX73" fmla="*/ 698178 w 2250412"/>
              <a:gd name="connsiteY73" fmla="*/ 75098 h 2255599"/>
              <a:gd name="connsiteX74" fmla="*/ 716670 w 2250412"/>
              <a:gd name="connsiteY74" fmla="*/ 80900 h 2255599"/>
              <a:gd name="connsiteX75" fmla="*/ 851621 w 2250412"/>
              <a:gd name="connsiteY75" fmla="*/ 267485 h 2255599"/>
              <a:gd name="connsiteX76" fmla="*/ 877849 w 2250412"/>
              <a:gd name="connsiteY76" fmla="*/ 304018 h 2255599"/>
              <a:gd name="connsiteX77" fmla="*/ 890539 w 2250412"/>
              <a:gd name="connsiteY77" fmla="*/ 308336 h 2255599"/>
              <a:gd name="connsiteX78" fmla="*/ 1143699 w 2250412"/>
              <a:gd name="connsiteY78" fmla="*/ 273181 h 2255599"/>
              <a:gd name="connsiteX79" fmla="*/ 1161475 w 2250412"/>
              <a:gd name="connsiteY79" fmla="*/ 260783 h 2255599"/>
              <a:gd name="connsiteX80" fmla="*/ 1252556 w 2250412"/>
              <a:gd name="connsiteY80" fmla="*/ 11145 h 2255599"/>
              <a:gd name="connsiteX81" fmla="*/ 1270889 w 2250412"/>
              <a:gd name="connsiteY81" fmla="*/ 655 h 22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250412" h="2255599">
                <a:moveTo>
                  <a:pt x="1125206" y="555840"/>
                </a:moveTo>
                <a:cubicBezTo>
                  <a:pt x="809322" y="555840"/>
                  <a:pt x="553247" y="811915"/>
                  <a:pt x="553247" y="1127799"/>
                </a:cubicBezTo>
                <a:cubicBezTo>
                  <a:pt x="553247" y="1443683"/>
                  <a:pt x="809322" y="1699758"/>
                  <a:pt x="1125206" y="1699758"/>
                </a:cubicBezTo>
                <a:cubicBezTo>
                  <a:pt x="1441090" y="1699758"/>
                  <a:pt x="1697165" y="1443683"/>
                  <a:pt x="1697165" y="1127799"/>
                </a:cubicBezTo>
                <a:cubicBezTo>
                  <a:pt x="1697165" y="811915"/>
                  <a:pt x="1441090" y="555840"/>
                  <a:pt x="1125206" y="555840"/>
                </a:cubicBezTo>
                <a:close/>
                <a:moveTo>
                  <a:pt x="1270889" y="655"/>
                </a:moveTo>
                <a:cubicBezTo>
                  <a:pt x="1311925" y="8973"/>
                  <a:pt x="1353518" y="14907"/>
                  <a:pt x="1394157" y="24815"/>
                </a:cubicBezTo>
                <a:cubicBezTo>
                  <a:pt x="1458772" y="40605"/>
                  <a:pt x="1521823" y="61667"/>
                  <a:pt x="1584160" y="89483"/>
                </a:cubicBezTo>
                <a:cubicBezTo>
                  <a:pt x="1580398" y="114730"/>
                  <a:pt x="1576742" y="140322"/>
                  <a:pt x="1572742" y="165860"/>
                </a:cubicBezTo>
                <a:cubicBezTo>
                  <a:pt x="1562065" y="234264"/>
                  <a:pt x="1551124" y="302614"/>
                  <a:pt x="1540819" y="371043"/>
                </a:cubicBezTo>
                <a:cubicBezTo>
                  <a:pt x="1540156" y="375361"/>
                  <a:pt x="1542859" y="382568"/>
                  <a:pt x="1546329" y="384766"/>
                </a:cubicBezTo>
                <a:cubicBezTo>
                  <a:pt x="1617275" y="429644"/>
                  <a:pt x="1687215" y="475714"/>
                  <a:pt x="1742849" y="540621"/>
                </a:cubicBezTo>
                <a:cubicBezTo>
                  <a:pt x="1781951" y="522156"/>
                  <a:pt x="1819597" y="503981"/>
                  <a:pt x="1857561" y="486550"/>
                </a:cubicBezTo>
                <a:cubicBezTo>
                  <a:pt x="1904054" y="465197"/>
                  <a:pt x="1950840" y="444533"/>
                  <a:pt x="1997413" y="423392"/>
                </a:cubicBezTo>
                <a:cubicBezTo>
                  <a:pt x="2003957" y="420425"/>
                  <a:pt x="2008567" y="419021"/>
                  <a:pt x="2014342" y="426015"/>
                </a:cubicBezTo>
                <a:cubicBezTo>
                  <a:pt x="2084705" y="511002"/>
                  <a:pt x="2139412" y="605129"/>
                  <a:pt x="2180978" y="708476"/>
                </a:cubicBezTo>
                <a:cubicBezTo>
                  <a:pt x="2160447" y="724159"/>
                  <a:pt x="2140127" y="740187"/>
                  <a:pt x="2119252" y="755473"/>
                </a:cubicBezTo>
                <a:cubicBezTo>
                  <a:pt x="2064095" y="795900"/>
                  <a:pt x="2008831" y="836222"/>
                  <a:pt x="1953198" y="875960"/>
                </a:cubicBezTo>
                <a:cubicBezTo>
                  <a:pt x="1944667" y="882053"/>
                  <a:pt x="1942839" y="887087"/>
                  <a:pt x="1944932" y="897445"/>
                </a:cubicBezTo>
                <a:cubicBezTo>
                  <a:pt x="1955608" y="950085"/>
                  <a:pt x="1966418" y="1002752"/>
                  <a:pt x="1974391" y="1055843"/>
                </a:cubicBezTo>
                <a:cubicBezTo>
                  <a:pt x="1978286" y="1081805"/>
                  <a:pt x="1976564" y="1108668"/>
                  <a:pt x="1976537" y="1135108"/>
                </a:cubicBezTo>
                <a:cubicBezTo>
                  <a:pt x="1976537" y="1144221"/>
                  <a:pt x="1978657" y="1148884"/>
                  <a:pt x="1987956" y="1152328"/>
                </a:cubicBezTo>
                <a:cubicBezTo>
                  <a:pt x="2071857" y="1183535"/>
                  <a:pt x="2155466" y="1215538"/>
                  <a:pt x="2239315" y="1246905"/>
                </a:cubicBezTo>
                <a:cubicBezTo>
                  <a:pt x="2248905" y="1250481"/>
                  <a:pt x="2251289" y="1254932"/>
                  <a:pt x="2250150" y="1265238"/>
                </a:cubicBezTo>
                <a:cubicBezTo>
                  <a:pt x="2238149" y="1371657"/>
                  <a:pt x="2206967" y="1472884"/>
                  <a:pt x="2168686" y="1572310"/>
                </a:cubicBezTo>
                <a:cubicBezTo>
                  <a:pt x="2165560" y="1580417"/>
                  <a:pt x="2161242" y="1581529"/>
                  <a:pt x="2153665" y="1580257"/>
                </a:cubicBezTo>
                <a:cubicBezTo>
                  <a:pt x="2065790" y="1565501"/>
                  <a:pt x="1977809" y="1551328"/>
                  <a:pt x="1890013" y="1536016"/>
                </a:cubicBezTo>
                <a:cubicBezTo>
                  <a:pt x="1876529" y="1533658"/>
                  <a:pt x="1870144" y="1536837"/>
                  <a:pt x="1863018" y="1548414"/>
                </a:cubicBezTo>
                <a:cubicBezTo>
                  <a:pt x="1839731" y="1586245"/>
                  <a:pt x="1816206" y="1624049"/>
                  <a:pt x="1790111" y="1659920"/>
                </a:cubicBezTo>
                <a:cubicBezTo>
                  <a:pt x="1772573" y="1684028"/>
                  <a:pt x="1751167" y="1705513"/>
                  <a:pt x="1730133" y="1726840"/>
                </a:cubicBezTo>
                <a:cubicBezTo>
                  <a:pt x="1721284" y="1735820"/>
                  <a:pt x="1721363" y="1742179"/>
                  <a:pt x="1726291" y="1752855"/>
                </a:cubicBezTo>
                <a:cubicBezTo>
                  <a:pt x="1763301" y="1832862"/>
                  <a:pt x="1799436" y="1913266"/>
                  <a:pt x="1836367" y="1993325"/>
                </a:cubicBezTo>
                <a:cubicBezTo>
                  <a:pt x="1840632" y="2002597"/>
                  <a:pt x="1839625" y="2007472"/>
                  <a:pt x="1831625" y="2014016"/>
                </a:cubicBezTo>
                <a:cubicBezTo>
                  <a:pt x="1756996" y="2074869"/>
                  <a:pt x="1676512" y="2126026"/>
                  <a:pt x="1587551" y="2163485"/>
                </a:cubicBezTo>
                <a:cubicBezTo>
                  <a:pt x="1574994" y="2168758"/>
                  <a:pt x="1562993" y="2175327"/>
                  <a:pt x="1549508" y="2181924"/>
                </a:cubicBezTo>
                <a:cubicBezTo>
                  <a:pt x="1546621" y="2178056"/>
                  <a:pt x="1543468" y="2174003"/>
                  <a:pt x="1540500" y="2169817"/>
                </a:cubicBezTo>
                <a:cubicBezTo>
                  <a:pt x="1488840" y="2097228"/>
                  <a:pt x="1437022" y="2024719"/>
                  <a:pt x="1385759" y="1951839"/>
                </a:cubicBezTo>
                <a:cubicBezTo>
                  <a:pt x="1379083" y="1942354"/>
                  <a:pt x="1373069" y="1939573"/>
                  <a:pt x="1361810" y="1943414"/>
                </a:cubicBezTo>
                <a:cubicBezTo>
                  <a:pt x="1284082" y="1969880"/>
                  <a:pt x="1204022" y="1980901"/>
                  <a:pt x="1122055" y="1977536"/>
                </a:cubicBezTo>
                <a:cubicBezTo>
                  <a:pt x="1111166" y="1977085"/>
                  <a:pt x="1107299" y="1980953"/>
                  <a:pt x="1103643" y="1990809"/>
                </a:cubicBezTo>
                <a:cubicBezTo>
                  <a:pt x="1070845" y="2079214"/>
                  <a:pt x="1037332" y="2167380"/>
                  <a:pt x="1004032" y="2255599"/>
                </a:cubicBezTo>
                <a:cubicBezTo>
                  <a:pt x="1001382" y="2255599"/>
                  <a:pt x="998733" y="2255599"/>
                  <a:pt x="996084" y="2255599"/>
                </a:cubicBezTo>
                <a:cubicBezTo>
                  <a:pt x="994521" y="2254884"/>
                  <a:pt x="993011" y="2253851"/>
                  <a:pt x="991395" y="2253506"/>
                </a:cubicBezTo>
                <a:cubicBezTo>
                  <a:pt x="944715" y="2244154"/>
                  <a:pt x="897400" y="2237266"/>
                  <a:pt x="851542" y="2224947"/>
                </a:cubicBezTo>
                <a:cubicBezTo>
                  <a:pt x="796332" y="2210138"/>
                  <a:pt x="742367" y="2190640"/>
                  <a:pt x="687793" y="2173367"/>
                </a:cubicBezTo>
                <a:cubicBezTo>
                  <a:pt x="679501" y="2170744"/>
                  <a:pt x="677488" y="2166214"/>
                  <a:pt x="678838" y="2157657"/>
                </a:cubicBezTo>
                <a:cubicBezTo>
                  <a:pt x="692218" y="2073200"/>
                  <a:pt x="705146" y="1988636"/>
                  <a:pt x="718392" y="1904153"/>
                </a:cubicBezTo>
                <a:cubicBezTo>
                  <a:pt x="722286" y="1879329"/>
                  <a:pt x="722895" y="1878772"/>
                  <a:pt x="701066" y="1866533"/>
                </a:cubicBezTo>
                <a:cubicBezTo>
                  <a:pt x="634861" y="1829417"/>
                  <a:pt x="573744" y="1785599"/>
                  <a:pt x="521236" y="1730549"/>
                </a:cubicBezTo>
                <a:cubicBezTo>
                  <a:pt x="513500" y="1722415"/>
                  <a:pt x="507301" y="1721991"/>
                  <a:pt x="497525" y="1726548"/>
                </a:cubicBezTo>
                <a:cubicBezTo>
                  <a:pt x="416777" y="1764167"/>
                  <a:pt x="335790" y="1801256"/>
                  <a:pt x="254909" y="1838584"/>
                </a:cubicBezTo>
                <a:cubicBezTo>
                  <a:pt x="248604" y="1841498"/>
                  <a:pt x="243994" y="1843777"/>
                  <a:pt x="238219" y="1836147"/>
                </a:cubicBezTo>
                <a:cubicBezTo>
                  <a:pt x="173869" y="1750974"/>
                  <a:pt x="118739" y="1660529"/>
                  <a:pt x="77225" y="1561951"/>
                </a:cubicBezTo>
                <a:cubicBezTo>
                  <a:pt x="73172" y="1552335"/>
                  <a:pt x="75900" y="1548229"/>
                  <a:pt x="83371" y="1542877"/>
                </a:cubicBezTo>
                <a:cubicBezTo>
                  <a:pt x="155483" y="1491270"/>
                  <a:pt x="227277" y="1439212"/>
                  <a:pt x="299416" y="1387659"/>
                </a:cubicBezTo>
                <a:cubicBezTo>
                  <a:pt x="306622" y="1382493"/>
                  <a:pt x="308741" y="1378360"/>
                  <a:pt x="306118" y="1369379"/>
                </a:cubicBezTo>
                <a:cubicBezTo>
                  <a:pt x="282275" y="1288127"/>
                  <a:pt x="267943" y="1205418"/>
                  <a:pt x="271043" y="1120378"/>
                </a:cubicBezTo>
                <a:cubicBezTo>
                  <a:pt x="271414" y="1110099"/>
                  <a:pt x="268632" y="1104906"/>
                  <a:pt x="258406" y="1101091"/>
                </a:cubicBezTo>
                <a:cubicBezTo>
                  <a:pt x="198507" y="1078732"/>
                  <a:pt x="138979" y="1055392"/>
                  <a:pt x="79238" y="1032609"/>
                </a:cubicBezTo>
                <a:cubicBezTo>
                  <a:pt x="52932" y="1022595"/>
                  <a:pt x="26413" y="1013111"/>
                  <a:pt x="0" y="1003388"/>
                </a:cubicBezTo>
                <a:cubicBezTo>
                  <a:pt x="0" y="998964"/>
                  <a:pt x="0" y="994566"/>
                  <a:pt x="0" y="990142"/>
                </a:cubicBezTo>
                <a:cubicBezTo>
                  <a:pt x="5298" y="958961"/>
                  <a:pt x="11153" y="927858"/>
                  <a:pt x="15816" y="896571"/>
                </a:cubicBezTo>
                <a:cubicBezTo>
                  <a:pt x="26863" y="822392"/>
                  <a:pt x="48163" y="751367"/>
                  <a:pt x="78762" y="682911"/>
                </a:cubicBezTo>
                <a:cubicBezTo>
                  <a:pt x="82577" y="674354"/>
                  <a:pt x="86073" y="672340"/>
                  <a:pt x="95319" y="673930"/>
                </a:cubicBezTo>
                <a:cubicBezTo>
                  <a:pt x="184890" y="689269"/>
                  <a:pt x="274566" y="703972"/>
                  <a:pt x="364189" y="719020"/>
                </a:cubicBezTo>
                <a:cubicBezTo>
                  <a:pt x="370680" y="720106"/>
                  <a:pt x="375052" y="720927"/>
                  <a:pt x="378893" y="713138"/>
                </a:cubicBezTo>
                <a:cubicBezTo>
                  <a:pt x="400776" y="668605"/>
                  <a:pt x="428407" y="627754"/>
                  <a:pt x="461257" y="590559"/>
                </a:cubicBezTo>
                <a:cubicBezTo>
                  <a:pt x="484915" y="563801"/>
                  <a:pt x="509367" y="537759"/>
                  <a:pt x="532839" y="510817"/>
                </a:cubicBezTo>
                <a:cubicBezTo>
                  <a:pt x="535436" y="507823"/>
                  <a:pt x="535674" y="500299"/>
                  <a:pt x="533820" y="496325"/>
                </a:cubicBezTo>
                <a:cubicBezTo>
                  <a:pt x="496916" y="416265"/>
                  <a:pt x="459800" y="336286"/>
                  <a:pt x="421916" y="256702"/>
                </a:cubicBezTo>
                <a:cubicBezTo>
                  <a:pt x="416697" y="245708"/>
                  <a:pt x="418234" y="240039"/>
                  <a:pt x="427029" y="232488"/>
                </a:cubicBezTo>
                <a:cubicBezTo>
                  <a:pt x="463033" y="201625"/>
                  <a:pt x="501605" y="174682"/>
                  <a:pt x="543595" y="152588"/>
                </a:cubicBezTo>
                <a:cubicBezTo>
                  <a:pt x="580235" y="133301"/>
                  <a:pt x="616423" y="113167"/>
                  <a:pt x="653221" y="94199"/>
                </a:cubicBezTo>
                <a:cubicBezTo>
                  <a:pt x="667659" y="86755"/>
                  <a:pt x="683395" y="81880"/>
                  <a:pt x="698178" y="75098"/>
                </a:cubicBezTo>
                <a:cubicBezTo>
                  <a:pt x="706735" y="71177"/>
                  <a:pt x="711424" y="73614"/>
                  <a:pt x="716670" y="80900"/>
                </a:cubicBezTo>
                <a:cubicBezTo>
                  <a:pt x="761442" y="143236"/>
                  <a:pt x="806611" y="205307"/>
                  <a:pt x="851621" y="267485"/>
                </a:cubicBezTo>
                <a:cubicBezTo>
                  <a:pt x="860417" y="279645"/>
                  <a:pt x="868497" y="292335"/>
                  <a:pt x="877849" y="304018"/>
                </a:cubicBezTo>
                <a:cubicBezTo>
                  <a:pt x="880286" y="307038"/>
                  <a:pt x="887042" y="309502"/>
                  <a:pt x="890539" y="308336"/>
                </a:cubicBezTo>
                <a:cubicBezTo>
                  <a:pt x="972824" y="281208"/>
                  <a:pt x="1057679" y="272836"/>
                  <a:pt x="1143699" y="273181"/>
                </a:cubicBezTo>
                <a:cubicBezTo>
                  <a:pt x="1153660" y="273234"/>
                  <a:pt x="1158005" y="270452"/>
                  <a:pt x="1161475" y="260783"/>
                </a:cubicBezTo>
                <a:cubicBezTo>
                  <a:pt x="1191518" y="177438"/>
                  <a:pt x="1222408" y="94437"/>
                  <a:pt x="1252556" y="11145"/>
                </a:cubicBezTo>
                <a:cubicBezTo>
                  <a:pt x="1256132" y="1237"/>
                  <a:pt x="1260716" y="-1412"/>
                  <a:pt x="1270889" y="655"/>
                </a:cubicBezTo>
                <a:close/>
              </a:path>
            </a:pathLst>
          </a:custGeom>
          <a:solidFill>
            <a:schemeClr val="accent2"/>
          </a:solidFill>
          <a:ln w="5358" cap="flat">
            <a:noFill/>
            <a:prstDash val="solid"/>
            <a:miter/>
          </a:ln>
        </p:spPr>
        <p:txBody>
          <a:bodyPr wrap="square" rtlCol="0" anchor="ctr">
            <a:noAutofit/>
          </a:bodyPr>
          <a:lstStyle/>
          <a:p>
            <a:endParaRPr lang="ko-KR" altLang="en-US" dirty="0"/>
          </a:p>
        </p:txBody>
      </p:sp>
      <p:sp>
        <p:nvSpPr>
          <p:cNvPr id="21" name="자유형: 도형 20">
            <a:extLst>
              <a:ext uri="{FF2B5EF4-FFF2-40B4-BE49-F238E27FC236}">
                <a16:creationId xmlns:a16="http://schemas.microsoft.com/office/drawing/2014/main" xmlns="" id="{6B993483-4337-4FEF-97A3-8145268D94B8}"/>
              </a:ext>
            </a:extLst>
          </p:cNvPr>
          <p:cNvSpPr/>
          <p:nvPr/>
        </p:nvSpPr>
        <p:spPr>
          <a:xfrm>
            <a:off x="7177574" y="4452559"/>
            <a:ext cx="522902" cy="812881"/>
          </a:xfrm>
          <a:custGeom>
            <a:avLst/>
            <a:gdLst>
              <a:gd name="connsiteX0" fmla="*/ 1238230 w 1634007"/>
              <a:gd name="connsiteY0" fmla="*/ 1332717 h 2540158"/>
              <a:gd name="connsiteX1" fmla="*/ 645988 w 1634007"/>
              <a:gd name="connsiteY1" fmla="*/ 1861833 h 2540158"/>
              <a:gd name="connsiteX2" fmla="*/ 429062 w 1634007"/>
              <a:gd name="connsiteY2" fmla="*/ 1613917 h 2540158"/>
              <a:gd name="connsiteX3" fmla="*/ 268376 w 1634007"/>
              <a:gd name="connsiteY3" fmla="*/ 1759682 h 2540158"/>
              <a:gd name="connsiteX4" fmla="*/ 625328 w 1634007"/>
              <a:gd name="connsiteY4" fmla="*/ 2130407 h 2540158"/>
              <a:gd name="connsiteX5" fmla="*/ 1365631 w 1634007"/>
              <a:gd name="connsiteY5" fmla="*/ 1477334 h 2540158"/>
              <a:gd name="connsiteX6" fmla="*/ 817040 w 1634007"/>
              <a:gd name="connsiteY6" fmla="*/ 0 h 2540158"/>
              <a:gd name="connsiteX7" fmla="*/ 1431681 w 1634007"/>
              <a:gd name="connsiteY7" fmla="*/ 614642 h 2540158"/>
              <a:gd name="connsiteX8" fmla="*/ 1431681 w 1634007"/>
              <a:gd name="connsiteY8" fmla="*/ 850630 h 2540158"/>
              <a:gd name="connsiteX9" fmla="*/ 1152738 w 1634007"/>
              <a:gd name="connsiteY9" fmla="*/ 850630 h 2540158"/>
              <a:gd name="connsiteX10" fmla="*/ 1152738 w 1634007"/>
              <a:gd name="connsiteY10" fmla="*/ 609226 h 2540158"/>
              <a:gd name="connsiteX11" fmla="*/ 798699 w 1634007"/>
              <a:gd name="connsiteY11" fmla="*/ 255186 h 2540158"/>
              <a:gd name="connsiteX12" fmla="*/ 444659 w 1634007"/>
              <a:gd name="connsiteY12" fmla="*/ 609226 h 2540158"/>
              <a:gd name="connsiteX13" fmla="*/ 444659 w 1634007"/>
              <a:gd name="connsiteY13" fmla="*/ 1037163 h 2540158"/>
              <a:gd name="connsiteX14" fmla="*/ 1632787 w 1634007"/>
              <a:gd name="connsiteY14" fmla="*/ 1037163 h 2540158"/>
              <a:gd name="connsiteX15" fmla="*/ 1632787 w 1634007"/>
              <a:gd name="connsiteY15" fmla="*/ 2231355 h 2540158"/>
              <a:gd name="connsiteX16" fmla="*/ 0 w 1634007"/>
              <a:gd name="connsiteY16" fmla="*/ 2231355 h 2540158"/>
              <a:gd name="connsiteX17" fmla="*/ 0 w 1634007"/>
              <a:gd name="connsiteY17" fmla="*/ 1037163 h 2540158"/>
              <a:gd name="connsiteX18" fmla="*/ 202326 w 1634007"/>
              <a:gd name="connsiteY18" fmla="*/ 1037163 h 2540158"/>
              <a:gd name="connsiteX19" fmla="*/ 202326 w 1634007"/>
              <a:gd name="connsiteY19" fmla="*/ 614642 h 2540158"/>
              <a:gd name="connsiteX20" fmla="*/ 817040 w 1634007"/>
              <a:gd name="connsiteY20" fmla="*/ 0 h 254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34007" h="2540158">
                <a:moveTo>
                  <a:pt x="1238230" y="1332717"/>
                </a:moveTo>
                <a:lnTo>
                  <a:pt x="645988" y="1861833"/>
                </a:lnTo>
                <a:lnTo>
                  <a:pt x="429062" y="1613917"/>
                </a:lnTo>
                <a:lnTo>
                  <a:pt x="268376" y="1759682"/>
                </a:lnTo>
                <a:lnTo>
                  <a:pt x="625328" y="2130407"/>
                </a:lnTo>
                <a:lnTo>
                  <a:pt x="1365631" y="1477334"/>
                </a:lnTo>
                <a:close/>
                <a:moveTo>
                  <a:pt x="817040" y="0"/>
                </a:moveTo>
                <a:cubicBezTo>
                  <a:pt x="1156566" y="0"/>
                  <a:pt x="1431754" y="275189"/>
                  <a:pt x="1431681" y="614642"/>
                </a:cubicBezTo>
                <a:lnTo>
                  <a:pt x="1431681" y="850630"/>
                </a:lnTo>
                <a:lnTo>
                  <a:pt x="1152738" y="850630"/>
                </a:lnTo>
                <a:lnTo>
                  <a:pt x="1152738" y="609226"/>
                </a:lnTo>
                <a:cubicBezTo>
                  <a:pt x="1152738" y="413685"/>
                  <a:pt x="994241" y="255186"/>
                  <a:pt x="798699" y="255186"/>
                </a:cubicBezTo>
                <a:cubicBezTo>
                  <a:pt x="603157" y="255186"/>
                  <a:pt x="444659" y="413685"/>
                  <a:pt x="444659" y="609226"/>
                </a:cubicBezTo>
                <a:lnTo>
                  <a:pt x="444659" y="1037163"/>
                </a:lnTo>
                <a:lnTo>
                  <a:pt x="1632787" y="1037163"/>
                </a:lnTo>
                <a:cubicBezTo>
                  <a:pt x="1632787" y="1037235"/>
                  <a:pt x="1635532" y="1931544"/>
                  <a:pt x="1632787" y="2231355"/>
                </a:cubicBezTo>
                <a:cubicBezTo>
                  <a:pt x="1215781" y="2656521"/>
                  <a:pt x="460332" y="2629443"/>
                  <a:pt x="0" y="2231355"/>
                </a:cubicBezTo>
                <a:cubicBezTo>
                  <a:pt x="0" y="1931544"/>
                  <a:pt x="0" y="1037163"/>
                  <a:pt x="0" y="1037163"/>
                </a:cubicBezTo>
                <a:lnTo>
                  <a:pt x="202326" y="1037163"/>
                </a:lnTo>
                <a:lnTo>
                  <a:pt x="202326" y="614642"/>
                </a:lnTo>
                <a:cubicBezTo>
                  <a:pt x="202326" y="275189"/>
                  <a:pt x="477587" y="0"/>
                  <a:pt x="817040" y="0"/>
                </a:cubicBezTo>
                <a:close/>
              </a:path>
            </a:pathLst>
          </a:custGeom>
          <a:solidFill>
            <a:schemeClr val="accent2"/>
          </a:solidFill>
          <a:ln w="8701" cap="flat">
            <a:noFill/>
            <a:prstDash val="solid"/>
            <a:miter/>
          </a:ln>
        </p:spPr>
        <p:txBody>
          <a:bodyPr wrap="square" rtlCol="0" anchor="ctr">
            <a:noAutofit/>
          </a:bodyPr>
          <a:lstStyle/>
          <a:p>
            <a:endParaRPr lang="en-US"/>
          </a:p>
        </p:txBody>
      </p:sp>
      <p:sp>
        <p:nvSpPr>
          <p:cNvPr id="16" name="자유형: 도형 15">
            <a:extLst>
              <a:ext uri="{FF2B5EF4-FFF2-40B4-BE49-F238E27FC236}">
                <a16:creationId xmlns:a16="http://schemas.microsoft.com/office/drawing/2014/main" xmlns="" id="{CF594922-CD8D-4742-A89C-3E1A3C2DD2F2}"/>
              </a:ext>
            </a:extLst>
          </p:cNvPr>
          <p:cNvSpPr/>
          <p:nvPr/>
        </p:nvSpPr>
        <p:spPr>
          <a:xfrm>
            <a:off x="4491524" y="2214184"/>
            <a:ext cx="522902" cy="812881"/>
          </a:xfrm>
          <a:custGeom>
            <a:avLst/>
            <a:gdLst>
              <a:gd name="connsiteX0" fmla="*/ 635725 w 1634007"/>
              <a:gd name="connsiteY0" fmla="*/ 1436731 h 2540157"/>
              <a:gd name="connsiteX1" fmla="*/ 465075 w 1634007"/>
              <a:gd name="connsiteY1" fmla="*/ 1607381 h 2540157"/>
              <a:gd name="connsiteX2" fmla="*/ 646353 w 1634007"/>
              <a:gd name="connsiteY2" fmla="*/ 1788659 h 2540157"/>
              <a:gd name="connsiteX3" fmla="*/ 465075 w 1634007"/>
              <a:gd name="connsiteY3" fmla="*/ 1969937 h 2540157"/>
              <a:gd name="connsiteX4" fmla="*/ 635725 w 1634007"/>
              <a:gd name="connsiteY4" fmla="*/ 2140587 h 2540157"/>
              <a:gd name="connsiteX5" fmla="*/ 817003 w 1634007"/>
              <a:gd name="connsiteY5" fmla="*/ 1959309 h 2540157"/>
              <a:gd name="connsiteX6" fmla="*/ 998281 w 1634007"/>
              <a:gd name="connsiteY6" fmla="*/ 2140587 h 2540157"/>
              <a:gd name="connsiteX7" fmla="*/ 1168931 w 1634007"/>
              <a:gd name="connsiteY7" fmla="*/ 1969937 h 2540157"/>
              <a:gd name="connsiteX8" fmla="*/ 987653 w 1634007"/>
              <a:gd name="connsiteY8" fmla="*/ 1788659 h 2540157"/>
              <a:gd name="connsiteX9" fmla="*/ 1168931 w 1634007"/>
              <a:gd name="connsiteY9" fmla="*/ 1607381 h 2540157"/>
              <a:gd name="connsiteX10" fmla="*/ 998281 w 1634007"/>
              <a:gd name="connsiteY10" fmla="*/ 1436731 h 2540157"/>
              <a:gd name="connsiteX11" fmla="*/ 817003 w 1634007"/>
              <a:gd name="connsiteY11" fmla="*/ 1618009 h 2540157"/>
              <a:gd name="connsiteX12" fmla="*/ 798699 w 1634007"/>
              <a:gd name="connsiteY12" fmla="*/ 255186 h 2540157"/>
              <a:gd name="connsiteX13" fmla="*/ 444659 w 1634007"/>
              <a:gd name="connsiteY13" fmla="*/ 609226 h 2540157"/>
              <a:gd name="connsiteX14" fmla="*/ 444659 w 1634007"/>
              <a:gd name="connsiteY14" fmla="*/ 1037162 h 2540157"/>
              <a:gd name="connsiteX15" fmla="*/ 1152738 w 1634007"/>
              <a:gd name="connsiteY15" fmla="*/ 1037162 h 2540157"/>
              <a:gd name="connsiteX16" fmla="*/ 1152738 w 1634007"/>
              <a:gd name="connsiteY16" fmla="*/ 609226 h 2540157"/>
              <a:gd name="connsiteX17" fmla="*/ 798699 w 1634007"/>
              <a:gd name="connsiteY17" fmla="*/ 255186 h 2540157"/>
              <a:gd name="connsiteX18" fmla="*/ 817040 w 1634007"/>
              <a:gd name="connsiteY18" fmla="*/ 0 h 2540157"/>
              <a:gd name="connsiteX19" fmla="*/ 1431681 w 1634007"/>
              <a:gd name="connsiteY19" fmla="*/ 614642 h 2540157"/>
              <a:gd name="connsiteX20" fmla="*/ 1431681 w 1634007"/>
              <a:gd name="connsiteY20" fmla="*/ 1037162 h 2540157"/>
              <a:gd name="connsiteX21" fmla="*/ 1632787 w 1634007"/>
              <a:gd name="connsiteY21" fmla="*/ 1037162 h 2540157"/>
              <a:gd name="connsiteX22" fmla="*/ 1632787 w 1634007"/>
              <a:gd name="connsiteY22" fmla="*/ 2231354 h 2540157"/>
              <a:gd name="connsiteX23" fmla="*/ 0 w 1634007"/>
              <a:gd name="connsiteY23" fmla="*/ 2231354 h 2540157"/>
              <a:gd name="connsiteX24" fmla="*/ 0 w 1634007"/>
              <a:gd name="connsiteY24" fmla="*/ 1037162 h 2540157"/>
              <a:gd name="connsiteX25" fmla="*/ 202326 w 1634007"/>
              <a:gd name="connsiteY25" fmla="*/ 1037162 h 2540157"/>
              <a:gd name="connsiteX26" fmla="*/ 202326 w 1634007"/>
              <a:gd name="connsiteY26" fmla="*/ 614642 h 2540157"/>
              <a:gd name="connsiteX27" fmla="*/ 817040 w 1634007"/>
              <a:gd name="connsiteY27" fmla="*/ 0 h 254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4007" h="2540157">
                <a:moveTo>
                  <a:pt x="635725" y="1436731"/>
                </a:moveTo>
                <a:lnTo>
                  <a:pt x="465075" y="1607381"/>
                </a:lnTo>
                <a:lnTo>
                  <a:pt x="646353" y="1788659"/>
                </a:lnTo>
                <a:lnTo>
                  <a:pt x="465075" y="1969937"/>
                </a:lnTo>
                <a:lnTo>
                  <a:pt x="635725" y="2140587"/>
                </a:lnTo>
                <a:lnTo>
                  <a:pt x="817003" y="1959309"/>
                </a:lnTo>
                <a:lnTo>
                  <a:pt x="998281" y="2140587"/>
                </a:lnTo>
                <a:lnTo>
                  <a:pt x="1168931" y="1969937"/>
                </a:lnTo>
                <a:lnTo>
                  <a:pt x="987653" y="1788659"/>
                </a:lnTo>
                <a:lnTo>
                  <a:pt x="1168931" y="1607381"/>
                </a:lnTo>
                <a:lnTo>
                  <a:pt x="998281" y="1436731"/>
                </a:lnTo>
                <a:lnTo>
                  <a:pt x="817003" y="1618009"/>
                </a:lnTo>
                <a:close/>
                <a:moveTo>
                  <a:pt x="798699" y="255186"/>
                </a:moveTo>
                <a:cubicBezTo>
                  <a:pt x="603157" y="255186"/>
                  <a:pt x="444659" y="413685"/>
                  <a:pt x="444659" y="609226"/>
                </a:cubicBezTo>
                <a:lnTo>
                  <a:pt x="444659" y="1037162"/>
                </a:lnTo>
                <a:lnTo>
                  <a:pt x="1152738" y="1037162"/>
                </a:lnTo>
                <a:lnTo>
                  <a:pt x="1152738" y="609226"/>
                </a:lnTo>
                <a:cubicBezTo>
                  <a:pt x="1152738" y="413685"/>
                  <a:pt x="994240" y="255186"/>
                  <a:pt x="798699" y="255186"/>
                </a:cubicBezTo>
                <a:close/>
                <a:moveTo>
                  <a:pt x="817040" y="0"/>
                </a:moveTo>
                <a:cubicBezTo>
                  <a:pt x="1156566" y="0"/>
                  <a:pt x="1431754" y="275188"/>
                  <a:pt x="1431681" y="614642"/>
                </a:cubicBezTo>
                <a:lnTo>
                  <a:pt x="1431681" y="1037162"/>
                </a:lnTo>
                <a:lnTo>
                  <a:pt x="1632787" y="1037162"/>
                </a:lnTo>
                <a:cubicBezTo>
                  <a:pt x="1632787" y="1037234"/>
                  <a:pt x="1635532" y="1931542"/>
                  <a:pt x="1632787" y="2231354"/>
                </a:cubicBezTo>
                <a:cubicBezTo>
                  <a:pt x="1215781" y="2656520"/>
                  <a:pt x="460332" y="2629442"/>
                  <a:pt x="0" y="2231354"/>
                </a:cubicBezTo>
                <a:cubicBezTo>
                  <a:pt x="0" y="1931542"/>
                  <a:pt x="0" y="1037162"/>
                  <a:pt x="0" y="1037162"/>
                </a:cubicBezTo>
                <a:lnTo>
                  <a:pt x="202326" y="1037162"/>
                </a:lnTo>
                <a:lnTo>
                  <a:pt x="202326" y="614642"/>
                </a:lnTo>
                <a:cubicBezTo>
                  <a:pt x="202326" y="275188"/>
                  <a:pt x="477586" y="0"/>
                  <a:pt x="817040" y="0"/>
                </a:cubicBezTo>
                <a:close/>
              </a:path>
            </a:pathLst>
          </a:custGeom>
          <a:solidFill>
            <a:schemeClr val="accent1"/>
          </a:solidFill>
          <a:ln w="8701" cap="flat">
            <a:noFill/>
            <a:prstDash val="solid"/>
            <a:miter/>
          </a:ln>
        </p:spPr>
        <p:txBody>
          <a:bodyPr wrap="square" rtlCol="0" anchor="ctr">
            <a:noAutofit/>
          </a:bodyPr>
          <a:lstStyle/>
          <a:p>
            <a:endParaRPr lang="en-US"/>
          </a:p>
        </p:txBody>
      </p:sp>
      <p:sp>
        <p:nvSpPr>
          <p:cNvPr id="22" name="자유형: 도형 21">
            <a:extLst>
              <a:ext uri="{FF2B5EF4-FFF2-40B4-BE49-F238E27FC236}">
                <a16:creationId xmlns:a16="http://schemas.microsoft.com/office/drawing/2014/main" xmlns="" id="{FE6C1E51-D5C5-4FDB-A7CA-6AD9EBBDCD43}"/>
              </a:ext>
            </a:extLst>
          </p:cNvPr>
          <p:cNvSpPr/>
          <p:nvPr/>
        </p:nvSpPr>
        <p:spPr>
          <a:xfrm>
            <a:off x="5094755" y="4218097"/>
            <a:ext cx="666507" cy="672205"/>
          </a:xfrm>
          <a:custGeom>
            <a:avLst/>
            <a:gdLst>
              <a:gd name="connsiteX0" fmla="*/ 2093370 w 6797527"/>
              <a:gd name="connsiteY0" fmla="*/ 5591383 h 6855646"/>
              <a:gd name="connsiteX1" fmla="*/ 2253467 w 6797527"/>
              <a:gd name="connsiteY1" fmla="*/ 5685286 h 6855646"/>
              <a:gd name="connsiteX2" fmla="*/ 2252544 w 6797527"/>
              <a:gd name="connsiteY2" fmla="*/ 5875940 h 6855646"/>
              <a:gd name="connsiteX3" fmla="*/ 1899176 w 6797527"/>
              <a:gd name="connsiteY3" fmla="*/ 6342608 h 6855646"/>
              <a:gd name="connsiteX4" fmla="*/ 1638633 w 6797527"/>
              <a:gd name="connsiteY4" fmla="*/ 6355384 h 6855646"/>
              <a:gd name="connsiteX5" fmla="*/ 1615696 w 6797527"/>
              <a:gd name="connsiteY5" fmla="*/ 6095380 h 6855646"/>
              <a:gd name="connsiteX6" fmla="*/ 1938430 w 6797527"/>
              <a:gd name="connsiteY6" fmla="*/ 5668892 h 6855646"/>
              <a:gd name="connsiteX7" fmla="*/ 2093370 w 6797527"/>
              <a:gd name="connsiteY7" fmla="*/ 5591383 h 6855646"/>
              <a:gd name="connsiteX8" fmla="*/ 3586502 w 6797527"/>
              <a:gd name="connsiteY8" fmla="*/ 5588368 h 6855646"/>
              <a:gd name="connsiteX9" fmla="*/ 3658934 w 6797527"/>
              <a:gd name="connsiteY9" fmla="*/ 5611087 h 6855646"/>
              <a:gd name="connsiteX10" fmla="*/ 3730131 w 6797527"/>
              <a:gd name="connsiteY10" fmla="*/ 5872707 h 6855646"/>
              <a:gd name="connsiteX11" fmla="*/ 3179797 w 6797527"/>
              <a:gd name="connsiteY11" fmla="*/ 6752856 h 6855646"/>
              <a:gd name="connsiteX12" fmla="*/ 3018007 w 6797527"/>
              <a:gd name="connsiteY12" fmla="*/ 6838215 h 6855646"/>
              <a:gd name="connsiteX13" fmla="*/ 2855524 w 6797527"/>
              <a:gd name="connsiteY13" fmla="*/ 6738232 h 6855646"/>
              <a:gd name="connsiteX14" fmla="*/ 2868455 w 6797527"/>
              <a:gd name="connsiteY14" fmla="*/ 6538264 h 6855646"/>
              <a:gd name="connsiteX15" fmla="*/ 3171331 w 6797527"/>
              <a:gd name="connsiteY15" fmla="*/ 6074445 h 6855646"/>
              <a:gd name="connsiteX16" fmla="*/ 3399238 w 6797527"/>
              <a:gd name="connsiteY16" fmla="*/ 5690058 h 6855646"/>
              <a:gd name="connsiteX17" fmla="*/ 3586502 w 6797527"/>
              <a:gd name="connsiteY17" fmla="*/ 5588368 h 6855646"/>
              <a:gd name="connsiteX18" fmla="*/ 1146313 w 6797527"/>
              <a:gd name="connsiteY18" fmla="*/ 4775343 h 6855646"/>
              <a:gd name="connsiteX19" fmla="*/ 1215839 w 6797527"/>
              <a:gd name="connsiteY19" fmla="*/ 4801058 h 6855646"/>
              <a:gd name="connsiteX20" fmla="*/ 1281725 w 6797527"/>
              <a:gd name="connsiteY20" fmla="*/ 5053827 h 6855646"/>
              <a:gd name="connsiteX21" fmla="*/ 955912 w 6797527"/>
              <a:gd name="connsiteY21" fmla="*/ 5507410 h 6855646"/>
              <a:gd name="connsiteX22" fmla="*/ 803589 w 6797527"/>
              <a:gd name="connsiteY22" fmla="*/ 5568985 h 6855646"/>
              <a:gd name="connsiteX23" fmla="*/ 646802 w 6797527"/>
              <a:gd name="connsiteY23" fmla="*/ 5461843 h 6855646"/>
              <a:gd name="connsiteX24" fmla="*/ 669200 w 6797527"/>
              <a:gd name="connsiteY24" fmla="*/ 5263338 h 6855646"/>
              <a:gd name="connsiteX25" fmla="*/ 959222 w 6797527"/>
              <a:gd name="connsiteY25" fmla="*/ 4859402 h 6855646"/>
              <a:gd name="connsiteX26" fmla="*/ 1146313 w 6797527"/>
              <a:gd name="connsiteY26" fmla="*/ 4775343 h 6855646"/>
              <a:gd name="connsiteX27" fmla="*/ 5271911 w 6797527"/>
              <a:gd name="connsiteY27" fmla="*/ 4285054 h 6855646"/>
              <a:gd name="connsiteX28" fmla="*/ 5443091 w 6797527"/>
              <a:gd name="connsiteY28" fmla="*/ 4494181 h 6855646"/>
              <a:gd name="connsiteX29" fmla="*/ 5404452 w 6797527"/>
              <a:gd name="connsiteY29" fmla="*/ 4706463 h 6855646"/>
              <a:gd name="connsiteX30" fmla="*/ 4766836 w 6797527"/>
              <a:gd name="connsiteY30" fmla="*/ 6560201 h 6855646"/>
              <a:gd name="connsiteX31" fmla="*/ 4513682 w 6797527"/>
              <a:gd name="connsiteY31" fmla="*/ 6652180 h 6855646"/>
              <a:gd name="connsiteX32" fmla="*/ 4426707 w 6797527"/>
              <a:gd name="connsiteY32" fmla="*/ 6395101 h 6855646"/>
              <a:gd name="connsiteX33" fmla="*/ 4618284 w 6797527"/>
              <a:gd name="connsiteY33" fmla="*/ 5982698 h 6855646"/>
              <a:gd name="connsiteX34" fmla="*/ 5067172 w 6797527"/>
              <a:gd name="connsiteY34" fmla="*/ 4448153 h 6855646"/>
              <a:gd name="connsiteX35" fmla="*/ 5271911 w 6797527"/>
              <a:gd name="connsiteY35" fmla="*/ 4285054 h 6855646"/>
              <a:gd name="connsiteX36" fmla="*/ 2779786 w 6797527"/>
              <a:gd name="connsiteY36" fmla="*/ 3896434 h 6855646"/>
              <a:gd name="connsiteX37" fmla="*/ 2952660 w 6797527"/>
              <a:gd name="connsiteY37" fmla="*/ 4104945 h 6855646"/>
              <a:gd name="connsiteX38" fmla="*/ 2911866 w 6797527"/>
              <a:gd name="connsiteY38" fmla="*/ 4314148 h 6855646"/>
              <a:gd name="connsiteX39" fmla="*/ 2506621 w 6797527"/>
              <a:gd name="connsiteY39" fmla="*/ 5444295 h 6855646"/>
              <a:gd name="connsiteX40" fmla="*/ 2230685 w 6797527"/>
              <a:gd name="connsiteY40" fmla="*/ 5524882 h 6855646"/>
              <a:gd name="connsiteX41" fmla="*/ 2166184 w 6797527"/>
              <a:gd name="connsiteY41" fmla="*/ 5279040 h 6855646"/>
              <a:gd name="connsiteX42" fmla="*/ 2366228 w 6797527"/>
              <a:gd name="connsiteY42" fmla="*/ 4826613 h 6855646"/>
              <a:gd name="connsiteX43" fmla="*/ 2576586 w 6797527"/>
              <a:gd name="connsiteY43" fmla="*/ 4058917 h 6855646"/>
              <a:gd name="connsiteX44" fmla="*/ 2779786 w 6797527"/>
              <a:gd name="connsiteY44" fmla="*/ 3896434 h 6855646"/>
              <a:gd name="connsiteX45" fmla="*/ 4704259 w 6797527"/>
              <a:gd name="connsiteY45" fmla="*/ 3551763 h 6855646"/>
              <a:gd name="connsiteX46" fmla="*/ 4893297 w 6797527"/>
              <a:gd name="connsiteY46" fmla="*/ 3755886 h 6855646"/>
              <a:gd name="connsiteX47" fmla="*/ 4834723 w 6797527"/>
              <a:gd name="connsiteY47" fmla="*/ 4298677 h 6855646"/>
              <a:gd name="connsiteX48" fmla="*/ 4531539 w 6797527"/>
              <a:gd name="connsiteY48" fmla="*/ 5514413 h 6855646"/>
              <a:gd name="connsiteX49" fmla="*/ 3931483 w 6797527"/>
              <a:gd name="connsiteY49" fmla="*/ 6761014 h 6855646"/>
              <a:gd name="connsiteX50" fmla="*/ 3727591 w 6797527"/>
              <a:gd name="connsiteY50" fmla="*/ 6851300 h 6855646"/>
              <a:gd name="connsiteX51" fmla="*/ 3580117 w 6797527"/>
              <a:gd name="connsiteY51" fmla="*/ 6687047 h 6855646"/>
              <a:gd name="connsiteX52" fmla="*/ 3611366 w 6797527"/>
              <a:gd name="connsiteY52" fmla="*/ 6559739 h 6855646"/>
              <a:gd name="connsiteX53" fmla="*/ 3959500 w 6797527"/>
              <a:gd name="connsiteY53" fmla="*/ 5914887 h 6855646"/>
              <a:gd name="connsiteX54" fmla="*/ 4435327 w 6797527"/>
              <a:gd name="connsiteY54" fmla="*/ 4403124 h 6855646"/>
              <a:gd name="connsiteX55" fmla="*/ 4515837 w 6797527"/>
              <a:gd name="connsiteY55" fmla="*/ 3736336 h 6855646"/>
              <a:gd name="connsiteX56" fmla="*/ 4704259 w 6797527"/>
              <a:gd name="connsiteY56" fmla="*/ 3551763 h 6855646"/>
              <a:gd name="connsiteX57" fmla="*/ 913194 w 6797527"/>
              <a:gd name="connsiteY57" fmla="*/ 3542296 h 6855646"/>
              <a:gd name="connsiteX58" fmla="*/ 1093611 w 6797527"/>
              <a:gd name="connsiteY58" fmla="*/ 3754193 h 6855646"/>
              <a:gd name="connsiteX59" fmla="*/ 617168 w 6797527"/>
              <a:gd name="connsiteY59" fmla="*/ 4919745 h 6855646"/>
              <a:gd name="connsiteX60" fmla="*/ 460843 w 6797527"/>
              <a:gd name="connsiteY60" fmla="*/ 5000025 h 6855646"/>
              <a:gd name="connsiteX61" fmla="*/ 296359 w 6797527"/>
              <a:gd name="connsiteY61" fmla="*/ 4898963 h 6855646"/>
              <a:gd name="connsiteX62" fmla="*/ 309136 w 6797527"/>
              <a:gd name="connsiteY62" fmla="*/ 4701613 h 6855646"/>
              <a:gd name="connsiteX63" fmla="*/ 536812 w 6797527"/>
              <a:gd name="connsiteY63" fmla="*/ 4308529 h 6855646"/>
              <a:gd name="connsiteX64" fmla="*/ 717075 w 6797527"/>
              <a:gd name="connsiteY64" fmla="*/ 3716555 h 6855646"/>
              <a:gd name="connsiteX65" fmla="*/ 913194 w 6797527"/>
              <a:gd name="connsiteY65" fmla="*/ 3542296 h 6855646"/>
              <a:gd name="connsiteX66" fmla="*/ 6585301 w 6797527"/>
              <a:gd name="connsiteY66" fmla="*/ 3151303 h 6855646"/>
              <a:gd name="connsiteX67" fmla="*/ 6680841 w 6797527"/>
              <a:gd name="connsiteY67" fmla="*/ 3165376 h 6855646"/>
              <a:gd name="connsiteX68" fmla="*/ 6787290 w 6797527"/>
              <a:gd name="connsiteY68" fmla="*/ 3278905 h 6855646"/>
              <a:gd name="connsiteX69" fmla="*/ 6797450 w 6797527"/>
              <a:gd name="connsiteY69" fmla="*/ 3305847 h 6855646"/>
              <a:gd name="connsiteX70" fmla="*/ 6797527 w 6797527"/>
              <a:gd name="connsiteY70" fmla="*/ 3552225 h 6855646"/>
              <a:gd name="connsiteX71" fmla="*/ 6788291 w 6797527"/>
              <a:gd name="connsiteY71" fmla="*/ 3725253 h 6855646"/>
              <a:gd name="connsiteX72" fmla="*/ 6672836 w 6797527"/>
              <a:gd name="connsiteY72" fmla="*/ 4780661 h 6855646"/>
              <a:gd name="connsiteX73" fmla="*/ 6489956 w 6797527"/>
              <a:gd name="connsiteY73" fmla="*/ 4948686 h 6855646"/>
              <a:gd name="connsiteX74" fmla="*/ 6303382 w 6797527"/>
              <a:gd name="connsiteY74" fmla="*/ 4809525 h 6855646"/>
              <a:gd name="connsiteX75" fmla="*/ 6301226 w 6797527"/>
              <a:gd name="connsiteY75" fmla="*/ 4711850 h 6855646"/>
              <a:gd name="connsiteX76" fmla="*/ 6419144 w 6797527"/>
              <a:gd name="connsiteY76" fmla="*/ 3350949 h 6855646"/>
              <a:gd name="connsiteX77" fmla="*/ 6585301 w 6797527"/>
              <a:gd name="connsiteY77" fmla="*/ 3151303 h 6855646"/>
              <a:gd name="connsiteX78" fmla="*/ 3454503 w 6797527"/>
              <a:gd name="connsiteY78" fmla="*/ 3150597 h 6855646"/>
              <a:gd name="connsiteX79" fmla="*/ 3646696 w 6797527"/>
              <a:gd name="connsiteY79" fmla="*/ 3336633 h 6855646"/>
              <a:gd name="connsiteX80" fmla="*/ 3646773 w 6797527"/>
              <a:gd name="connsiteY80" fmla="*/ 3510661 h 6855646"/>
              <a:gd name="connsiteX81" fmla="*/ 3048026 w 6797527"/>
              <a:gd name="connsiteY81" fmla="*/ 5768490 h 6855646"/>
              <a:gd name="connsiteX82" fmla="*/ 2504620 w 6797527"/>
              <a:gd name="connsiteY82" fmla="*/ 6601149 h 6855646"/>
              <a:gd name="connsiteX83" fmla="*/ 2302112 w 6797527"/>
              <a:gd name="connsiteY83" fmla="*/ 6669575 h 6855646"/>
              <a:gd name="connsiteX84" fmla="*/ 2165568 w 6797527"/>
              <a:gd name="connsiteY84" fmla="*/ 6511171 h 6855646"/>
              <a:gd name="connsiteX85" fmla="*/ 2212981 w 6797527"/>
              <a:gd name="connsiteY85" fmla="*/ 6360002 h 6855646"/>
              <a:gd name="connsiteX86" fmla="*/ 2577433 w 6797527"/>
              <a:gd name="connsiteY86" fmla="*/ 5834684 h 6855646"/>
              <a:gd name="connsiteX87" fmla="*/ 3192652 w 6797527"/>
              <a:gd name="connsiteY87" fmla="*/ 4192613 h 6855646"/>
              <a:gd name="connsiteX88" fmla="*/ 3268313 w 6797527"/>
              <a:gd name="connsiteY88" fmla="*/ 3348409 h 6855646"/>
              <a:gd name="connsiteX89" fmla="*/ 3454503 w 6797527"/>
              <a:gd name="connsiteY89" fmla="*/ 3150597 h 6855646"/>
              <a:gd name="connsiteX90" fmla="*/ 3479193 w 6797527"/>
              <a:gd name="connsiteY90" fmla="*/ 2521216 h 6855646"/>
              <a:gd name="connsiteX91" fmla="*/ 4260222 w 6797527"/>
              <a:gd name="connsiteY91" fmla="*/ 3175074 h 6855646"/>
              <a:gd name="connsiteX92" fmla="*/ 4274846 w 6797527"/>
              <a:gd name="connsiteY92" fmla="*/ 3471099 h 6855646"/>
              <a:gd name="connsiteX93" fmla="*/ 4006376 w 6797527"/>
              <a:gd name="connsiteY93" fmla="*/ 5097777 h 6855646"/>
              <a:gd name="connsiteX94" fmla="*/ 3791245 w 6797527"/>
              <a:gd name="connsiteY94" fmla="*/ 5228856 h 6855646"/>
              <a:gd name="connsiteX95" fmla="*/ 3637383 w 6797527"/>
              <a:gd name="connsiteY95" fmla="*/ 5034661 h 6855646"/>
              <a:gd name="connsiteX96" fmla="*/ 3650929 w 6797527"/>
              <a:gd name="connsiteY96" fmla="*/ 4969468 h 6855646"/>
              <a:gd name="connsiteX97" fmla="*/ 3868215 w 6797527"/>
              <a:gd name="connsiteY97" fmla="*/ 3912059 h 6855646"/>
              <a:gd name="connsiteX98" fmla="*/ 3898156 w 6797527"/>
              <a:gd name="connsiteY98" fmla="*/ 3337327 h 6855646"/>
              <a:gd name="connsiteX99" fmla="*/ 3563646 w 6797527"/>
              <a:gd name="connsiteY99" fmla="*/ 2911145 h 6855646"/>
              <a:gd name="connsiteX100" fmla="*/ 3069654 w 6797527"/>
              <a:gd name="connsiteY100" fmla="*/ 3129354 h 6855646"/>
              <a:gd name="connsiteX101" fmla="*/ 3015776 w 6797527"/>
              <a:gd name="connsiteY101" fmla="*/ 3345332 h 6855646"/>
              <a:gd name="connsiteX102" fmla="*/ 2884619 w 6797527"/>
              <a:gd name="connsiteY102" fmla="*/ 3519744 h 6855646"/>
              <a:gd name="connsiteX103" fmla="*/ 2676647 w 6797527"/>
              <a:gd name="connsiteY103" fmla="*/ 3453011 h 6855646"/>
              <a:gd name="connsiteX104" fmla="*/ 2638932 w 6797527"/>
              <a:gd name="connsiteY104" fmla="*/ 3340867 h 6855646"/>
              <a:gd name="connsiteX105" fmla="*/ 3316034 w 6797527"/>
              <a:gd name="connsiteY105" fmla="*/ 2532993 h 6855646"/>
              <a:gd name="connsiteX106" fmla="*/ 3479193 w 6797527"/>
              <a:gd name="connsiteY106" fmla="*/ 2521216 h 6855646"/>
              <a:gd name="connsiteX107" fmla="*/ 3505307 w 6797527"/>
              <a:gd name="connsiteY107" fmla="*/ 1890232 h 6855646"/>
              <a:gd name="connsiteX108" fmla="*/ 4795315 w 6797527"/>
              <a:gd name="connsiteY108" fmla="*/ 2781375 h 6855646"/>
              <a:gd name="connsiteX109" fmla="*/ 4697024 w 6797527"/>
              <a:gd name="connsiteY109" fmla="*/ 3032219 h 6855646"/>
              <a:gd name="connsiteX110" fmla="*/ 4446796 w 6797527"/>
              <a:gd name="connsiteY110" fmla="*/ 2927387 h 6855646"/>
              <a:gd name="connsiteX111" fmla="*/ 3893230 w 6797527"/>
              <a:gd name="connsiteY111" fmla="*/ 2360812 h 6855646"/>
              <a:gd name="connsiteX112" fmla="*/ 2404636 w 6797527"/>
              <a:gd name="connsiteY112" fmla="*/ 3147135 h 6855646"/>
              <a:gd name="connsiteX113" fmla="*/ 2380159 w 6797527"/>
              <a:gd name="connsiteY113" fmla="*/ 3405137 h 6855646"/>
              <a:gd name="connsiteX114" fmla="*/ 2387625 w 6797527"/>
              <a:gd name="connsiteY114" fmla="*/ 3406522 h 6855646"/>
              <a:gd name="connsiteX115" fmla="*/ 1399027 w 6797527"/>
              <a:gd name="connsiteY115" fmla="*/ 5958991 h 6855646"/>
              <a:gd name="connsiteX116" fmla="*/ 1194518 w 6797527"/>
              <a:gd name="connsiteY116" fmla="*/ 6021875 h 6855646"/>
              <a:gd name="connsiteX117" fmla="*/ 1062284 w 6797527"/>
              <a:gd name="connsiteY117" fmla="*/ 5854004 h 6855646"/>
              <a:gd name="connsiteX118" fmla="*/ 1112930 w 6797527"/>
              <a:gd name="connsiteY118" fmla="*/ 5711841 h 6855646"/>
              <a:gd name="connsiteX119" fmla="*/ 1480999 w 6797527"/>
              <a:gd name="connsiteY119" fmla="*/ 5212308 h 6855646"/>
              <a:gd name="connsiteX120" fmla="*/ 1959443 w 6797527"/>
              <a:gd name="connsiteY120" fmla="*/ 3928838 h 6855646"/>
              <a:gd name="connsiteX121" fmla="*/ 2009396 w 6797527"/>
              <a:gd name="connsiteY121" fmla="*/ 3304922 h 6855646"/>
              <a:gd name="connsiteX122" fmla="*/ 3137310 w 6797527"/>
              <a:gd name="connsiteY122" fmla="*/ 1925550 h 6855646"/>
              <a:gd name="connsiteX123" fmla="*/ 3393813 w 6797527"/>
              <a:gd name="connsiteY123" fmla="*/ 1890793 h 6855646"/>
              <a:gd name="connsiteX124" fmla="*/ 3505307 w 6797527"/>
              <a:gd name="connsiteY124" fmla="*/ 1890232 h 6855646"/>
              <a:gd name="connsiteX125" fmla="*/ 2778686 w 6797527"/>
              <a:gd name="connsiteY125" fmla="*/ 1380518 h 6855646"/>
              <a:gd name="connsiteX126" fmla="*/ 2983756 w 6797527"/>
              <a:gd name="connsiteY126" fmla="*/ 1569102 h 6855646"/>
              <a:gd name="connsiteX127" fmla="*/ 2857217 w 6797527"/>
              <a:gd name="connsiteY127" fmla="*/ 1746979 h 6855646"/>
              <a:gd name="connsiteX128" fmla="*/ 2381929 w 6797527"/>
              <a:gd name="connsiteY128" fmla="*/ 2021684 h 6855646"/>
              <a:gd name="connsiteX129" fmla="*/ 1772099 w 6797527"/>
              <a:gd name="connsiteY129" fmla="*/ 3117347 h 6855646"/>
              <a:gd name="connsiteX130" fmla="*/ 1756320 w 6797527"/>
              <a:gd name="connsiteY130" fmla="*/ 3395054 h 6855646"/>
              <a:gd name="connsiteX131" fmla="*/ 1575826 w 6797527"/>
              <a:gd name="connsiteY131" fmla="*/ 4421675 h 6855646"/>
              <a:gd name="connsiteX132" fmla="*/ 1336296 w 6797527"/>
              <a:gd name="connsiteY132" fmla="*/ 4544519 h 6855646"/>
              <a:gd name="connsiteX133" fmla="*/ 1218148 w 6797527"/>
              <a:gd name="connsiteY133" fmla="*/ 4300602 h 6855646"/>
              <a:gd name="connsiteX134" fmla="*/ 1378245 w 6797527"/>
              <a:gd name="connsiteY134" fmla="*/ 3333093 h 6855646"/>
              <a:gd name="connsiteX135" fmla="*/ 2483606 w 6797527"/>
              <a:gd name="connsiteY135" fmla="*/ 1502831 h 6855646"/>
              <a:gd name="connsiteX136" fmla="*/ 2732526 w 6797527"/>
              <a:gd name="connsiteY136" fmla="*/ 1391533 h 6855646"/>
              <a:gd name="connsiteX137" fmla="*/ 2778686 w 6797527"/>
              <a:gd name="connsiteY137" fmla="*/ 1380518 h 6855646"/>
              <a:gd name="connsiteX138" fmla="*/ 5263954 w 6797527"/>
              <a:gd name="connsiteY138" fmla="*/ 1369442 h 6855646"/>
              <a:gd name="connsiteX139" fmla="*/ 5371356 w 6797527"/>
              <a:gd name="connsiteY139" fmla="*/ 1422321 h 6855646"/>
              <a:gd name="connsiteX140" fmla="*/ 5518676 w 6797527"/>
              <a:gd name="connsiteY140" fmla="*/ 1581418 h 6855646"/>
              <a:gd name="connsiteX141" fmla="*/ 6125890 w 6797527"/>
              <a:gd name="connsiteY141" fmla="*/ 2868197 h 6855646"/>
              <a:gd name="connsiteX142" fmla="*/ 6167377 w 6797527"/>
              <a:gd name="connsiteY142" fmla="*/ 3412449 h 6855646"/>
              <a:gd name="connsiteX143" fmla="*/ 5678080 w 6797527"/>
              <a:gd name="connsiteY143" fmla="*/ 6048583 h 6855646"/>
              <a:gd name="connsiteX144" fmla="*/ 5434394 w 6797527"/>
              <a:gd name="connsiteY144" fmla="*/ 6167655 h 6855646"/>
              <a:gd name="connsiteX145" fmla="*/ 5323711 w 6797527"/>
              <a:gd name="connsiteY145" fmla="*/ 5918120 h 6855646"/>
              <a:gd name="connsiteX146" fmla="*/ 5609269 w 6797527"/>
              <a:gd name="connsiteY146" fmla="*/ 4957076 h 6855646"/>
              <a:gd name="connsiteX147" fmla="*/ 5763516 w 6797527"/>
              <a:gd name="connsiteY147" fmla="*/ 3933764 h 6855646"/>
              <a:gd name="connsiteX148" fmla="*/ 5787223 w 6797527"/>
              <a:gd name="connsiteY148" fmla="*/ 3307924 h 6855646"/>
              <a:gd name="connsiteX149" fmla="*/ 5121512 w 6797527"/>
              <a:gd name="connsiteY149" fmla="*/ 1706955 h 6855646"/>
              <a:gd name="connsiteX150" fmla="*/ 5056242 w 6797527"/>
              <a:gd name="connsiteY150" fmla="*/ 1601584 h 6855646"/>
              <a:gd name="connsiteX151" fmla="*/ 5146450 w 6797527"/>
              <a:gd name="connsiteY151" fmla="*/ 1393226 h 6855646"/>
              <a:gd name="connsiteX152" fmla="*/ 5263954 w 6797527"/>
              <a:gd name="connsiteY152" fmla="*/ 1369442 h 6855646"/>
              <a:gd name="connsiteX153" fmla="*/ 3461891 w 6797527"/>
              <a:gd name="connsiteY153" fmla="*/ 1260300 h 6855646"/>
              <a:gd name="connsiteX154" fmla="*/ 4501136 w 6797527"/>
              <a:gd name="connsiteY154" fmla="*/ 1541701 h 6855646"/>
              <a:gd name="connsiteX155" fmla="*/ 5493429 w 6797527"/>
              <a:gd name="connsiteY155" fmla="*/ 2915225 h 6855646"/>
              <a:gd name="connsiteX156" fmla="*/ 5531452 w 6797527"/>
              <a:gd name="connsiteY156" fmla="*/ 3410294 h 6855646"/>
              <a:gd name="connsiteX157" fmla="*/ 5530837 w 6797527"/>
              <a:gd name="connsiteY157" fmla="*/ 3629811 h 6855646"/>
              <a:gd name="connsiteX158" fmla="*/ 5261828 w 6797527"/>
              <a:gd name="connsiteY158" fmla="*/ 3797990 h 6855646"/>
              <a:gd name="connsiteX159" fmla="*/ 5153531 w 6797527"/>
              <a:gd name="connsiteY159" fmla="*/ 3624269 h 6855646"/>
              <a:gd name="connsiteX160" fmla="*/ 5157764 w 6797527"/>
              <a:gd name="connsiteY160" fmla="*/ 3335094 h 6855646"/>
              <a:gd name="connsiteX161" fmla="*/ 4523457 w 6797527"/>
              <a:gd name="connsiteY161" fmla="*/ 2014988 h 6855646"/>
              <a:gd name="connsiteX162" fmla="*/ 3467510 w 6797527"/>
              <a:gd name="connsiteY162" fmla="*/ 1638606 h 6855646"/>
              <a:gd name="connsiteX163" fmla="*/ 3271468 w 6797527"/>
              <a:gd name="connsiteY163" fmla="*/ 1479971 h 6855646"/>
              <a:gd name="connsiteX164" fmla="*/ 3461891 w 6797527"/>
              <a:gd name="connsiteY164" fmla="*/ 1260300 h 6855646"/>
              <a:gd name="connsiteX165" fmla="*/ 1226133 w 6797527"/>
              <a:gd name="connsiteY165" fmla="*/ 922605 h 6855646"/>
              <a:gd name="connsiteX166" fmla="*/ 1361465 w 6797527"/>
              <a:gd name="connsiteY166" fmla="*/ 976282 h 6855646"/>
              <a:gd name="connsiteX167" fmla="*/ 1359310 w 6797527"/>
              <a:gd name="connsiteY167" fmla="*/ 1249370 h 6855646"/>
              <a:gd name="connsiteX168" fmla="*/ 676127 w 6797527"/>
              <a:gd name="connsiteY168" fmla="*/ 2322789 h 6855646"/>
              <a:gd name="connsiteX169" fmla="*/ 495325 w 6797527"/>
              <a:gd name="connsiteY169" fmla="*/ 3364342 h 6855646"/>
              <a:gd name="connsiteX170" fmla="*/ 367556 w 6797527"/>
              <a:gd name="connsiteY170" fmla="*/ 4058609 h 6855646"/>
              <a:gd name="connsiteX171" fmla="*/ 187524 w 6797527"/>
              <a:gd name="connsiteY171" fmla="*/ 4185840 h 6855646"/>
              <a:gd name="connsiteX172" fmla="*/ 11340 w 6797527"/>
              <a:gd name="connsiteY172" fmla="*/ 3932995 h 6855646"/>
              <a:gd name="connsiteX173" fmla="*/ 96391 w 6797527"/>
              <a:gd name="connsiteY173" fmla="*/ 3601871 h 6855646"/>
              <a:gd name="connsiteX174" fmla="*/ 117404 w 6797527"/>
              <a:gd name="connsiteY174" fmla="*/ 3297765 h 6855646"/>
              <a:gd name="connsiteX175" fmla="*/ 1090224 w 6797527"/>
              <a:gd name="connsiteY175" fmla="*/ 984209 h 6855646"/>
              <a:gd name="connsiteX176" fmla="*/ 1226133 w 6797527"/>
              <a:gd name="connsiteY176" fmla="*/ 922605 h 6855646"/>
              <a:gd name="connsiteX177" fmla="*/ 3423099 w 6797527"/>
              <a:gd name="connsiteY177" fmla="*/ 632227 h 6855646"/>
              <a:gd name="connsiteX178" fmla="*/ 4751750 w 6797527"/>
              <a:gd name="connsiteY178" fmla="*/ 959194 h 6855646"/>
              <a:gd name="connsiteX179" fmla="*/ 4850887 w 6797527"/>
              <a:gd name="connsiteY179" fmla="*/ 1179943 h 6855646"/>
              <a:gd name="connsiteX180" fmla="*/ 4660002 w 6797527"/>
              <a:gd name="connsiteY180" fmla="*/ 1316951 h 6855646"/>
              <a:gd name="connsiteX181" fmla="*/ 4569024 w 6797527"/>
              <a:gd name="connsiteY181" fmla="*/ 1289471 h 6855646"/>
              <a:gd name="connsiteX182" fmla="*/ 3739906 w 6797527"/>
              <a:gd name="connsiteY182" fmla="*/ 1025696 h 6855646"/>
              <a:gd name="connsiteX183" fmla="*/ 2317583 w 6797527"/>
              <a:gd name="connsiteY183" fmla="*/ 1307021 h 6855646"/>
              <a:gd name="connsiteX184" fmla="*/ 1185590 w 6797527"/>
              <a:gd name="connsiteY184" fmla="*/ 2814011 h 6855646"/>
              <a:gd name="connsiteX185" fmla="*/ 1163577 w 6797527"/>
              <a:gd name="connsiteY185" fmla="*/ 2918766 h 6855646"/>
              <a:gd name="connsiteX186" fmla="*/ 937748 w 6797527"/>
              <a:gd name="connsiteY186" fmla="*/ 3069011 h 6855646"/>
              <a:gd name="connsiteX187" fmla="*/ 793198 w 6797527"/>
              <a:gd name="connsiteY187" fmla="*/ 2843567 h 6855646"/>
              <a:gd name="connsiteX188" fmla="*/ 1870389 w 6797527"/>
              <a:gd name="connsiteY188" fmla="*/ 1144846 h 6855646"/>
              <a:gd name="connsiteX189" fmla="*/ 3283938 w 6797527"/>
              <a:gd name="connsiteY189" fmla="*/ 636383 h 6855646"/>
              <a:gd name="connsiteX190" fmla="*/ 3353442 w 6797527"/>
              <a:gd name="connsiteY190" fmla="*/ 632458 h 6855646"/>
              <a:gd name="connsiteX191" fmla="*/ 3423099 w 6797527"/>
              <a:gd name="connsiteY191" fmla="*/ 632227 h 6855646"/>
              <a:gd name="connsiteX192" fmla="*/ 3202504 w 6797527"/>
              <a:gd name="connsiteY192" fmla="*/ 0 h 6855646"/>
              <a:gd name="connsiteX193" fmla="*/ 3582965 w 6797527"/>
              <a:gd name="connsiteY193" fmla="*/ 77 h 6855646"/>
              <a:gd name="connsiteX194" fmla="*/ 3702807 w 6797527"/>
              <a:gd name="connsiteY194" fmla="*/ 9390 h 6855646"/>
              <a:gd name="connsiteX195" fmla="*/ 5355731 w 6797527"/>
              <a:gd name="connsiteY195" fmla="*/ 593513 h 6855646"/>
              <a:gd name="connsiteX196" fmla="*/ 6741648 w 6797527"/>
              <a:gd name="connsiteY196" fmla="*/ 2732269 h 6855646"/>
              <a:gd name="connsiteX197" fmla="*/ 6596791 w 6797527"/>
              <a:gd name="connsiteY197" fmla="*/ 2952480 h 6855646"/>
              <a:gd name="connsiteX198" fmla="*/ 6373117 w 6797527"/>
              <a:gd name="connsiteY198" fmla="*/ 2810779 h 6855646"/>
              <a:gd name="connsiteX199" fmla="*/ 6236496 w 6797527"/>
              <a:gd name="connsiteY199" fmla="*/ 2316094 h 6855646"/>
              <a:gd name="connsiteX200" fmla="*/ 4688481 w 6797527"/>
              <a:gd name="connsiteY200" fmla="*/ 646852 h 6855646"/>
              <a:gd name="connsiteX201" fmla="*/ 3715353 w 6797527"/>
              <a:gd name="connsiteY201" fmla="*/ 390620 h 6855646"/>
              <a:gd name="connsiteX202" fmla="*/ 2814885 w 6797527"/>
              <a:gd name="connsiteY202" fmla="*/ 412250 h 6855646"/>
              <a:gd name="connsiteX203" fmla="*/ 2186581 w 6797527"/>
              <a:gd name="connsiteY203" fmla="*/ 651241 h 6855646"/>
              <a:gd name="connsiteX204" fmla="*/ 2067432 w 6797527"/>
              <a:gd name="connsiteY204" fmla="*/ 728209 h 6855646"/>
              <a:gd name="connsiteX205" fmla="*/ 1802271 w 6797527"/>
              <a:gd name="connsiteY205" fmla="*/ 680026 h 6855646"/>
              <a:gd name="connsiteX206" fmla="*/ 1854765 w 6797527"/>
              <a:gd name="connsiteY206" fmla="*/ 415867 h 6855646"/>
              <a:gd name="connsiteX207" fmla="*/ 2568889 w 6797527"/>
              <a:gd name="connsiteY207" fmla="*/ 76431 h 6855646"/>
              <a:gd name="connsiteX208" fmla="*/ 3018470 w 6797527"/>
              <a:gd name="connsiteY208" fmla="*/ 10545 h 6855646"/>
              <a:gd name="connsiteX209" fmla="*/ 3202504 w 6797527"/>
              <a:gd name="connsiteY209" fmla="*/ 0 h 685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6797527" h="6855646">
                <a:moveTo>
                  <a:pt x="2093370" y="5591383"/>
                </a:moveTo>
                <a:cubicBezTo>
                  <a:pt x="2161181" y="5593230"/>
                  <a:pt x="2217445" y="5623249"/>
                  <a:pt x="2253467" y="5685286"/>
                </a:cubicBezTo>
                <a:cubicBezTo>
                  <a:pt x="2289951" y="5748170"/>
                  <a:pt x="2291798" y="5814980"/>
                  <a:pt x="2252544" y="5875940"/>
                </a:cubicBezTo>
                <a:cubicBezTo>
                  <a:pt x="2146710" y="6040347"/>
                  <a:pt x="2029178" y="6196519"/>
                  <a:pt x="1899176" y="6342608"/>
                </a:cubicBezTo>
                <a:cubicBezTo>
                  <a:pt x="1830904" y="6419269"/>
                  <a:pt x="1714910" y="6422194"/>
                  <a:pt x="1638633" y="6355384"/>
                </a:cubicBezTo>
                <a:cubicBezTo>
                  <a:pt x="1562048" y="6288266"/>
                  <a:pt x="1549964" y="6174274"/>
                  <a:pt x="1615696" y="6095380"/>
                </a:cubicBezTo>
                <a:cubicBezTo>
                  <a:pt x="1730073" y="5958297"/>
                  <a:pt x="1838062" y="5816596"/>
                  <a:pt x="1938430" y="5668892"/>
                </a:cubicBezTo>
                <a:cubicBezTo>
                  <a:pt x="1973836" y="5617014"/>
                  <a:pt x="2026714" y="5592845"/>
                  <a:pt x="2093370" y="5591383"/>
                </a:cubicBezTo>
                <a:close/>
                <a:moveTo>
                  <a:pt x="3586502" y="5588368"/>
                </a:moveTo>
                <a:cubicBezTo>
                  <a:pt x="3610910" y="5590845"/>
                  <a:pt x="3635420" y="5598291"/>
                  <a:pt x="3658934" y="5611087"/>
                </a:cubicBezTo>
                <a:cubicBezTo>
                  <a:pt x="3751759" y="5661656"/>
                  <a:pt x="3784009" y="5776033"/>
                  <a:pt x="3730131" y="5872707"/>
                </a:cubicBezTo>
                <a:cubicBezTo>
                  <a:pt x="3561567" y="6175352"/>
                  <a:pt x="3377224" y="6468222"/>
                  <a:pt x="3179797" y="6752856"/>
                </a:cubicBezTo>
                <a:cubicBezTo>
                  <a:pt x="3141543" y="6808043"/>
                  <a:pt x="3088665" y="6836676"/>
                  <a:pt x="3018007" y="6838215"/>
                </a:cubicBezTo>
                <a:cubicBezTo>
                  <a:pt x="2947580" y="6835367"/>
                  <a:pt x="2890314" y="6803656"/>
                  <a:pt x="2855524" y="6738232"/>
                </a:cubicBezTo>
                <a:cubicBezTo>
                  <a:pt x="2819194" y="6669960"/>
                  <a:pt x="2825890" y="6602842"/>
                  <a:pt x="2868455" y="6538264"/>
                </a:cubicBezTo>
                <a:cubicBezTo>
                  <a:pt x="2969978" y="6384017"/>
                  <a:pt x="3073040" y="6230693"/>
                  <a:pt x="3171331" y="6074445"/>
                </a:cubicBezTo>
                <a:cubicBezTo>
                  <a:pt x="3250532" y="5948369"/>
                  <a:pt x="3324423" y="5818906"/>
                  <a:pt x="3399238" y="5690058"/>
                </a:cubicBezTo>
                <a:cubicBezTo>
                  <a:pt x="3440975" y="5618246"/>
                  <a:pt x="3513279" y="5580940"/>
                  <a:pt x="3586502" y="5588368"/>
                </a:cubicBezTo>
                <a:close/>
                <a:moveTo>
                  <a:pt x="1146313" y="4775343"/>
                </a:moveTo>
                <a:cubicBezTo>
                  <a:pt x="1170239" y="4779223"/>
                  <a:pt x="1193864" y="4787723"/>
                  <a:pt x="1215839" y="4801058"/>
                </a:cubicBezTo>
                <a:cubicBezTo>
                  <a:pt x="1301891" y="4853321"/>
                  <a:pt x="1333218" y="4965927"/>
                  <a:pt x="1281725" y="5053827"/>
                </a:cubicBezTo>
                <a:cubicBezTo>
                  <a:pt x="1187283" y="5215002"/>
                  <a:pt x="1078140" y="5366093"/>
                  <a:pt x="955912" y="5507410"/>
                </a:cubicBezTo>
                <a:cubicBezTo>
                  <a:pt x="918890" y="5550205"/>
                  <a:pt x="869860" y="5569678"/>
                  <a:pt x="803589" y="5568985"/>
                </a:cubicBezTo>
                <a:cubicBezTo>
                  <a:pt x="737242" y="5565060"/>
                  <a:pt x="679745" y="5530654"/>
                  <a:pt x="646802" y="5461843"/>
                </a:cubicBezTo>
                <a:cubicBezTo>
                  <a:pt x="613397" y="5392032"/>
                  <a:pt x="620094" y="5322913"/>
                  <a:pt x="669200" y="5263338"/>
                </a:cubicBezTo>
                <a:cubicBezTo>
                  <a:pt x="774880" y="5135030"/>
                  <a:pt x="871477" y="5000641"/>
                  <a:pt x="959222" y="4859402"/>
                </a:cubicBezTo>
                <a:cubicBezTo>
                  <a:pt x="1000035" y="4793650"/>
                  <a:pt x="1074533" y="4763704"/>
                  <a:pt x="1146313" y="4775343"/>
                </a:cubicBezTo>
                <a:close/>
                <a:moveTo>
                  <a:pt x="5271911" y="4285054"/>
                </a:moveTo>
                <a:cubicBezTo>
                  <a:pt x="5369431" y="4292982"/>
                  <a:pt x="5443784" y="4375108"/>
                  <a:pt x="5443091" y="4494181"/>
                </a:cubicBezTo>
                <a:cubicBezTo>
                  <a:pt x="5432624" y="4552139"/>
                  <a:pt x="5419539" y="4629493"/>
                  <a:pt x="5404452" y="4706463"/>
                </a:cubicBezTo>
                <a:cubicBezTo>
                  <a:pt x="5277607" y="5353855"/>
                  <a:pt x="5065016" y="5971768"/>
                  <a:pt x="4766836" y="6560201"/>
                </a:cubicBezTo>
                <a:cubicBezTo>
                  <a:pt x="4717036" y="6658569"/>
                  <a:pt x="4608817" y="6697592"/>
                  <a:pt x="4513682" y="6652180"/>
                </a:cubicBezTo>
                <a:cubicBezTo>
                  <a:pt x="4417470" y="6606229"/>
                  <a:pt x="4380063" y="6494007"/>
                  <a:pt x="4426707" y="6395101"/>
                </a:cubicBezTo>
                <a:cubicBezTo>
                  <a:pt x="4491361" y="6258018"/>
                  <a:pt x="4558402" y="6121859"/>
                  <a:pt x="4618284" y="5982698"/>
                </a:cubicBezTo>
                <a:cubicBezTo>
                  <a:pt x="4830490" y="5489630"/>
                  <a:pt x="4978657" y="4977550"/>
                  <a:pt x="5067172" y="4448153"/>
                </a:cubicBezTo>
                <a:cubicBezTo>
                  <a:pt x="5084490" y="4344551"/>
                  <a:pt x="5169387" y="4276664"/>
                  <a:pt x="5271911" y="4285054"/>
                </a:cubicBezTo>
                <a:close/>
                <a:moveTo>
                  <a:pt x="2779786" y="3896434"/>
                </a:moveTo>
                <a:cubicBezTo>
                  <a:pt x="2878462" y="3905670"/>
                  <a:pt x="2952660" y="3986642"/>
                  <a:pt x="2952660" y="4104945"/>
                </a:cubicBezTo>
                <a:cubicBezTo>
                  <a:pt x="2941577" y="4161979"/>
                  <a:pt x="2928261" y="4238333"/>
                  <a:pt x="2911866" y="4314148"/>
                </a:cubicBezTo>
                <a:cubicBezTo>
                  <a:pt x="2826276" y="4708541"/>
                  <a:pt x="2690963" y="5085231"/>
                  <a:pt x="2506621" y="5444295"/>
                </a:cubicBezTo>
                <a:cubicBezTo>
                  <a:pt x="2451126" y="5552360"/>
                  <a:pt x="2327820" y="5588536"/>
                  <a:pt x="2230685" y="5524882"/>
                </a:cubicBezTo>
                <a:cubicBezTo>
                  <a:pt x="2149174" y="5471542"/>
                  <a:pt x="2124466" y="5370558"/>
                  <a:pt x="2166184" y="5279040"/>
                </a:cubicBezTo>
                <a:cubicBezTo>
                  <a:pt x="2234610" y="5129027"/>
                  <a:pt x="2305499" y="4979782"/>
                  <a:pt x="2366228" y="4826613"/>
                </a:cubicBezTo>
                <a:cubicBezTo>
                  <a:pt x="2464595" y="4578847"/>
                  <a:pt x="2530866" y="4321538"/>
                  <a:pt x="2576586" y="4058917"/>
                </a:cubicBezTo>
                <a:cubicBezTo>
                  <a:pt x="2594443" y="3956393"/>
                  <a:pt x="2681419" y="3887352"/>
                  <a:pt x="2779786" y="3896434"/>
                </a:cubicBezTo>
                <a:close/>
                <a:moveTo>
                  <a:pt x="4704259" y="3551763"/>
                </a:moveTo>
                <a:cubicBezTo>
                  <a:pt x="4815249" y="3551301"/>
                  <a:pt x="4903764" y="3643895"/>
                  <a:pt x="4893297" y="3755886"/>
                </a:cubicBezTo>
                <a:cubicBezTo>
                  <a:pt x="4876286" y="3937073"/>
                  <a:pt x="4860430" y="4118645"/>
                  <a:pt x="4834723" y="4298677"/>
                </a:cubicBezTo>
                <a:cubicBezTo>
                  <a:pt x="4775379" y="4714082"/>
                  <a:pt x="4672240" y="5119020"/>
                  <a:pt x="4531539" y="5514413"/>
                </a:cubicBezTo>
                <a:cubicBezTo>
                  <a:pt x="4376060" y="5951370"/>
                  <a:pt x="4175862" y="6366852"/>
                  <a:pt x="3931483" y="6761014"/>
                </a:cubicBezTo>
                <a:cubicBezTo>
                  <a:pt x="3886225" y="6834059"/>
                  <a:pt x="3808255" y="6868464"/>
                  <a:pt x="3727591" y="6851300"/>
                </a:cubicBezTo>
                <a:cubicBezTo>
                  <a:pt x="3649543" y="6834751"/>
                  <a:pt x="3591354" y="6770559"/>
                  <a:pt x="3580117" y="6687047"/>
                </a:cubicBezTo>
                <a:cubicBezTo>
                  <a:pt x="3573882" y="6640865"/>
                  <a:pt x="3587121" y="6598916"/>
                  <a:pt x="3611366" y="6559739"/>
                </a:cubicBezTo>
                <a:cubicBezTo>
                  <a:pt x="3740214" y="6351690"/>
                  <a:pt x="3856438" y="6136867"/>
                  <a:pt x="3959500" y="5914887"/>
                </a:cubicBezTo>
                <a:cubicBezTo>
                  <a:pt x="4183790" y="5431671"/>
                  <a:pt x="4342502" y="4927750"/>
                  <a:pt x="4435327" y="4403124"/>
                </a:cubicBezTo>
                <a:cubicBezTo>
                  <a:pt x="4474428" y="4182298"/>
                  <a:pt x="4501059" y="3960087"/>
                  <a:pt x="4515837" y="3736336"/>
                </a:cubicBezTo>
                <a:cubicBezTo>
                  <a:pt x="4522919" y="3629194"/>
                  <a:pt x="4601890" y="3552225"/>
                  <a:pt x="4704259" y="3551763"/>
                </a:cubicBezTo>
                <a:close/>
                <a:moveTo>
                  <a:pt x="913194" y="3542296"/>
                </a:moveTo>
                <a:cubicBezTo>
                  <a:pt x="1022876" y="3545528"/>
                  <a:pt x="1110313" y="3646974"/>
                  <a:pt x="1093611" y="3754193"/>
                </a:cubicBezTo>
                <a:cubicBezTo>
                  <a:pt x="1027186" y="4180374"/>
                  <a:pt x="867936" y="4568841"/>
                  <a:pt x="617168" y="4919745"/>
                </a:cubicBezTo>
                <a:cubicBezTo>
                  <a:pt x="579992" y="4971700"/>
                  <a:pt x="528345" y="4998024"/>
                  <a:pt x="460843" y="5000025"/>
                </a:cubicBezTo>
                <a:cubicBezTo>
                  <a:pt x="389338" y="4997716"/>
                  <a:pt x="331457" y="4965312"/>
                  <a:pt x="296359" y="4898963"/>
                </a:cubicBezTo>
                <a:cubicBezTo>
                  <a:pt x="260722" y="4831615"/>
                  <a:pt x="265340" y="4763882"/>
                  <a:pt x="309136" y="4701613"/>
                </a:cubicBezTo>
                <a:cubicBezTo>
                  <a:pt x="396573" y="4577230"/>
                  <a:pt x="473774" y="4446998"/>
                  <a:pt x="536812" y="4308529"/>
                </a:cubicBezTo>
                <a:cubicBezTo>
                  <a:pt x="623018" y="4119183"/>
                  <a:pt x="683439" y="3921910"/>
                  <a:pt x="717075" y="3716555"/>
                </a:cubicBezTo>
                <a:cubicBezTo>
                  <a:pt x="735009" y="3607181"/>
                  <a:pt x="811825" y="3539294"/>
                  <a:pt x="913194" y="3542296"/>
                </a:cubicBezTo>
                <a:close/>
                <a:moveTo>
                  <a:pt x="6585301" y="3151303"/>
                </a:moveTo>
                <a:cubicBezTo>
                  <a:pt x="6615893" y="3147831"/>
                  <a:pt x="6648437" y="3152041"/>
                  <a:pt x="6680841" y="3165376"/>
                </a:cubicBezTo>
                <a:cubicBezTo>
                  <a:pt x="6733180" y="3186928"/>
                  <a:pt x="6768432" y="3225490"/>
                  <a:pt x="6787290" y="3278905"/>
                </a:cubicBezTo>
                <a:cubicBezTo>
                  <a:pt x="6790523" y="3287913"/>
                  <a:pt x="6794063" y="3296840"/>
                  <a:pt x="6797450" y="3305847"/>
                </a:cubicBezTo>
                <a:cubicBezTo>
                  <a:pt x="6797527" y="3387896"/>
                  <a:pt x="6797527" y="3470021"/>
                  <a:pt x="6797527" y="3552225"/>
                </a:cubicBezTo>
                <a:cubicBezTo>
                  <a:pt x="6794448" y="3609875"/>
                  <a:pt x="6790831" y="3667526"/>
                  <a:pt x="6788291" y="3725253"/>
                </a:cubicBezTo>
                <a:cubicBezTo>
                  <a:pt x="6772666" y="4079544"/>
                  <a:pt x="6732795" y="4431219"/>
                  <a:pt x="6672836" y="4780661"/>
                </a:cubicBezTo>
                <a:cubicBezTo>
                  <a:pt x="6655903" y="4879490"/>
                  <a:pt x="6584937" y="4944453"/>
                  <a:pt x="6489956" y="4948686"/>
                </a:cubicBezTo>
                <a:cubicBezTo>
                  <a:pt x="6404982" y="4952458"/>
                  <a:pt x="6323932" y="4894500"/>
                  <a:pt x="6303382" y="4809525"/>
                </a:cubicBezTo>
                <a:cubicBezTo>
                  <a:pt x="6295915" y="4778506"/>
                  <a:pt x="6295762" y="4743485"/>
                  <a:pt x="6301226" y="4711850"/>
                </a:cubicBezTo>
                <a:cubicBezTo>
                  <a:pt x="6378658" y="4261424"/>
                  <a:pt x="6418374" y="3807995"/>
                  <a:pt x="6419144" y="3350949"/>
                </a:cubicBezTo>
                <a:cubicBezTo>
                  <a:pt x="6419317" y="3241269"/>
                  <a:pt x="6493526" y="3161720"/>
                  <a:pt x="6585301" y="3151303"/>
                </a:cubicBezTo>
                <a:close/>
                <a:moveTo>
                  <a:pt x="3454503" y="3150597"/>
                </a:moveTo>
                <a:cubicBezTo>
                  <a:pt x="3558951" y="3149059"/>
                  <a:pt x="3645233" y="3232186"/>
                  <a:pt x="3646696" y="3336633"/>
                </a:cubicBezTo>
                <a:cubicBezTo>
                  <a:pt x="3647466" y="3394668"/>
                  <a:pt x="3646773" y="3452703"/>
                  <a:pt x="3646773" y="3510661"/>
                </a:cubicBezTo>
                <a:cubicBezTo>
                  <a:pt x="3615138" y="4308144"/>
                  <a:pt x="3417634" y="5061062"/>
                  <a:pt x="3048026" y="5768490"/>
                </a:cubicBezTo>
                <a:cubicBezTo>
                  <a:pt x="2893855" y="6063592"/>
                  <a:pt x="2712284" y="6340914"/>
                  <a:pt x="2504620" y="6601149"/>
                </a:cubicBezTo>
                <a:cubicBezTo>
                  <a:pt x="2452126" y="6666881"/>
                  <a:pt x="2383238" y="6692204"/>
                  <a:pt x="2302112" y="6669575"/>
                </a:cubicBezTo>
                <a:cubicBezTo>
                  <a:pt x="2223295" y="6647638"/>
                  <a:pt x="2177421" y="6592220"/>
                  <a:pt x="2165568" y="6511171"/>
                </a:cubicBezTo>
                <a:cubicBezTo>
                  <a:pt x="2157178" y="6453906"/>
                  <a:pt x="2177421" y="6404645"/>
                  <a:pt x="2212981" y="6360002"/>
                </a:cubicBezTo>
                <a:cubicBezTo>
                  <a:pt x="2346293" y="6193132"/>
                  <a:pt x="2467751" y="6017949"/>
                  <a:pt x="2577433" y="5834684"/>
                </a:cubicBezTo>
                <a:cubicBezTo>
                  <a:pt x="2882387" y="5324760"/>
                  <a:pt x="3087819" y="4777506"/>
                  <a:pt x="3192652" y="4192613"/>
                </a:cubicBezTo>
                <a:cubicBezTo>
                  <a:pt x="3242682" y="3913367"/>
                  <a:pt x="3267851" y="3632042"/>
                  <a:pt x="3268313" y="3348409"/>
                </a:cubicBezTo>
                <a:cubicBezTo>
                  <a:pt x="3268467" y="3236188"/>
                  <a:pt x="3348669" y="3152214"/>
                  <a:pt x="3454503" y="3150597"/>
                </a:cubicBezTo>
                <a:close/>
                <a:moveTo>
                  <a:pt x="3479193" y="2521216"/>
                </a:moveTo>
                <a:cubicBezTo>
                  <a:pt x="3854228" y="2530802"/>
                  <a:pt x="4180211" y="2793478"/>
                  <a:pt x="4260222" y="3175074"/>
                </a:cubicBezTo>
                <a:cubicBezTo>
                  <a:pt x="4280849" y="3273134"/>
                  <a:pt x="4277309" y="3372040"/>
                  <a:pt x="4274846" y="3471099"/>
                </a:cubicBezTo>
                <a:cubicBezTo>
                  <a:pt x="4262300" y="4025974"/>
                  <a:pt x="4172938" y="4568302"/>
                  <a:pt x="4006376" y="5097777"/>
                </a:cubicBezTo>
                <a:cubicBezTo>
                  <a:pt x="3976742" y="5191988"/>
                  <a:pt x="3887611" y="5245405"/>
                  <a:pt x="3791245" y="5228856"/>
                </a:cubicBezTo>
                <a:cubicBezTo>
                  <a:pt x="3700421" y="5213231"/>
                  <a:pt x="3632226" y="5128257"/>
                  <a:pt x="3637383" y="5034661"/>
                </a:cubicBezTo>
                <a:cubicBezTo>
                  <a:pt x="3638614" y="5012725"/>
                  <a:pt x="3644387" y="4990635"/>
                  <a:pt x="3650929" y="4969468"/>
                </a:cubicBezTo>
                <a:cubicBezTo>
                  <a:pt x="3757379" y="4623951"/>
                  <a:pt x="3830962" y="4271815"/>
                  <a:pt x="3868215" y="3912059"/>
                </a:cubicBezTo>
                <a:cubicBezTo>
                  <a:pt x="3887996" y="3720943"/>
                  <a:pt x="3898926" y="3529442"/>
                  <a:pt x="3898156" y="3337327"/>
                </a:cubicBezTo>
                <a:cubicBezTo>
                  <a:pt x="3897309" y="3135049"/>
                  <a:pt x="3761227" y="2961484"/>
                  <a:pt x="3563646" y="2911145"/>
                </a:cubicBezTo>
                <a:cubicBezTo>
                  <a:pt x="3370991" y="2862116"/>
                  <a:pt x="3165251" y="2952940"/>
                  <a:pt x="3069654" y="3129354"/>
                </a:cubicBezTo>
                <a:cubicBezTo>
                  <a:pt x="3033094" y="3196703"/>
                  <a:pt x="3017623" y="3269055"/>
                  <a:pt x="3015776" y="3345332"/>
                </a:cubicBezTo>
                <a:cubicBezTo>
                  <a:pt x="3013851" y="3426688"/>
                  <a:pt x="2960665" y="3495729"/>
                  <a:pt x="2884619" y="3519744"/>
                </a:cubicBezTo>
                <a:cubicBezTo>
                  <a:pt x="2807957" y="3543989"/>
                  <a:pt x="2725446" y="3517666"/>
                  <a:pt x="2676647" y="3453011"/>
                </a:cubicBezTo>
                <a:cubicBezTo>
                  <a:pt x="2651632" y="3419915"/>
                  <a:pt x="2639317" y="3382585"/>
                  <a:pt x="2638932" y="3340867"/>
                </a:cubicBezTo>
                <a:cubicBezTo>
                  <a:pt x="2635468" y="2945552"/>
                  <a:pt x="2925490" y="2599418"/>
                  <a:pt x="3316034" y="2532993"/>
                </a:cubicBezTo>
                <a:cubicBezTo>
                  <a:pt x="3371039" y="2523641"/>
                  <a:pt x="3425616" y="2519846"/>
                  <a:pt x="3479193" y="2521216"/>
                </a:cubicBezTo>
                <a:close/>
                <a:moveTo>
                  <a:pt x="3505307" y="1890232"/>
                </a:moveTo>
                <a:cubicBezTo>
                  <a:pt x="4060443" y="1909076"/>
                  <a:pt x="4574895" y="2249743"/>
                  <a:pt x="4795315" y="2781375"/>
                </a:cubicBezTo>
                <a:cubicBezTo>
                  <a:pt x="4836878" y="2881589"/>
                  <a:pt x="4794006" y="2990888"/>
                  <a:pt x="4697024" y="3032219"/>
                </a:cubicBezTo>
                <a:cubicBezTo>
                  <a:pt x="4599042" y="3074014"/>
                  <a:pt x="4490976" y="3029448"/>
                  <a:pt x="4446796" y="2927387"/>
                </a:cubicBezTo>
                <a:cubicBezTo>
                  <a:pt x="4334497" y="2667768"/>
                  <a:pt x="4150539" y="2478269"/>
                  <a:pt x="3893230" y="2360812"/>
                </a:cubicBezTo>
                <a:cubicBezTo>
                  <a:pt x="3268313" y="2075487"/>
                  <a:pt x="2519166" y="2470572"/>
                  <a:pt x="2404636" y="3147135"/>
                </a:cubicBezTo>
                <a:cubicBezTo>
                  <a:pt x="2390242" y="3232110"/>
                  <a:pt x="2388010" y="3319084"/>
                  <a:pt x="2380159" y="3405137"/>
                </a:cubicBezTo>
                <a:cubicBezTo>
                  <a:pt x="2382699" y="3405675"/>
                  <a:pt x="2385162" y="3406137"/>
                  <a:pt x="2387625" y="3406522"/>
                </a:cubicBezTo>
                <a:cubicBezTo>
                  <a:pt x="2358223" y="4373338"/>
                  <a:pt x="2033180" y="5225855"/>
                  <a:pt x="1399027" y="5958991"/>
                </a:cubicBezTo>
                <a:cubicBezTo>
                  <a:pt x="1343993" y="6022568"/>
                  <a:pt x="1275567" y="6045659"/>
                  <a:pt x="1194518" y="6021875"/>
                </a:cubicBezTo>
                <a:cubicBezTo>
                  <a:pt x="1118626" y="5999631"/>
                  <a:pt x="1068519" y="5935054"/>
                  <a:pt x="1062284" y="5854004"/>
                </a:cubicBezTo>
                <a:cubicBezTo>
                  <a:pt x="1058051" y="5799587"/>
                  <a:pt x="1077062" y="5752712"/>
                  <a:pt x="1112930" y="5711841"/>
                </a:cubicBezTo>
                <a:cubicBezTo>
                  <a:pt x="1249936" y="5555901"/>
                  <a:pt x="1372857" y="5389569"/>
                  <a:pt x="1480999" y="5212308"/>
                </a:cubicBezTo>
                <a:cubicBezTo>
                  <a:pt x="1723069" y="4815298"/>
                  <a:pt x="1882396" y="4387347"/>
                  <a:pt x="1959443" y="3928838"/>
                </a:cubicBezTo>
                <a:cubicBezTo>
                  <a:pt x="1994156" y="3722329"/>
                  <a:pt x="2004547" y="3514125"/>
                  <a:pt x="2009396" y="3304922"/>
                </a:cubicBezTo>
                <a:cubicBezTo>
                  <a:pt x="2024944" y="2638519"/>
                  <a:pt x="2488302" y="2074178"/>
                  <a:pt x="3137310" y="1925550"/>
                </a:cubicBezTo>
                <a:cubicBezTo>
                  <a:pt x="3222766" y="1905980"/>
                  <a:pt x="3308566" y="1894549"/>
                  <a:pt x="3393813" y="1890793"/>
                </a:cubicBezTo>
                <a:cubicBezTo>
                  <a:pt x="3431108" y="1889150"/>
                  <a:pt x="3468298" y="1888976"/>
                  <a:pt x="3505307" y="1890232"/>
                </a:cubicBezTo>
                <a:close/>
                <a:moveTo>
                  <a:pt x="2778686" y="1380518"/>
                </a:moveTo>
                <a:cubicBezTo>
                  <a:pt x="2885730" y="1369128"/>
                  <a:pt x="2983890" y="1454678"/>
                  <a:pt x="2983756" y="1569102"/>
                </a:cubicBezTo>
                <a:cubicBezTo>
                  <a:pt x="2983602" y="1649536"/>
                  <a:pt x="2935803" y="1717115"/>
                  <a:pt x="2857217" y="1746979"/>
                </a:cubicBezTo>
                <a:cubicBezTo>
                  <a:pt x="2683958" y="1812942"/>
                  <a:pt x="2524323" y="1902997"/>
                  <a:pt x="2381929" y="2021684"/>
                </a:cubicBezTo>
                <a:cubicBezTo>
                  <a:pt x="2038029" y="2308319"/>
                  <a:pt x="1831519" y="2672694"/>
                  <a:pt x="1772099" y="3117347"/>
                </a:cubicBezTo>
                <a:cubicBezTo>
                  <a:pt x="1759860" y="3209018"/>
                  <a:pt x="1758244" y="3302383"/>
                  <a:pt x="1756320" y="3395054"/>
                </a:cubicBezTo>
                <a:cubicBezTo>
                  <a:pt x="1748777" y="3746651"/>
                  <a:pt x="1689895" y="4089012"/>
                  <a:pt x="1575826" y="4421675"/>
                </a:cubicBezTo>
                <a:cubicBezTo>
                  <a:pt x="1540343" y="4525046"/>
                  <a:pt x="1435972" y="4578001"/>
                  <a:pt x="1336296" y="4544519"/>
                </a:cubicBezTo>
                <a:cubicBezTo>
                  <a:pt x="1234696" y="4510421"/>
                  <a:pt x="1182742" y="4405511"/>
                  <a:pt x="1218148" y="4300602"/>
                </a:cubicBezTo>
                <a:cubicBezTo>
                  <a:pt x="1324135" y="3986720"/>
                  <a:pt x="1375782" y="3664601"/>
                  <a:pt x="1378245" y="3333093"/>
                </a:cubicBezTo>
                <a:cubicBezTo>
                  <a:pt x="1384017" y="2557316"/>
                  <a:pt x="1803810" y="1863511"/>
                  <a:pt x="2483606" y="1502831"/>
                </a:cubicBezTo>
                <a:cubicBezTo>
                  <a:pt x="2563732" y="1460344"/>
                  <a:pt x="2647552" y="1423475"/>
                  <a:pt x="2732526" y="1391533"/>
                </a:cubicBezTo>
                <a:cubicBezTo>
                  <a:pt x="2747920" y="1385751"/>
                  <a:pt x="2763394" y="1382145"/>
                  <a:pt x="2778686" y="1380518"/>
                </a:cubicBezTo>
                <a:close/>
                <a:moveTo>
                  <a:pt x="5263954" y="1369442"/>
                </a:moveTo>
                <a:cubicBezTo>
                  <a:pt x="5303411" y="1374349"/>
                  <a:pt x="5341184" y="1392033"/>
                  <a:pt x="5371356" y="1422321"/>
                </a:cubicBezTo>
                <a:cubicBezTo>
                  <a:pt x="5422309" y="1473506"/>
                  <a:pt x="5471878" y="1526384"/>
                  <a:pt x="5518676" y="1581418"/>
                </a:cubicBezTo>
                <a:cubicBezTo>
                  <a:pt x="5836792" y="1955567"/>
                  <a:pt x="6038529" y="2385134"/>
                  <a:pt x="6125890" y="2868197"/>
                </a:cubicBezTo>
                <a:cubicBezTo>
                  <a:pt x="6161834" y="3066547"/>
                  <a:pt x="6172918" y="3266745"/>
                  <a:pt x="6167377" y="3412449"/>
                </a:cubicBezTo>
                <a:cubicBezTo>
                  <a:pt x="6150058" y="4356019"/>
                  <a:pt x="5987960" y="5216310"/>
                  <a:pt x="5678080" y="6048583"/>
                </a:cubicBezTo>
                <a:cubicBezTo>
                  <a:pt x="5639287" y="6152800"/>
                  <a:pt x="5534531" y="6203831"/>
                  <a:pt x="5434394" y="6167655"/>
                </a:cubicBezTo>
                <a:cubicBezTo>
                  <a:pt x="5333102" y="6131095"/>
                  <a:pt x="5284611" y="6023953"/>
                  <a:pt x="5323711" y="5918120"/>
                </a:cubicBezTo>
                <a:cubicBezTo>
                  <a:pt x="5439782" y="5603929"/>
                  <a:pt x="5535917" y="5283889"/>
                  <a:pt x="5609269" y="4957076"/>
                </a:cubicBezTo>
                <a:cubicBezTo>
                  <a:pt x="5685007" y="4619641"/>
                  <a:pt x="5740425" y="4278896"/>
                  <a:pt x="5763516" y="3933764"/>
                </a:cubicBezTo>
                <a:cubicBezTo>
                  <a:pt x="5777448" y="3725484"/>
                  <a:pt x="5790840" y="3516357"/>
                  <a:pt x="5787223" y="3307924"/>
                </a:cubicBezTo>
                <a:cubicBezTo>
                  <a:pt x="5776447" y="2688088"/>
                  <a:pt x="5551465" y="2153994"/>
                  <a:pt x="5121512" y="1706955"/>
                </a:cubicBezTo>
                <a:cubicBezTo>
                  <a:pt x="5091956" y="1676167"/>
                  <a:pt x="5066017" y="1644148"/>
                  <a:pt x="5056242" y="1601584"/>
                </a:cubicBezTo>
                <a:cubicBezTo>
                  <a:pt x="5037153" y="1518610"/>
                  <a:pt x="5073637" y="1434329"/>
                  <a:pt x="5146450" y="1393226"/>
                </a:cubicBezTo>
                <a:cubicBezTo>
                  <a:pt x="5183357" y="1372406"/>
                  <a:pt x="5224498" y="1364536"/>
                  <a:pt x="5263954" y="1369442"/>
                </a:cubicBezTo>
                <a:close/>
                <a:moveTo>
                  <a:pt x="3461891" y="1260300"/>
                </a:moveTo>
                <a:cubicBezTo>
                  <a:pt x="3833116" y="1262224"/>
                  <a:pt x="4181866" y="1351894"/>
                  <a:pt x="4501136" y="1541701"/>
                </a:cubicBezTo>
                <a:cubicBezTo>
                  <a:pt x="5029148" y="1855737"/>
                  <a:pt x="5360118" y="2315093"/>
                  <a:pt x="5493429" y="2915225"/>
                </a:cubicBezTo>
                <a:cubicBezTo>
                  <a:pt x="5529682" y="3078015"/>
                  <a:pt x="5540997" y="3243654"/>
                  <a:pt x="5531452" y="3410294"/>
                </a:cubicBezTo>
                <a:cubicBezTo>
                  <a:pt x="5531452" y="3483492"/>
                  <a:pt x="5534454" y="3556844"/>
                  <a:pt x="5530837" y="3629811"/>
                </a:cubicBezTo>
                <a:cubicBezTo>
                  <a:pt x="5523755" y="3771743"/>
                  <a:pt x="5385980" y="3857410"/>
                  <a:pt x="5261828" y="3797990"/>
                </a:cubicBezTo>
                <a:cubicBezTo>
                  <a:pt x="5190015" y="3763584"/>
                  <a:pt x="5153377" y="3703856"/>
                  <a:pt x="5153531" y="3624269"/>
                </a:cubicBezTo>
                <a:cubicBezTo>
                  <a:pt x="5153685" y="3527903"/>
                  <a:pt x="5159073" y="3431460"/>
                  <a:pt x="5157764" y="3335094"/>
                </a:cubicBezTo>
                <a:cubicBezTo>
                  <a:pt x="5150606" y="2797231"/>
                  <a:pt x="4938401" y="2355348"/>
                  <a:pt x="4523457" y="2014988"/>
                </a:cubicBezTo>
                <a:cubicBezTo>
                  <a:pt x="4218042" y="1764451"/>
                  <a:pt x="3862673" y="1642993"/>
                  <a:pt x="3467510" y="1638606"/>
                </a:cubicBezTo>
                <a:cubicBezTo>
                  <a:pt x="3364140" y="1637451"/>
                  <a:pt x="3285939" y="1573720"/>
                  <a:pt x="3271468" y="1479971"/>
                </a:cubicBezTo>
                <a:cubicBezTo>
                  <a:pt x="3253227" y="1361592"/>
                  <a:pt x="3340741" y="1259684"/>
                  <a:pt x="3461891" y="1260300"/>
                </a:cubicBezTo>
                <a:close/>
                <a:moveTo>
                  <a:pt x="1226133" y="922605"/>
                </a:moveTo>
                <a:cubicBezTo>
                  <a:pt x="1274720" y="921268"/>
                  <a:pt x="1323211" y="939144"/>
                  <a:pt x="1361465" y="976282"/>
                </a:cubicBezTo>
                <a:cubicBezTo>
                  <a:pt x="1438589" y="1051173"/>
                  <a:pt x="1438589" y="1169245"/>
                  <a:pt x="1359310" y="1249370"/>
                </a:cubicBezTo>
                <a:cubicBezTo>
                  <a:pt x="1054048" y="1557942"/>
                  <a:pt x="825448" y="1915235"/>
                  <a:pt x="676127" y="2322789"/>
                </a:cubicBezTo>
                <a:cubicBezTo>
                  <a:pt x="552976" y="2658993"/>
                  <a:pt x="495633" y="3006357"/>
                  <a:pt x="495325" y="3364342"/>
                </a:cubicBezTo>
                <a:cubicBezTo>
                  <a:pt x="495171" y="3602949"/>
                  <a:pt x="449913" y="3834474"/>
                  <a:pt x="367556" y="4058609"/>
                </a:cubicBezTo>
                <a:cubicBezTo>
                  <a:pt x="338384" y="4137888"/>
                  <a:pt x="269650" y="4186225"/>
                  <a:pt x="187524" y="4185840"/>
                </a:cubicBezTo>
                <a:cubicBezTo>
                  <a:pt x="56829" y="4185301"/>
                  <a:pt x="-32687" y="4058378"/>
                  <a:pt x="11340" y="3932995"/>
                </a:cubicBezTo>
                <a:cubicBezTo>
                  <a:pt x="49286" y="3824929"/>
                  <a:pt x="83153" y="3715555"/>
                  <a:pt x="96391" y="3601871"/>
                </a:cubicBezTo>
                <a:cubicBezTo>
                  <a:pt x="108168" y="3501041"/>
                  <a:pt x="114787" y="3399288"/>
                  <a:pt x="117404" y="3297765"/>
                </a:cubicBezTo>
                <a:cubicBezTo>
                  <a:pt x="140341" y="2399682"/>
                  <a:pt x="463614" y="1628215"/>
                  <a:pt x="1090224" y="984209"/>
                </a:cubicBezTo>
                <a:cubicBezTo>
                  <a:pt x="1128863" y="944493"/>
                  <a:pt x="1177546" y="923942"/>
                  <a:pt x="1226133" y="922605"/>
                </a:cubicBezTo>
                <a:close/>
                <a:moveTo>
                  <a:pt x="3423099" y="632227"/>
                </a:moveTo>
                <a:cubicBezTo>
                  <a:pt x="3894154" y="626300"/>
                  <a:pt x="4337114" y="735367"/>
                  <a:pt x="4751750" y="959194"/>
                </a:cubicBezTo>
                <a:cubicBezTo>
                  <a:pt x="4836417" y="1004914"/>
                  <a:pt x="4874978" y="1091506"/>
                  <a:pt x="4850887" y="1179943"/>
                </a:cubicBezTo>
                <a:cubicBezTo>
                  <a:pt x="4828027" y="1264072"/>
                  <a:pt x="4748363" y="1323569"/>
                  <a:pt x="4660002" y="1316951"/>
                </a:cubicBezTo>
                <a:cubicBezTo>
                  <a:pt x="4629060" y="1314641"/>
                  <a:pt x="4596502" y="1304173"/>
                  <a:pt x="4569024" y="1289471"/>
                </a:cubicBezTo>
                <a:cubicBezTo>
                  <a:pt x="4308943" y="1149772"/>
                  <a:pt x="4032853" y="1059871"/>
                  <a:pt x="3739906" y="1025696"/>
                </a:cubicBezTo>
                <a:cubicBezTo>
                  <a:pt x="3236140" y="966814"/>
                  <a:pt x="2758620" y="1054945"/>
                  <a:pt x="2317583" y="1307021"/>
                </a:cubicBezTo>
                <a:cubicBezTo>
                  <a:pt x="1725071" y="1645688"/>
                  <a:pt x="1348766" y="2150840"/>
                  <a:pt x="1185590" y="2814011"/>
                </a:cubicBezTo>
                <a:cubicBezTo>
                  <a:pt x="1177046" y="2848647"/>
                  <a:pt x="1171274" y="2883899"/>
                  <a:pt x="1163577" y="2918766"/>
                </a:cubicBezTo>
                <a:cubicBezTo>
                  <a:pt x="1140024" y="3026447"/>
                  <a:pt x="1042272" y="3091408"/>
                  <a:pt x="937748" y="3069011"/>
                </a:cubicBezTo>
                <a:cubicBezTo>
                  <a:pt x="836455" y="3047382"/>
                  <a:pt x="772571" y="2948553"/>
                  <a:pt x="793198" y="2843567"/>
                </a:cubicBezTo>
                <a:cubicBezTo>
                  <a:pt x="932206" y="2137831"/>
                  <a:pt x="1290423" y="1569564"/>
                  <a:pt x="1870389" y="1144846"/>
                </a:cubicBezTo>
                <a:cubicBezTo>
                  <a:pt x="2290490" y="837120"/>
                  <a:pt x="2763931" y="670173"/>
                  <a:pt x="3283938" y="636383"/>
                </a:cubicBezTo>
                <a:cubicBezTo>
                  <a:pt x="3307106" y="634844"/>
                  <a:pt x="3330274" y="633151"/>
                  <a:pt x="3353442" y="632458"/>
                </a:cubicBezTo>
                <a:cubicBezTo>
                  <a:pt x="3376686" y="631688"/>
                  <a:pt x="3399931" y="632227"/>
                  <a:pt x="3423099" y="632227"/>
                </a:cubicBezTo>
                <a:close/>
                <a:moveTo>
                  <a:pt x="3202504" y="0"/>
                </a:moveTo>
                <a:cubicBezTo>
                  <a:pt x="3329350" y="77"/>
                  <a:pt x="3456119" y="77"/>
                  <a:pt x="3582965" y="77"/>
                </a:cubicBezTo>
                <a:cubicBezTo>
                  <a:pt x="3622913" y="3156"/>
                  <a:pt x="3662860" y="6312"/>
                  <a:pt x="3702807" y="9390"/>
                </a:cubicBezTo>
                <a:cubicBezTo>
                  <a:pt x="4306249" y="55495"/>
                  <a:pt x="4860200" y="246226"/>
                  <a:pt x="5355731" y="593513"/>
                </a:cubicBezTo>
                <a:cubicBezTo>
                  <a:pt x="6104954" y="1118601"/>
                  <a:pt x="6564386" y="1834958"/>
                  <a:pt x="6741648" y="2732269"/>
                </a:cubicBezTo>
                <a:cubicBezTo>
                  <a:pt x="6761660" y="2833485"/>
                  <a:pt x="6695697" y="2931929"/>
                  <a:pt x="6596791" y="2952480"/>
                </a:cubicBezTo>
                <a:cubicBezTo>
                  <a:pt x="6493805" y="2973877"/>
                  <a:pt x="6394361" y="2913533"/>
                  <a:pt x="6373117" y="2810779"/>
                </a:cubicBezTo>
                <a:cubicBezTo>
                  <a:pt x="6338403" y="2642754"/>
                  <a:pt x="6297763" y="2476576"/>
                  <a:pt x="6236496" y="2316094"/>
                </a:cubicBezTo>
                <a:cubicBezTo>
                  <a:pt x="5944857" y="1551786"/>
                  <a:pt x="5429237" y="994063"/>
                  <a:pt x="4688481" y="646852"/>
                </a:cubicBezTo>
                <a:cubicBezTo>
                  <a:pt x="4380218" y="502381"/>
                  <a:pt x="4054944" y="416406"/>
                  <a:pt x="3715353" y="390620"/>
                </a:cubicBezTo>
                <a:cubicBezTo>
                  <a:pt x="3414786" y="367838"/>
                  <a:pt x="3114066" y="370301"/>
                  <a:pt x="2814885" y="412250"/>
                </a:cubicBezTo>
                <a:cubicBezTo>
                  <a:pt x="2587670" y="444115"/>
                  <a:pt x="2380391" y="530551"/>
                  <a:pt x="2186581" y="651241"/>
                </a:cubicBezTo>
                <a:cubicBezTo>
                  <a:pt x="2146480" y="676256"/>
                  <a:pt x="2106994" y="702347"/>
                  <a:pt x="2067432" y="728209"/>
                </a:cubicBezTo>
                <a:cubicBezTo>
                  <a:pt x="1976223" y="787938"/>
                  <a:pt x="1862154" y="767233"/>
                  <a:pt x="1802271" y="680026"/>
                </a:cubicBezTo>
                <a:cubicBezTo>
                  <a:pt x="1742774" y="593282"/>
                  <a:pt x="1765018" y="477674"/>
                  <a:pt x="1854765" y="415867"/>
                </a:cubicBezTo>
                <a:cubicBezTo>
                  <a:pt x="2074590" y="264544"/>
                  <a:pt x="2308424" y="142393"/>
                  <a:pt x="2568889" y="76431"/>
                </a:cubicBezTo>
                <a:cubicBezTo>
                  <a:pt x="2716517" y="39100"/>
                  <a:pt x="2866762" y="19780"/>
                  <a:pt x="3018470" y="10545"/>
                </a:cubicBezTo>
                <a:cubicBezTo>
                  <a:pt x="3079814" y="6773"/>
                  <a:pt x="3141159" y="3541"/>
                  <a:pt x="3202504" y="0"/>
                </a:cubicBezTo>
                <a:close/>
              </a:path>
            </a:pathLst>
          </a:custGeom>
          <a:solidFill>
            <a:schemeClr val="accent4"/>
          </a:solidFill>
          <a:ln w="7691" cap="flat">
            <a:noFill/>
            <a:prstDash val="solid"/>
            <a:miter/>
          </a:ln>
        </p:spPr>
        <p:txBody>
          <a:bodyPr rtlCol="0" anchor="ctr"/>
          <a:lstStyle/>
          <a:p>
            <a:endParaRPr lang="ko-KR" altLang="en-US"/>
          </a:p>
        </p:txBody>
      </p:sp>
      <p:sp>
        <p:nvSpPr>
          <p:cNvPr id="13" name="TextBox 12">
            <a:extLst>
              <a:ext uri="{FF2B5EF4-FFF2-40B4-BE49-F238E27FC236}">
                <a16:creationId xmlns:a16="http://schemas.microsoft.com/office/drawing/2014/main" xmlns="" id="{E40FDC98-FA7D-47CE-B25B-189A565DC58B}"/>
              </a:ext>
            </a:extLst>
          </p:cNvPr>
          <p:cNvSpPr txBox="1"/>
          <p:nvPr/>
        </p:nvSpPr>
        <p:spPr>
          <a:xfrm>
            <a:off x="914400" y="4341044"/>
            <a:ext cx="2930158" cy="707886"/>
          </a:xfrm>
          <a:prstGeom prst="rect">
            <a:avLst/>
          </a:prstGeom>
          <a:noFill/>
        </p:spPr>
        <p:txBody>
          <a:bodyPr wrap="square" lIns="0" rtlCol="0" anchor="ctr">
            <a:spAutoFit/>
          </a:bodyPr>
          <a:lstStyle/>
          <a:p>
            <a:pPr algn="just"/>
            <a:r>
              <a:rPr lang="en-US" altLang="ko-KR" sz="2000" b="1" dirty="0">
                <a:solidFill>
                  <a:schemeClr val="tx1">
                    <a:lumMod val="75000"/>
                    <a:lumOff val="25000"/>
                  </a:schemeClr>
                </a:solidFill>
                <a:cs typeface="Arial" pitchFamily="34" charset="0"/>
              </a:rPr>
              <a:t>NHIỆM VỤ, GIẢI PHÁP TRỌNG TÂM</a:t>
            </a:r>
            <a:endParaRPr lang="ko-KR" altLang="en-US" sz="2000" b="1" dirty="0">
              <a:solidFill>
                <a:schemeClr val="tx1">
                  <a:lumMod val="75000"/>
                  <a:lumOff val="25000"/>
                </a:schemeClr>
              </a:solidFill>
              <a:cs typeface="Arial" pitchFamily="34" charset="0"/>
            </a:endParaRPr>
          </a:p>
        </p:txBody>
      </p:sp>
      <p:sp>
        <p:nvSpPr>
          <p:cNvPr id="17" name="TextBox 16">
            <a:extLst>
              <a:ext uri="{FF2B5EF4-FFF2-40B4-BE49-F238E27FC236}">
                <a16:creationId xmlns:a16="http://schemas.microsoft.com/office/drawing/2014/main" xmlns="" id="{71153D51-3976-46B2-A9C4-21D833C19865}"/>
              </a:ext>
            </a:extLst>
          </p:cNvPr>
          <p:cNvSpPr txBox="1"/>
          <p:nvPr/>
        </p:nvSpPr>
        <p:spPr>
          <a:xfrm>
            <a:off x="8874567" y="5067946"/>
            <a:ext cx="2991367" cy="400110"/>
          </a:xfrm>
          <a:prstGeom prst="rect">
            <a:avLst/>
          </a:prstGeom>
          <a:noFill/>
        </p:spPr>
        <p:txBody>
          <a:bodyPr wrap="square" lIns="0" rtlCol="0" anchor="ctr">
            <a:spAutoFit/>
          </a:bodyPr>
          <a:lstStyle/>
          <a:p>
            <a:r>
              <a:rPr lang="en-US" altLang="ko-KR" sz="2000" b="1" dirty="0" err="1">
                <a:solidFill>
                  <a:schemeClr val="tx1">
                    <a:lumMod val="75000"/>
                    <a:lumOff val="25000"/>
                  </a:schemeClr>
                </a:solidFill>
                <a:cs typeface="Arial" pitchFamily="34" charset="0"/>
              </a:rPr>
              <a:t>TỔ</a:t>
            </a:r>
            <a:r>
              <a:rPr lang="en-US" altLang="ko-KR" sz="2000" b="1" dirty="0">
                <a:solidFill>
                  <a:schemeClr val="tx1">
                    <a:lumMod val="75000"/>
                    <a:lumOff val="25000"/>
                  </a:schemeClr>
                </a:solidFill>
                <a:cs typeface="Arial" pitchFamily="34" charset="0"/>
              </a:rPr>
              <a:t> </a:t>
            </a:r>
            <a:r>
              <a:rPr lang="en-US" altLang="ko-KR" sz="2000" b="1" dirty="0" err="1">
                <a:solidFill>
                  <a:schemeClr val="tx1">
                    <a:lumMod val="75000"/>
                    <a:lumOff val="25000"/>
                  </a:schemeClr>
                </a:solidFill>
                <a:cs typeface="Arial" pitchFamily="34" charset="0"/>
              </a:rPr>
              <a:t>CHỨC</a:t>
            </a:r>
            <a:r>
              <a:rPr lang="en-US" altLang="ko-KR" sz="2000" b="1" dirty="0">
                <a:solidFill>
                  <a:schemeClr val="tx1">
                    <a:lumMod val="75000"/>
                    <a:lumOff val="25000"/>
                  </a:schemeClr>
                </a:solidFill>
                <a:cs typeface="Arial" pitchFamily="34" charset="0"/>
              </a:rPr>
              <a:t> </a:t>
            </a:r>
            <a:r>
              <a:rPr lang="en-US" altLang="ko-KR" sz="2000" b="1" dirty="0" err="1">
                <a:solidFill>
                  <a:schemeClr val="tx1">
                    <a:lumMod val="75000"/>
                    <a:lumOff val="25000"/>
                  </a:schemeClr>
                </a:solidFill>
                <a:cs typeface="Arial" pitchFamily="34" charset="0"/>
              </a:rPr>
              <a:t>THỰC</a:t>
            </a:r>
            <a:r>
              <a:rPr lang="en-US" altLang="ko-KR" sz="2000" b="1" dirty="0">
                <a:solidFill>
                  <a:schemeClr val="tx1">
                    <a:lumMod val="75000"/>
                    <a:lumOff val="25000"/>
                  </a:schemeClr>
                </a:solidFill>
                <a:cs typeface="Arial" pitchFamily="34" charset="0"/>
              </a:rPr>
              <a:t> </a:t>
            </a:r>
            <a:r>
              <a:rPr lang="en-US" altLang="ko-KR" sz="2000" b="1" dirty="0" err="1">
                <a:solidFill>
                  <a:schemeClr val="tx1">
                    <a:lumMod val="75000"/>
                    <a:lumOff val="25000"/>
                  </a:schemeClr>
                </a:solidFill>
                <a:cs typeface="Arial" pitchFamily="34" charset="0"/>
              </a:rPr>
              <a:t>HIỆN</a:t>
            </a:r>
            <a:endParaRPr lang="ko-KR" altLang="en-US" sz="2000" b="1" dirty="0">
              <a:solidFill>
                <a:schemeClr val="tx1">
                  <a:lumMod val="75000"/>
                  <a:lumOff val="25000"/>
                </a:schemeClr>
              </a:solidFill>
              <a:cs typeface="Arial" pitchFamily="34" charset="0"/>
            </a:endParaRPr>
          </a:p>
        </p:txBody>
      </p:sp>
      <p:sp>
        <p:nvSpPr>
          <p:cNvPr id="25" name="TextBox 24">
            <a:extLst>
              <a:ext uri="{FF2B5EF4-FFF2-40B4-BE49-F238E27FC236}">
                <a16:creationId xmlns:a16="http://schemas.microsoft.com/office/drawing/2014/main" xmlns="" id="{407B6E78-20DE-40F1-AA99-67E0CD781FD8}"/>
              </a:ext>
            </a:extLst>
          </p:cNvPr>
          <p:cNvSpPr txBox="1"/>
          <p:nvPr/>
        </p:nvSpPr>
        <p:spPr>
          <a:xfrm>
            <a:off x="6225081" y="2231179"/>
            <a:ext cx="4715822" cy="400110"/>
          </a:xfrm>
          <a:prstGeom prst="rect">
            <a:avLst/>
          </a:prstGeom>
          <a:noFill/>
        </p:spPr>
        <p:txBody>
          <a:bodyPr wrap="square" lIns="0" rtlCol="0" anchor="ctr">
            <a:spAutoFit/>
          </a:bodyPr>
          <a:lstStyle/>
          <a:p>
            <a:r>
              <a:rPr lang="en-US" altLang="ko-KR" sz="2000" b="1" dirty="0" err="1">
                <a:solidFill>
                  <a:schemeClr val="tx1">
                    <a:lumMod val="75000"/>
                    <a:lumOff val="25000"/>
                  </a:schemeClr>
                </a:solidFill>
                <a:cs typeface="Arial" pitchFamily="34" charset="0"/>
              </a:rPr>
              <a:t>QUAN</a:t>
            </a:r>
            <a:r>
              <a:rPr lang="en-US" altLang="ko-KR" sz="2000" b="1" dirty="0">
                <a:solidFill>
                  <a:schemeClr val="tx1">
                    <a:lumMod val="75000"/>
                    <a:lumOff val="25000"/>
                  </a:schemeClr>
                </a:solidFill>
                <a:cs typeface="Arial" pitchFamily="34" charset="0"/>
              </a:rPr>
              <a:t> </a:t>
            </a:r>
            <a:r>
              <a:rPr lang="en-US" altLang="ko-KR" sz="2000" b="1" dirty="0" err="1">
                <a:solidFill>
                  <a:schemeClr val="tx1">
                    <a:lumMod val="75000"/>
                    <a:lumOff val="25000"/>
                  </a:schemeClr>
                </a:solidFill>
                <a:cs typeface="Arial" pitchFamily="34" charset="0"/>
              </a:rPr>
              <a:t>ĐIỂM</a:t>
            </a:r>
            <a:r>
              <a:rPr lang="en-US" altLang="ko-KR" sz="2000" b="1" dirty="0">
                <a:solidFill>
                  <a:schemeClr val="tx1">
                    <a:lumMod val="75000"/>
                    <a:lumOff val="25000"/>
                  </a:schemeClr>
                </a:solidFill>
                <a:cs typeface="Arial" pitchFamily="34" charset="0"/>
              </a:rPr>
              <a:t> </a:t>
            </a:r>
            <a:r>
              <a:rPr lang="en-US" altLang="ko-KR" sz="2000" b="1" dirty="0" err="1">
                <a:solidFill>
                  <a:schemeClr val="tx1">
                    <a:lumMod val="75000"/>
                    <a:lumOff val="25000"/>
                  </a:schemeClr>
                </a:solidFill>
                <a:cs typeface="Arial" pitchFamily="34" charset="0"/>
              </a:rPr>
              <a:t>CHỈ</a:t>
            </a:r>
            <a:r>
              <a:rPr lang="en-US" altLang="ko-KR" sz="2000" b="1" dirty="0">
                <a:solidFill>
                  <a:schemeClr val="tx1">
                    <a:lumMod val="75000"/>
                    <a:lumOff val="25000"/>
                  </a:schemeClr>
                </a:solidFill>
                <a:cs typeface="Arial" pitchFamily="34" charset="0"/>
              </a:rPr>
              <a:t> </a:t>
            </a:r>
            <a:r>
              <a:rPr lang="en-US" altLang="ko-KR" sz="2000" b="1" dirty="0" err="1">
                <a:solidFill>
                  <a:schemeClr val="tx1">
                    <a:lumMod val="75000"/>
                    <a:lumOff val="25000"/>
                  </a:schemeClr>
                </a:solidFill>
                <a:cs typeface="Arial" pitchFamily="34" charset="0"/>
              </a:rPr>
              <a:t>ĐẠO</a:t>
            </a:r>
            <a:r>
              <a:rPr lang="en-US" altLang="ko-KR" sz="2000" b="1" dirty="0">
                <a:solidFill>
                  <a:schemeClr val="tx1">
                    <a:lumMod val="75000"/>
                    <a:lumOff val="25000"/>
                  </a:schemeClr>
                </a:solidFill>
                <a:cs typeface="Arial" pitchFamily="34" charset="0"/>
              </a:rPr>
              <a:t> </a:t>
            </a:r>
            <a:r>
              <a:rPr lang="en-US" altLang="ko-KR" sz="2000" b="1" dirty="0" err="1">
                <a:solidFill>
                  <a:schemeClr val="tx1">
                    <a:lumMod val="75000"/>
                    <a:lumOff val="25000"/>
                  </a:schemeClr>
                </a:solidFill>
                <a:cs typeface="Arial" pitchFamily="34" charset="0"/>
              </a:rPr>
              <a:t>VÀ</a:t>
            </a:r>
            <a:r>
              <a:rPr lang="en-US" altLang="ko-KR" sz="2000" b="1" dirty="0">
                <a:solidFill>
                  <a:schemeClr val="tx1">
                    <a:lumMod val="75000"/>
                    <a:lumOff val="25000"/>
                  </a:schemeClr>
                </a:solidFill>
                <a:cs typeface="Arial" pitchFamily="34" charset="0"/>
              </a:rPr>
              <a:t> </a:t>
            </a:r>
            <a:r>
              <a:rPr lang="en-US" altLang="ko-KR" sz="2000" b="1" dirty="0" err="1">
                <a:solidFill>
                  <a:schemeClr val="tx1">
                    <a:lumMod val="75000"/>
                    <a:lumOff val="25000"/>
                  </a:schemeClr>
                </a:solidFill>
                <a:cs typeface="Arial" pitchFamily="34" charset="0"/>
              </a:rPr>
              <a:t>MỤC</a:t>
            </a:r>
            <a:r>
              <a:rPr lang="en-US" altLang="ko-KR" sz="2000" b="1" dirty="0">
                <a:solidFill>
                  <a:schemeClr val="tx1">
                    <a:lumMod val="75000"/>
                    <a:lumOff val="25000"/>
                  </a:schemeClr>
                </a:solidFill>
                <a:cs typeface="Arial" pitchFamily="34" charset="0"/>
              </a:rPr>
              <a:t> </a:t>
            </a:r>
            <a:r>
              <a:rPr lang="en-US" altLang="ko-KR" sz="2000" b="1" dirty="0" err="1">
                <a:solidFill>
                  <a:schemeClr val="tx1">
                    <a:lumMod val="75000"/>
                    <a:lumOff val="25000"/>
                  </a:schemeClr>
                </a:solidFill>
                <a:cs typeface="Arial" pitchFamily="34" charset="0"/>
              </a:rPr>
              <a:t>TIÊU</a:t>
            </a:r>
            <a:endParaRPr lang="ko-KR" altLang="en-US" sz="2000" b="1" dirty="0">
              <a:solidFill>
                <a:schemeClr val="tx1">
                  <a:lumMod val="75000"/>
                  <a:lumOff val="25000"/>
                </a:schemeClr>
              </a:solidFill>
              <a:cs typeface="Arial" pitchFamily="34" charset="0"/>
            </a:endParaRPr>
          </a:p>
        </p:txBody>
      </p:sp>
    </p:spTree>
    <p:extLst>
      <p:ext uri="{BB962C8B-B14F-4D97-AF65-F5344CB8AC3E}">
        <p14:creationId xmlns:p14="http://schemas.microsoft.com/office/powerpoint/2010/main" val="411711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그룹 28">
            <a:extLst>
              <a:ext uri="{FF2B5EF4-FFF2-40B4-BE49-F238E27FC236}">
                <a16:creationId xmlns:a16="http://schemas.microsoft.com/office/drawing/2014/main" xmlns="" id="{B9E8123D-DAB2-4647-A6D4-8A595C834437}"/>
              </a:ext>
            </a:extLst>
          </p:cNvPr>
          <p:cNvGrpSpPr/>
          <p:nvPr/>
        </p:nvGrpSpPr>
        <p:grpSpPr>
          <a:xfrm>
            <a:off x="8970640" y="1431196"/>
            <a:ext cx="879217" cy="886735"/>
            <a:chOff x="3949971" y="3289143"/>
            <a:chExt cx="879217" cy="886735"/>
          </a:xfrm>
        </p:grpSpPr>
        <p:sp>
          <p:nvSpPr>
            <p:cNvPr id="30" name="자유형: 도형 29">
              <a:extLst>
                <a:ext uri="{FF2B5EF4-FFF2-40B4-BE49-F238E27FC236}">
                  <a16:creationId xmlns:a16="http://schemas.microsoft.com/office/drawing/2014/main" xmlns="" id="{979ED967-35DE-41BC-BAA1-DBAB9F5AF234}"/>
                </a:ext>
              </a:extLst>
            </p:cNvPr>
            <p:cNvSpPr/>
            <p:nvPr/>
          </p:nvSpPr>
          <p:spPr>
            <a:xfrm>
              <a:off x="3949971" y="3289143"/>
              <a:ext cx="879217" cy="886734"/>
            </a:xfrm>
            <a:custGeom>
              <a:avLst/>
              <a:gdLst>
                <a:gd name="connsiteX0" fmla="*/ 2093370 w 6797527"/>
                <a:gd name="connsiteY0" fmla="*/ 5591383 h 6855646"/>
                <a:gd name="connsiteX1" fmla="*/ 2253467 w 6797527"/>
                <a:gd name="connsiteY1" fmla="*/ 5685286 h 6855646"/>
                <a:gd name="connsiteX2" fmla="*/ 2252544 w 6797527"/>
                <a:gd name="connsiteY2" fmla="*/ 5875940 h 6855646"/>
                <a:gd name="connsiteX3" fmla="*/ 1899176 w 6797527"/>
                <a:gd name="connsiteY3" fmla="*/ 6342608 h 6855646"/>
                <a:gd name="connsiteX4" fmla="*/ 1638633 w 6797527"/>
                <a:gd name="connsiteY4" fmla="*/ 6355384 h 6855646"/>
                <a:gd name="connsiteX5" fmla="*/ 1615696 w 6797527"/>
                <a:gd name="connsiteY5" fmla="*/ 6095380 h 6855646"/>
                <a:gd name="connsiteX6" fmla="*/ 1938430 w 6797527"/>
                <a:gd name="connsiteY6" fmla="*/ 5668892 h 6855646"/>
                <a:gd name="connsiteX7" fmla="*/ 2093370 w 6797527"/>
                <a:gd name="connsiteY7" fmla="*/ 5591383 h 6855646"/>
                <a:gd name="connsiteX8" fmla="*/ 3586502 w 6797527"/>
                <a:gd name="connsiteY8" fmla="*/ 5588368 h 6855646"/>
                <a:gd name="connsiteX9" fmla="*/ 3658934 w 6797527"/>
                <a:gd name="connsiteY9" fmla="*/ 5611087 h 6855646"/>
                <a:gd name="connsiteX10" fmla="*/ 3730131 w 6797527"/>
                <a:gd name="connsiteY10" fmla="*/ 5872707 h 6855646"/>
                <a:gd name="connsiteX11" fmla="*/ 3179797 w 6797527"/>
                <a:gd name="connsiteY11" fmla="*/ 6752856 h 6855646"/>
                <a:gd name="connsiteX12" fmla="*/ 3018007 w 6797527"/>
                <a:gd name="connsiteY12" fmla="*/ 6838215 h 6855646"/>
                <a:gd name="connsiteX13" fmla="*/ 2855524 w 6797527"/>
                <a:gd name="connsiteY13" fmla="*/ 6738232 h 6855646"/>
                <a:gd name="connsiteX14" fmla="*/ 2868455 w 6797527"/>
                <a:gd name="connsiteY14" fmla="*/ 6538264 h 6855646"/>
                <a:gd name="connsiteX15" fmla="*/ 3171331 w 6797527"/>
                <a:gd name="connsiteY15" fmla="*/ 6074445 h 6855646"/>
                <a:gd name="connsiteX16" fmla="*/ 3399238 w 6797527"/>
                <a:gd name="connsiteY16" fmla="*/ 5690058 h 6855646"/>
                <a:gd name="connsiteX17" fmla="*/ 3586502 w 6797527"/>
                <a:gd name="connsiteY17" fmla="*/ 5588368 h 6855646"/>
                <a:gd name="connsiteX18" fmla="*/ 1146313 w 6797527"/>
                <a:gd name="connsiteY18" fmla="*/ 4775343 h 6855646"/>
                <a:gd name="connsiteX19" fmla="*/ 1215839 w 6797527"/>
                <a:gd name="connsiteY19" fmla="*/ 4801058 h 6855646"/>
                <a:gd name="connsiteX20" fmla="*/ 1281725 w 6797527"/>
                <a:gd name="connsiteY20" fmla="*/ 5053827 h 6855646"/>
                <a:gd name="connsiteX21" fmla="*/ 955912 w 6797527"/>
                <a:gd name="connsiteY21" fmla="*/ 5507410 h 6855646"/>
                <a:gd name="connsiteX22" fmla="*/ 803589 w 6797527"/>
                <a:gd name="connsiteY22" fmla="*/ 5568985 h 6855646"/>
                <a:gd name="connsiteX23" fmla="*/ 646802 w 6797527"/>
                <a:gd name="connsiteY23" fmla="*/ 5461843 h 6855646"/>
                <a:gd name="connsiteX24" fmla="*/ 669200 w 6797527"/>
                <a:gd name="connsiteY24" fmla="*/ 5263338 h 6855646"/>
                <a:gd name="connsiteX25" fmla="*/ 959222 w 6797527"/>
                <a:gd name="connsiteY25" fmla="*/ 4859402 h 6855646"/>
                <a:gd name="connsiteX26" fmla="*/ 1146313 w 6797527"/>
                <a:gd name="connsiteY26" fmla="*/ 4775343 h 6855646"/>
                <a:gd name="connsiteX27" fmla="*/ 5271911 w 6797527"/>
                <a:gd name="connsiteY27" fmla="*/ 4285054 h 6855646"/>
                <a:gd name="connsiteX28" fmla="*/ 5443091 w 6797527"/>
                <a:gd name="connsiteY28" fmla="*/ 4494181 h 6855646"/>
                <a:gd name="connsiteX29" fmla="*/ 5404452 w 6797527"/>
                <a:gd name="connsiteY29" fmla="*/ 4706463 h 6855646"/>
                <a:gd name="connsiteX30" fmla="*/ 4766836 w 6797527"/>
                <a:gd name="connsiteY30" fmla="*/ 6560201 h 6855646"/>
                <a:gd name="connsiteX31" fmla="*/ 4513682 w 6797527"/>
                <a:gd name="connsiteY31" fmla="*/ 6652180 h 6855646"/>
                <a:gd name="connsiteX32" fmla="*/ 4426707 w 6797527"/>
                <a:gd name="connsiteY32" fmla="*/ 6395101 h 6855646"/>
                <a:gd name="connsiteX33" fmla="*/ 4618284 w 6797527"/>
                <a:gd name="connsiteY33" fmla="*/ 5982698 h 6855646"/>
                <a:gd name="connsiteX34" fmla="*/ 5067172 w 6797527"/>
                <a:gd name="connsiteY34" fmla="*/ 4448153 h 6855646"/>
                <a:gd name="connsiteX35" fmla="*/ 5271911 w 6797527"/>
                <a:gd name="connsiteY35" fmla="*/ 4285054 h 6855646"/>
                <a:gd name="connsiteX36" fmla="*/ 2779786 w 6797527"/>
                <a:gd name="connsiteY36" fmla="*/ 3896434 h 6855646"/>
                <a:gd name="connsiteX37" fmla="*/ 2952660 w 6797527"/>
                <a:gd name="connsiteY37" fmla="*/ 4104945 h 6855646"/>
                <a:gd name="connsiteX38" fmla="*/ 2911866 w 6797527"/>
                <a:gd name="connsiteY38" fmla="*/ 4314148 h 6855646"/>
                <a:gd name="connsiteX39" fmla="*/ 2506621 w 6797527"/>
                <a:gd name="connsiteY39" fmla="*/ 5444295 h 6855646"/>
                <a:gd name="connsiteX40" fmla="*/ 2230685 w 6797527"/>
                <a:gd name="connsiteY40" fmla="*/ 5524882 h 6855646"/>
                <a:gd name="connsiteX41" fmla="*/ 2166184 w 6797527"/>
                <a:gd name="connsiteY41" fmla="*/ 5279040 h 6855646"/>
                <a:gd name="connsiteX42" fmla="*/ 2366228 w 6797527"/>
                <a:gd name="connsiteY42" fmla="*/ 4826613 h 6855646"/>
                <a:gd name="connsiteX43" fmla="*/ 2576586 w 6797527"/>
                <a:gd name="connsiteY43" fmla="*/ 4058917 h 6855646"/>
                <a:gd name="connsiteX44" fmla="*/ 2779786 w 6797527"/>
                <a:gd name="connsiteY44" fmla="*/ 3896434 h 6855646"/>
                <a:gd name="connsiteX45" fmla="*/ 4704259 w 6797527"/>
                <a:gd name="connsiteY45" fmla="*/ 3551763 h 6855646"/>
                <a:gd name="connsiteX46" fmla="*/ 4893297 w 6797527"/>
                <a:gd name="connsiteY46" fmla="*/ 3755886 h 6855646"/>
                <a:gd name="connsiteX47" fmla="*/ 4834723 w 6797527"/>
                <a:gd name="connsiteY47" fmla="*/ 4298677 h 6855646"/>
                <a:gd name="connsiteX48" fmla="*/ 4531539 w 6797527"/>
                <a:gd name="connsiteY48" fmla="*/ 5514413 h 6855646"/>
                <a:gd name="connsiteX49" fmla="*/ 3931483 w 6797527"/>
                <a:gd name="connsiteY49" fmla="*/ 6761014 h 6855646"/>
                <a:gd name="connsiteX50" fmla="*/ 3727591 w 6797527"/>
                <a:gd name="connsiteY50" fmla="*/ 6851300 h 6855646"/>
                <a:gd name="connsiteX51" fmla="*/ 3580117 w 6797527"/>
                <a:gd name="connsiteY51" fmla="*/ 6687047 h 6855646"/>
                <a:gd name="connsiteX52" fmla="*/ 3611366 w 6797527"/>
                <a:gd name="connsiteY52" fmla="*/ 6559739 h 6855646"/>
                <a:gd name="connsiteX53" fmla="*/ 3959500 w 6797527"/>
                <a:gd name="connsiteY53" fmla="*/ 5914887 h 6855646"/>
                <a:gd name="connsiteX54" fmla="*/ 4435327 w 6797527"/>
                <a:gd name="connsiteY54" fmla="*/ 4403124 h 6855646"/>
                <a:gd name="connsiteX55" fmla="*/ 4515837 w 6797527"/>
                <a:gd name="connsiteY55" fmla="*/ 3736336 h 6855646"/>
                <a:gd name="connsiteX56" fmla="*/ 4704259 w 6797527"/>
                <a:gd name="connsiteY56" fmla="*/ 3551763 h 6855646"/>
                <a:gd name="connsiteX57" fmla="*/ 913194 w 6797527"/>
                <a:gd name="connsiteY57" fmla="*/ 3542296 h 6855646"/>
                <a:gd name="connsiteX58" fmla="*/ 1093611 w 6797527"/>
                <a:gd name="connsiteY58" fmla="*/ 3754193 h 6855646"/>
                <a:gd name="connsiteX59" fmla="*/ 617168 w 6797527"/>
                <a:gd name="connsiteY59" fmla="*/ 4919745 h 6855646"/>
                <a:gd name="connsiteX60" fmla="*/ 460843 w 6797527"/>
                <a:gd name="connsiteY60" fmla="*/ 5000025 h 6855646"/>
                <a:gd name="connsiteX61" fmla="*/ 296359 w 6797527"/>
                <a:gd name="connsiteY61" fmla="*/ 4898963 h 6855646"/>
                <a:gd name="connsiteX62" fmla="*/ 309136 w 6797527"/>
                <a:gd name="connsiteY62" fmla="*/ 4701613 h 6855646"/>
                <a:gd name="connsiteX63" fmla="*/ 536812 w 6797527"/>
                <a:gd name="connsiteY63" fmla="*/ 4308529 h 6855646"/>
                <a:gd name="connsiteX64" fmla="*/ 717075 w 6797527"/>
                <a:gd name="connsiteY64" fmla="*/ 3716555 h 6855646"/>
                <a:gd name="connsiteX65" fmla="*/ 913194 w 6797527"/>
                <a:gd name="connsiteY65" fmla="*/ 3542296 h 6855646"/>
                <a:gd name="connsiteX66" fmla="*/ 6585301 w 6797527"/>
                <a:gd name="connsiteY66" fmla="*/ 3151303 h 6855646"/>
                <a:gd name="connsiteX67" fmla="*/ 6680841 w 6797527"/>
                <a:gd name="connsiteY67" fmla="*/ 3165376 h 6855646"/>
                <a:gd name="connsiteX68" fmla="*/ 6787290 w 6797527"/>
                <a:gd name="connsiteY68" fmla="*/ 3278905 h 6855646"/>
                <a:gd name="connsiteX69" fmla="*/ 6797450 w 6797527"/>
                <a:gd name="connsiteY69" fmla="*/ 3305847 h 6855646"/>
                <a:gd name="connsiteX70" fmla="*/ 6797527 w 6797527"/>
                <a:gd name="connsiteY70" fmla="*/ 3552225 h 6855646"/>
                <a:gd name="connsiteX71" fmla="*/ 6788291 w 6797527"/>
                <a:gd name="connsiteY71" fmla="*/ 3725253 h 6855646"/>
                <a:gd name="connsiteX72" fmla="*/ 6672836 w 6797527"/>
                <a:gd name="connsiteY72" fmla="*/ 4780661 h 6855646"/>
                <a:gd name="connsiteX73" fmla="*/ 6489956 w 6797527"/>
                <a:gd name="connsiteY73" fmla="*/ 4948686 h 6855646"/>
                <a:gd name="connsiteX74" fmla="*/ 6303382 w 6797527"/>
                <a:gd name="connsiteY74" fmla="*/ 4809525 h 6855646"/>
                <a:gd name="connsiteX75" fmla="*/ 6301226 w 6797527"/>
                <a:gd name="connsiteY75" fmla="*/ 4711850 h 6855646"/>
                <a:gd name="connsiteX76" fmla="*/ 6419144 w 6797527"/>
                <a:gd name="connsiteY76" fmla="*/ 3350949 h 6855646"/>
                <a:gd name="connsiteX77" fmla="*/ 6585301 w 6797527"/>
                <a:gd name="connsiteY77" fmla="*/ 3151303 h 6855646"/>
                <a:gd name="connsiteX78" fmla="*/ 3454503 w 6797527"/>
                <a:gd name="connsiteY78" fmla="*/ 3150597 h 6855646"/>
                <a:gd name="connsiteX79" fmla="*/ 3646696 w 6797527"/>
                <a:gd name="connsiteY79" fmla="*/ 3336633 h 6855646"/>
                <a:gd name="connsiteX80" fmla="*/ 3646773 w 6797527"/>
                <a:gd name="connsiteY80" fmla="*/ 3510661 h 6855646"/>
                <a:gd name="connsiteX81" fmla="*/ 3048026 w 6797527"/>
                <a:gd name="connsiteY81" fmla="*/ 5768490 h 6855646"/>
                <a:gd name="connsiteX82" fmla="*/ 2504620 w 6797527"/>
                <a:gd name="connsiteY82" fmla="*/ 6601149 h 6855646"/>
                <a:gd name="connsiteX83" fmla="*/ 2302112 w 6797527"/>
                <a:gd name="connsiteY83" fmla="*/ 6669575 h 6855646"/>
                <a:gd name="connsiteX84" fmla="*/ 2165568 w 6797527"/>
                <a:gd name="connsiteY84" fmla="*/ 6511171 h 6855646"/>
                <a:gd name="connsiteX85" fmla="*/ 2212981 w 6797527"/>
                <a:gd name="connsiteY85" fmla="*/ 6360002 h 6855646"/>
                <a:gd name="connsiteX86" fmla="*/ 2577433 w 6797527"/>
                <a:gd name="connsiteY86" fmla="*/ 5834684 h 6855646"/>
                <a:gd name="connsiteX87" fmla="*/ 3192652 w 6797527"/>
                <a:gd name="connsiteY87" fmla="*/ 4192613 h 6855646"/>
                <a:gd name="connsiteX88" fmla="*/ 3268313 w 6797527"/>
                <a:gd name="connsiteY88" fmla="*/ 3348409 h 6855646"/>
                <a:gd name="connsiteX89" fmla="*/ 3454503 w 6797527"/>
                <a:gd name="connsiteY89" fmla="*/ 3150597 h 6855646"/>
                <a:gd name="connsiteX90" fmla="*/ 3479193 w 6797527"/>
                <a:gd name="connsiteY90" fmla="*/ 2521216 h 6855646"/>
                <a:gd name="connsiteX91" fmla="*/ 4260222 w 6797527"/>
                <a:gd name="connsiteY91" fmla="*/ 3175074 h 6855646"/>
                <a:gd name="connsiteX92" fmla="*/ 4274846 w 6797527"/>
                <a:gd name="connsiteY92" fmla="*/ 3471099 h 6855646"/>
                <a:gd name="connsiteX93" fmla="*/ 4006376 w 6797527"/>
                <a:gd name="connsiteY93" fmla="*/ 5097777 h 6855646"/>
                <a:gd name="connsiteX94" fmla="*/ 3791245 w 6797527"/>
                <a:gd name="connsiteY94" fmla="*/ 5228856 h 6855646"/>
                <a:gd name="connsiteX95" fmla="*/ 3637383 w 6797527"/>
                <a:gd name="connsiteY95" fmla="*/ 5034661 h 6855646"/>
                <a:gd name="connsiteX96" fmla="*/ 3650929 w 6797527"/>
                <a:gd name="connsiteY96" fmla="*/ 4969468 h 6855646"/>
                <a:gd name="connsiteX97" fmla="*/ 3868215 w 6797527"/>
                <a:gd name="connsiteY97" fmla="*/ 3912059 h 6855646"/>
                <a:gd name="connsiteX98" fmla="*/ 3898156 w 6797527"/>
                <a:gd name="connsiteY98" fmla="*/ 3337327 h 6855646"/>
                <a:gd name="connsiteX99" fmla="*/ 3563646 w 6797527"/>
                <a:gd name="connsiteY99" fmla="*/ 2911145 h 6855646"/>
                <a:gd name="connsiteX100" fmla="*/ 3069654 w 6797527"/>
                <a:gd name="connsiteY100" fmla="*/ 3129354 h 6855646"/>
                <a:gd name="connsiteX101" fmla="*/ 3015776 w 6797527"/>
                <a:gd name="connsiteY101" fmla="*/ 3345332 h 6855646"/>
                <a:gd name="connsiteX102" fmla="*/ 2884619 w 6797527"/>
                <a:gd name="connsiteY102" fmla="*/ 3519744 h 6855646"/>
                <a:gd name="connsiteX103" fmla="*/ 2676647 w 6797527"/>
                <a:gd name="connsiteY103" fmla="*/ 3453011 h 6855646"/>
                <a:gd name="connsiteX104" fmla="*/ 2638932 w 6797527"/>
                <a:gd name="connsiteY104" fmla="*/ 3340867 h 6855646"/>
                <a:gd name="connsiteX105" fmla="*/ 3316034 w 6797527"/>
                <a:gd name="connsiteY105" fmla="*/ 2532993 h 6855646"/>
                <a:gd name="connsiteX106" fmla="*/ 3479193 w 6797527"/>
                <a:gd name="connsiteY106" fmla="*/ 2521216 h 6855646"/>
                <a:gd name="connsiteX107" fmla="*/ 3505307 w 6797527"/>
                <a:gd name="connsiteY107" fmla="*/ 1890232 h 6855646"/>
                <a:gd name="connsiteX108" fmla="*/ 4795315 w 6797527"/>
                <a:gd name="connsiteY108" fmla="*/ 2781375 h 6855646"/>
                <a:gd name="connsiteX109" fmla="*/ 4697024 w 6797527"/>
                <a:gd name="connsiteY109" fmla="*/ 3032219 h 6855646"/>
                <a:gd name="connsiteX110" fmla="*/ 4446796 w 6797527"/>
                <a:gd name="connsiteY110" fmla="*/ 2927387 h 6855646"/>
                <a:gd name="connsiteX111" fmla="*/ 3893230 w 6797527"/>
                <a:gd name="connsiteY111" fmla="*/ 2360812 h 6855646"/>
                <a:gd name="connsiteX112" fmla="*/ 2404636 w 6797527"/>
                <a:gd name="connsiteY112" fmla="*/ 3147135 h 6855646"/>
                <a:gd name="connsiteX113" fmla="*/ 2380159 w 6797527"/>
                <a:gd name="connsiteY113" fmla="*/ 3405137 h 6855646"/>
                <a:gd name="connsiteX114" fmla="*/ 2387625 w 6797527"/>
                <a:gd name="connsiteY114" fmla="*/ 3406522 h 6855646"/>
                <a:gd name="connsiteX115" fmla="*/ 1399027 w 6797527"/>
                <a:gd name="connsiteY115" fmla="*/ 5958991 h 6855646"/>
                <a:gd name="connsiteX116" fmla="*/ 1194518 w 6797527"/>
                <a:gd name="connsiteY116" fmla="*/ 6021875 h 6855646"/>
                <a:gd name="connsiteX117" fmla="*/ 1062284 w 6797527"/>
                <a:gd name="connsiteY117" fmla="*/ 5854004 h 6855646"/>
                <a:gd name="connsiteX118" fmla="*/ 1112930 w 6797527"/>
                <a:gd name="connsiteY118" fmla="*/ 5711841 h 6855646"/>
                <a:gd name="connsiteX119" fmla="*/ 1480999 w 6797527"/>
                <a:gd name="connsiteY119" fmla="*/ 5212308 h 6855646"/>
                <a:gd name="connsiteX120" fmla="*/ 1959443 w 6797527"/>
                <a:gd name="connsiteY120" fmla="*/ 3928838 h 6855646"/>
                <a:gd name="connsiteX121" fmla="*/ 2009396 w 6797527"/>
                <a:gd name="connsiteY121" fmla="*/ 3304922 h 6855646"/>
                <a:gd name="connsiteX122" fmla="*/ 3137310 w 6797527"/>
                <a:gd name="connsiteY122" fmla="*/ 1925550 h 6855646"/>
                <a:gd name="connsiteX123" fmla="*/ 3393813 w 6797527"/>
                <a:gd name="connsiteY123" fmla="*/ 1890793 h 6855646"/>
                <a:gd name="connsiteX124" fmla="*/ 3505307 w 6797527"/>
                <a:gd name="connsiteY124" fmla="*/ 1890232 h 6855646"/>
                <a:gd name="connsiteX125" fmla="*/ 2778686 w 6797527"/>
                <a:gd name="connsiteY125" fmla="*/ 1380518 h 6855646"/>
                <a:gd name="connsiteX126" fmla="*/ 2983756 w 6797527"/>
                <a:gd name="connsiteY126" fmla="*/ 1569102 h 6855646"/>
                <a:gd name="connsiteX127" fmla="*/ 2857217 w 6797527"/>
                <a:gd name="connsiteY127" fmla="*/ 1746979 h 6855646"/>
                <a:gd name="connsiteX128" fmla="*/ 2381929 w 6797527"/>
                <a:gd name="connsiteY128" fmla="*/ 2021684 h 6855646"/>
                <a:gd name="connsiteX129" fmla="*/ 1772099 w 6797527"/>
                <a:gd name="connsiteY129" fmla="*/ 3117347 h 6855646"/>
                <a:gd name="connsiteX130" fmla="*/ 1756320 w 6797527"/>
                <a:gd name="connsiteY130" fmla="*/ 3395054 h 6855646"/>
                <a:gd name="connsiteX131" fmla="*/ 1575826 w 6797527"/>
                <a:gd name="connsiteY131" fmla="*/ 4421675 h 6855646"/>
                <a:gd name="connsiteX132" fmla="*/ 1336296 w 6797527"/>
                <a:gd name="connsiteY132" fmla="*/ 4544519 h 6855646"/>
                <a:gd name="connsiteX133" fmla="*/ 1218148 w 6797527"/>
                <a:gd name="connsiteY133" fmla="*/ 4300602 h 6855646"/>
                <a:gd name="connsiteX134" fmla="*/ 1378245 w 6797527"/>
                <a:gd name="connsiteY134" fmla="*/ 3333093 h 6855646"/>
                <a:gd name="connsiteX135" fmla="*/ 2483606 w 6797527"/>
                <a:gd name="connsiteY135" fmla="*/ 1502831 h 6855646"/>
                <a:gd name="connsiteX136" fmla="*/ 2732526 w 6797527"/>
                <a:gd name="connsiteY136" fmla="*/ 1391533 h 6855646"/>
                <a:gd name="connsiteX137" fmla="*/ 2778686 w 6797527"/>
                <a:gd name="connsiteY137" fmla="*/ 1380518 h 6855646"/>
                <a:gd name="connsiteX138" fmla="*/ 5263954 w 6797527"/>
                <a:gd name="connsiteY138" fmla="*/ 1369442 h 6855646"/>
                <a:gd name="connsiteX139" fmla="*/ 5371356 w 6797527"/>
                <a:gd name="connsiteY139" fmla="*/ 1422321 h 6855646"/>
                <a:gd name="connsiteX140" fmla="*/ 5518676 w 6797527"/>
                <a:gd name="connsiteY140" fmla="*/ 1581418 h 6855646"/>
                <a:gd name="connsiteX141" fmla="*/ 6125890 w 6797527"/>
                <a:gd name="connsiteY141" fmla="*/ 2868197 h 6855646"/>
                <a:gd name="connsiteX142" fmla="*/ 6167377 w 6797527"/>
                <a:gd name="connsiteY142" fmla="*/ 3412449 h 6855646"/>
                <a:gd name="connsiteX143" fmla="*/ 5678080 w 6797527"/>
                <a:gd name="connsiteY143" fmla="*/ 6048583 h 6855646"/>
                <a:gd name="connsiteX144" fmla="*/ 5434394 w 6797527"/>
                <a:gd name="connsiteY144" fmla="*/ 6167655 h 6855646"/>
                <a:gd name="connsiteX145" fmla="*/ 5323711 w 6797527"/>
                <a:gd name="connsiteY145" fmla="*/ 5918120 h 6855646"/>
                <a:gd name="connsiteX146" fmla="*/ 5609269 w 6797527"/>
                <a:gd name="connsiteY146" fmla="*/ 4957076 h 6855646"/>
                <a:gd name="connsiteX147" fmla="*/ 5763516 w 6797527"/>
                <a:gd name="connsiteY147" fmla="*/ 3933764 h 6855646"/>
                <a:gd name="connsiteX148" fmla="*/ 5787223 w 6797527"/>
                <a:gd name="connsiteY148" fmla="*/ 3307924 h 6855646"/>
                <a:gd name="connsiteX149" fmla="*/ 5121512 w 6797527"/>
                <a:gd name="connsiteY149" fmla="*/ 1706955 h 6855646"/>
                <a:gd name="connsiteX150" fmla="*/ 5056242 w 6797527"/>
                <a:gd name="connsiteY150" fmla="*/ 1601584 h 6855646"/>
                <a:gd name="connsiteX151" fmla="*/ 5146450 w 6797527"/>
                <a:gd name="connsiteY151" fmla="*/ 1393226 h 6855646"/>
                <a:gd name="connsiteX152" fmla="*/ 5263954 w 6797527"/>
                <a:gd name="connsiteY152" fmla="*/ 1369442 h 6855646"/>
                <a:gd name="connsiteX153" fmla="*/ 3461891 w 6797527"/>
                <a:gd name="connsiteY153" fmla="*/ 1260300 h 6855646"/>
                <a:gd name="connsiteX154" fmla="*/ 4501136 w 6797527"/>
                <a:gd name="connsiteY154" fmla="*/ 1541701 h 6855646"/>
                <a:gd name="connsiteX155" fmla="*/ 5493429 w 6797527"/>
                <a:gd name="connsiteY155" fmla="*/ 2915225 h 6855646"/>
                <a:gd name="connsiteX156" fmla="*/ 5531452 w 6797527"/>
                <a:gd name="connsiteY156" fmla="*/ 3410294 h 6855646"/>
                <a:gd name="connsiteX157" fmla="*/ 5530837 w 6797527"/>
                <a:gd name="connsiteY157" fmla="*/ 3629811 h 6855646"/>
                <a:gd name="connsiteX158" fmla="*/ 5261828 w 6797527"/>
                <a:gd name="connsiteY158" fmla="*/ 3797990 h 6855646"/>
                <a:gd name="connsiteX159" fmla="*/ 5153531 w 6797527"/>
                <a:gd name="connsiteY159" fmla="*/ 3624269 h 6855646"/>
                <a:gd name="connsiteX160" fmla="*/ 5157764 w 6797527"/>
                <a:gd name="connsiteY160" fmla="*/ 3335094 h 6855646"/>
                <a:gd name="connsiteX161" fmla="*/ 4523457 w 6797527"/>
                <a:gd name="connsiteY161" fmla="*/ 2014988 h 6855646"/>
                <a:gd name="connsiteX162" fmla="*/ 3467510 w 6797527"/>
                <a:gd name="connsiteY162" fmla="*/ 1638606 h 6855646"/>
                <a:gd name="connsiteX163" fmla="*/ 3271468 w 6797527"/>
                <a:gd name="connsiteY163" fmla="*/ 1479971 h 6855646"/>
                <a:gd name="connsiteX164" fmla="*/ 3461891 w 6797527"/>
                <a:gd name="connsiteY164" fmla="*/ 1260300 h 6855646"/>
                <a:gd name="connsiteX165" fmla="*/ 1226133 w 6797527"/>
                <a:gd name="connsiteY165" fmla="*/ 922605 h 6855646"/>
                <a:gd name="connsiteX166" fmla="*/ 1361465 w 6797527"/>
                <a:gd name="connsiteY166" fmla="*/ 976282 h 6855646"/>
                <a:gd name="connsiteX167" fmla="*/ 1359310 w 6797527"/>
                <a:gd name="connsiteY167" fmla="*/ 1249370 h 6855646"/>
                <a:gd name="connsiteX168" fmla="*/ 676127 w 6797527"/>
                <a:gd name="connsiteY168" fmla="*/ 2322789 h 6855646"/>
                <a:gd name="connsiteX169" fmla="*/ 495325 w 6797527"/>
                <a:gd name="connsiteY169" fmla="*/ 3364342 h 6855646"/>
                <a:gd name="connsiteX170" fmla="*/ 367556 w 6797527"/>
                <a:gd name="connsiteY170" fmla="*/ 4058609 h 6855646"/>
                <a:gd name="connsiteX171" fmla="*/ 187524 w 6797527"/>
                <a:gd name="connsiteY171" fmla="*/ 4185840 h 6855646"/>
                <a:gd name="connsiteX172" fmla="*/ 11340 w 6797527"/>
                <a:gd name="connsiteY172" fmla="*/ 3932995 h 6855646"/>
                <a:gd name="connsiteX173" fmla="*/ 96391 w 6797527"/>
                <a:gd name="connsiteY173" fmla="*/ 3601871 h 6855646"/>
                <a:gd name="connsiteX174" fmla="*/ 117404 w 6797527"/>
                <a:gd name="connsiteY174" fmla="*/ 3297765 h 6855646"/>
                <a:gd name="connsiteX175" fmla="*/ 1090224 w 6797527"/>
                <a:gd name="connsiteY175" fmla="*/ 984209 h 6855646"/>
                <a:gd name="connsiteX176" fmla="*/ 1226133 w 6797527"/>
                <a:gd name="connsiteY176" fmla="*/ 922605 h 6855646"/>
                <a:gd name="connsiteX177" fmla="*/ 3423099 w 6797527"/>
                <a:gd name="connsiteY177" fmla="*/ 632227 h 6855646"/>
                <a:gd name="connsiteX178" fmla="*/ 4751750 w 6797527"/>
                <a:gd name="connsiteY178" fmla="*/ 959194 h 6855646"/>
                <a:gd name="connsiteX179" fmla="*/ 4850887 w 6797527"/>
                <a:gd name="connsiteY179" fmla="*/ 1179943 h 6855646"/>
                <a:gd name="connsiteX180" fmla="*/ 4660002 w 6797527"/>
                <a:gd name="connsiteY180" fmla="*/ 1316951 h 6855646"/>
                <a:gd name="connsiteX181" fmla="*/ 4569024 w 6797527"/>
                <a:gd name="connsiteY181" fmla="*/ 1289471 h 6855646"/>
                <a:gd name="connsiteX182" fmla="*/ 3739906 w 6797527"/>
                <a:gd name="connsiteY182" fmla="*/ 1025696 h 6855646"/>
                <a:gd name="connsiteX183" fmla="*/ 2317583 w 6797527"/>
                <a:gd name="connsiteY183" fmla="*/ 1307021 h 6855646"/>
                <a:gd name="connsiteX184" fmla="*/ 1185590 w 6797527"/>
                <a:gd name="connsiteY184" fmla="*/ 2814011 h 6855646"/>
                <a:gd name="connsiteX185" fmla="*/ 1163577 w 6797527"/>
                <a:gd name="connsiteY185" fmla="*/ 2918766 h 6855646"/>
                <a:gd name="connsiteX186" fmla="*/ 937748 w 6797527"/>
                <a:gd name="connsiteY186" fmla="*/ 3069011 h 6855646"/>
                <a:gd name="connsiteX187" fmla="*/ 793198 w 6797527"/>
                <a:gd name="connsiteY187" fmla="*/ 2843567 h 6855646"/>
                <a:gd name="connsiteX188" fmla="*/ 1870389 w 6797527"/>
                <a:gd name="connsiteY188" fmla="*/ 1144846 h 6855646"/>
                <a:gd name="connsiteX189" fmla="*/ 3283938 w 6797527"/>
                <a:gd name="connsiteY189" fmla="*/ 636383 h 6855646"/>
                <a:gd name="connsiteX190" fmla="*/ 3353442 w 6797527"/>
                <a:gd name="connsiteY190" fmla="*/ 632458 h 6855646"/>
                <a:gd name="connsiteX191" fmla="*/ 3423099 w 6797527"/>
                <a:gd name="connsiteY191" fmla="*/ 632227 h 6855646"/>
                <a:gd name="connsiteX192" fmla="*/ 3202504 w 6797527"/>
                <a:gd name="connsiteY192" fmla="*/ 0 h 6855646"/>
                <a:gd name="connsiteX193" fmla="*/ 3582965 w 6797527"/>
                <a:gd name="connsiteY193" fmla="*/ 77 h 6855646"/>
                <a:gd name="connsiteX194" fmla="*/ 3702807 w 6797527"/>
                <a:gd name="connsiteY194" fmla="*/ 9390 h 6855646"/>
                <a:gd name="connsiteX195" fmla="*/ 5355731 w 6797527"/>
                <a:gd name="connsiteY195" fmla="*/ 593513 h 6855646"/>
                <a:gd name="connsiteX196" fmla="*/ 6741648 w 6797527"/>
                <a:gd name="connsiteY196" fmla="*/ 2732269 h 6855646"/>
                <a:gd name="connsiteX197" fmla="*/ 6596791 w 6797527"/>
                <a:gd name="connsiteY197" fmla="*/ 2952480 h 6855646"/>
                <a:gd name="connsiteX198" fmla="*/ 6373117 w 6797527"/>
                <a:gd name="connsiteY198" fmla="*/ 2810779 h 6855646"/>
                <a:gd name="connsiteX199" fmla="*/ 6236496 w 6797527"/>
                <a:gd name="connsiteY199" fmla="*/ 2316094 h 6855646"/>
                <a:gd name="connsiteX200" fmla="*/ 4688481 w 6797527"/>
                <a:gd name="connsiteY200" fmla="*/ 646852 h 6855646"/>
                <a:gd name="connsiteX201" fmla="*/ 3715353 w 6797527"/>
                <a:gd name="connsiteY201" fmla="*/ 390620 h 6855646"/>
                <a:gd name="connsiteX202" fmla="*/ 2814885 w 6797527"/>
                <a:gd name="connsiteY202" fmla="*/ 412250 h 6855646"/>
                <a:gd name="connsiteX203" fmla="*/ 2186581 w 6797527"/>
                <a:gd name="connsiteY203" fmla="*/ 651241 h 6855646"/>
                <a:gd name="connsiteX204" fmla="*/ 2067432 w 6797527"/>
                <a:gd name="connsiteY204" fmla="*/ 728209 h 6855646"/>
                <a:gd name="connsiteX205" fmla="*/ 1802271 w 6797527"/>
                <a:gd name="connsiteY205" fmla="*/ 680026 h 6855646"/>
                <a:gd name="connsiteX206" fmla="*/ 1854765 w 6797527"/>
                <a:gd name="connsiteY206" fmla="*/ 415867 h 6855646"/>
                <a:gd name="connsiteX207" fmla="*/ 2568889 w 6797527"/>
                <a:gd name="connsiteY207" fmla="*/ 76431 h 6855646"/>
                <a:gd name="connsiteX208" fmla="*/ 3018470 w 6797527"/>
                <a:gd name="connsiteY208" fmla="*/ 10545 h 6855646"/>
                <a:gd name="connsiteX209" fmla="*/ 3202504 w 6797527"/>
                <a:gd name="connsiteY209" fmla="*/ 0 h 685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6797527" h="6855646">
                  <a:moveTo>
                    <a:pt x="2093370" y="5591383"/>
                  </a:moveTo>
                  <a:cubicBezTo>
                    <a:pt x="2161181" y="5593230"/>
                    <a:pt x="2217445" y="5623249"/>
                    <a:pt x="2253467" y="5685286"/>
                  </a:cubicBezTo>
                  <a:cubicBezTo>
                    <a:pt x="2289951" y="5748170"/>
                    <a:pt x="2291798" y="5814980"/>
                    <a:pt x="2252544" y="5875940"/>
                  </a:cubicBezTo>
                  <a:cubicBezTo>
                    <a:pt x="2146710" y="6040347"/>
                    <a:pt x="2029178" y="6196519"/>
                    <a:pt x="1899176" y="6342608"/>
                  </a:cubicBezTo>
                  <a:cubicBezTo>
                    <a:pt x="1830904" y="6419269"/>
                    <a:pt x="1714910" y="6422194"/>
                    <a:pt x="1638633" y="6355384"/>
                  </a:cubicBezTo>
                  <a:cubicBezTo>
                    <a:pt x="1562048" y="6288266"/>
                    <a:pt x="1549964" y="6174274"/>
                    <a:pt x="1615696" y="6095380"/>
                  </a:cubicBezTo>
                  <a:cubicBezTo>
                    <a:pt x="1730073" y="5958297"/>
                    <a:pt x="1838062" y="5816596"/>
                    <a:pt x="1938430" y="5668892"/>
                  </a:cubicBezTo>
                  <a:cubicBezTo>
                    <a:pt x="1973836" y="5617014"/>
                    <a:pt x="2026714" y="5592845"/>
                    <a:pt x="2093370" y="5591383"/>
                  </a:cubicBezTo>
                  <a:close/>
                  <a:moveTo>
                    <a:pt x="3586502" y="5588368"/>
                  </a:moveTo>
                  <a:cubicBezTo>
                    <a:pt x="3610910" y="5590845"/>
                    <a:pt x="3635420" y="5598291"/>
                    <a:pt x="3658934" y="5611087"/>
                  </a:cubicBezTo>
                  <a:cubicBezTo>
                    <a:pt x="3751759" y="5661656"/>
                    <a:pt x="3784009" y="5776033"/>
                    <a:pt x="3730131" y="5872707"/>
                  </a:cubicBezTo>
                  <a:cubicBezTo>
                    <a:pt x="3561567" y="6175352"/>
                    <a:pt x="3377224" y="6468222"/>
                    <a:pt x="3179797" y="6752856"/>
                  </a:cubicBezTo>
                  <a:cubicBezTo>
                    <a:pt x="3141543" y="6808043"/>
                    <a:pt x="3088665" y="6836676"/>
                    <a:pt x="3018007" y="6838215"/>
                  </a:cubicBezTo>
                  <a:cubicBezTo>
                    <a:pt x="2947580" y="6835367"/>
                    <a:pt x="2890314" y="6803656"/>
                    <a:pt x="2855524" y="6738232"/>
                  </a:cubicBezTo>
                  <a:cubicBezTo>
                    <a:pt x="2819194" y="6669960"/>
                    <a:pt x="2825890" y="6602842"/>
                    <a:pt x="2868455" y="6538264"/>
                  </a:cubicBezTo>
                  <a:cubicBezTo>
                    <a:pt x="2969978" y="6384017"/>
                    <a:pt x="3073040" y="6230693"/>
                    <a:pt x="3171331" y="6074445"/>
                  </a:cubicBezTo>
                  <a:cubicBezTo>
                    <a:pt x="3250532" y="5948369"/>
                    <a:pt x="3324423" y="5818906"/>
                    <a:pt x="3399238" y="5690058"/>
                  </a:cubicBezTo>
                  <a:cubicBezTo>
                    <a:pt x="3440975" y="5618246"/>
                    <a:pt x="3513279" y="5580940"/>
                    <a:pt x="3586502" y="5588368"/>
                  </a:cubicBezTo>
                  <a:close/>
                  <a:moveTo>
                    <a:pt x="1146313" y="4775343"/>
                  </a:moveTo>
                  <a:cubicBezTo>
                    <a:pt x="1170239" y="4779223"/>
                    <a:pt x="1193864" y="4787723"/>
                    <a:pt x="1215839" y="4801058"/>
                  </a:cubicBezTo>
                  <a:cubicBezTo>
                    <a:pt x="1301891" y="4853321"/>
                    <a:pt x="1333218" y="4965927"/>
                    <a:pt x="1281725" y="5053827"/>
                  </a:cubicBezTo>
                  <a:cubicBezTo>
                    <a:pt x="1187283" y="5215002"/>
                    <a:pt x="1078140" y="5366093"/>
                    <a:pt x="955912" y="5507410"/>
                  </a:cubicBezTo>
                  <a:cubicBezTo>
                    <a:pt x="918890" y="5550205"/>
                    <a:pt x="869860" y="5569678"/>
                    <a:pt x="803589" y="5568985"/>
                  </a:cubicBezTo>
                  <a:cubicBezTo>
                    <a:pt x="737242" y="5565060"/>
                    <a:pt x="679745" y="5530654"/>
                    <a:pt x="646802" y="5461843"/>
                  </a:cubicBezTo>
                  <a:cubicBezTo>
                    <a:pt x="613397" y="5392032"/>
                    <a:pt x="620094" y="5322913"/>
                    <a:pt x="669200" y="5263338"/>
                  </a:cubicBezTo>
                  <a:cubicBezTo>
                    <a:pt x="774880" y="5135030"/>
                    <a:pt x="871477" y="5000641"/>
                    <a:pt x="959222" y="4859402"/>
                  </a:cubicBezTo>
                  <a:cubicBezTo>
                    <a:pt x="1000035" y="4793650"/>
                    <a:pt x="1074533" y="4763704"/>
                    <a:pt x="1146313" y="4775343"/>
                  </a:cubicBezTo>
                  <a:close/>
                  <a:moveTo>
                    <a:pt x="5271911" y="4285054"/>
                  </a:moveTo>
                  <a:cubicBezTo>
                    <a:pt x="5369431" y="4292982"/>
                    <a:pt x="5443784" y="4375108"/>
                    <a:pt x="5443091" y="4494181"/>
                  </a:cubicBezTo>
                  <a:cubicBezTo>
                    <a:pt x="5432624" y="4552139"/>
                    <a:pt x="5419539" y="4629493"/>
                    <a:pt x="5404452" y="4706463"/>
                  </a:cubicBezTo>
                  <a:cubicBezTo>
                    <a:pt x="5277607" y="5353855"/>
                    <a:pt x="5065016" y="5971768"/>
                    <a:pt x="4766836" y="6560201"/>
                  </a:cubicBezTo>
                  <a:cubicBezTo>
                    <a:pt x="4717036" y="6658569"/>
                    <a:pt x="4608817" y="6697592"/>
                    <a:pt x="4513682" y="6652180"/>
                  </a:cubicBezTo>
                  <a:cubicBezTo>
                    <a:pt x="4417470" y="6606229"/>
                    <a:pt x="4380063" y="6494007"/>
                    <a:pt x="4426707" y="6395101"/>
                  </a:cubicBezTo>
                  <a:cubicBezTo>
                    <a:pt x="4491361" y="6258018"/>
                    <a:pt x="4558402" y="6121859"/>
                    <a:pt x="4618284" y="5982698"/>
                  </a:cubicBezTo>
                  <a:cubicBezTo>
                    <a:pt x="4830490" y="5489630"/>
                    <a:pt x="4978657" y="4977550"/>
                    <a:pt x="5067172" y="4448153"/>
                  </a:cubicBezTo>
                  <a:cubicBezTo>
                    <a:pt x="5084490" y="4344551"/>
                    <a:pt x="5169387" y="4276664"/>
                    <a:pt x="5271911" y="4285054"/>
                  </a:cubicBezTo>
                  <a:close/>
                  <a:moveTo>
                    <a:pt x="2779786" y="3896434"/>
                  </a:moveTo>
                  <a:cubicBezTo>
                    <a:pt x="2878462" y="3905670"/>
                    <a:pt x="2952660" y="3986642"/>
                    <a:pt x="2952660" y="4104945"/>
                  </a:cubicBezTo>
                  <a:cubicBezTo>
                    <a:pt x="2941577" y="4161979"/>
                    <a:pt x="2928261" y="4238333"/>
                    <a:pt x="2911866" y="4314148"/>
                  </a:cubicBezTo>
                  <a:cubicBezTo>
                    <a:pt x="2826276" y="4708541"/>
                    <a:pt x="2690963" y="5085231"/>
                    <a:pt x="2506621" y="5444295"/>
                  </a:cubicBezTo>
                  <a:cubicBezTo>
                    <a:pt x="2451126" y="5552360"/>
                    <a:pt x="2327820" y="5588536"/>
                    <a:pt x="2230685" y="5524882"/>
                  </a:cubicBezTo>
                  <a:cubicBezTo>
                    <a:pt x="2149174" y="5471542"/>
                    <a:pt x="2124466" y="5370558"/>
                    <a:pt x="2166184" y="5279040"/>
                  </a:cubicBezTo>
                  <a:cubicBezTo>
                    <a:pt x="2234610" y="5129027"/>
                    <a:pt x="2305499" y="4979782"/>
                    <a:pt x="2366228" y="4826613"/>
                  </a:cubicBezTo>
                  <a:cubicBezTo>
                    <a:pt x="2464595" y="4578847"/>
                    <a:pt x="2530866" y="4321538"/>
                    <a:pt x="2576586" y="4058917"/>
                  </a:cubicBezTo>
                  <a:cubicBezTo>
                    <a:pt x="2594443" y="3956393"/>
                    <a:pt x="2681419" y="3887352"/>
                    <a:pt x="2779786" y="3896434"/>
                  </a:cubicBezTo>
                  <a:close/>
                  <a:moveTo>
                    <a:pt x="4704259" y="3551763"/>
                  </a:moveTo>
                  <a:cubicBezTo>
                    <a:pt x="4815249" y="3551301"/>
                    <a:pt x="4903764" y="3643895"/>
                    <a:pt x="4893297" y="3755886"/>
                  </a:cubicBezTo>
                  <a:cubicBezTo>
                    <a:pt x="4876286" y="3937073"/>
                    <a:pt x="4860430" y="4118645"/>
                    <a:pt x="4834723" y="4298677"/>
                  </a:cubicBezTo>
                  <a:cubicBezTo>
                    <a:pt x="4775379" y="4714082"/>
                    <a:pt x="4672240" y="5119020"/>
                    <a:pt x="4531539" y="5514413"/>
                  </a:cubicBezTo>
                  <a:cubicBezTo>
                    <a:pt x="4376060" y="5951370"/>
                    <a:pt x="4175862" y="6366852"/>
                    <a:pt x="3931483" y="6761014"/>
                  </a:cubicBezTo>
                  <a:cubicBezTo>
                    <a:pt x="3886225" y="6834059"/>
                    <a:pt x="3808255" y="6868464"/>
                    <a:pt x="3727591" y="6851300"/>
                  </a:cubicBezTo>
                  <a:cubicBezTo>
                    <a:pt x="3649543" y="6834751"/>
                    <a:pt x="3591354" y="6770559"/>
                    <a:pt x="3580117" y="6687047"/>
                  </a:cubicBezTo>
                  <a:cubicBezTo>
                    <a:pt x="3573882" y="6640865"/>
                    <a:pt x="3587121" y="6598916"/>
                    <a:pt x="3611366" y="6559739"/>
                  </a:cubicBezTo>
                  <a:cubicBezTo>
                    <a:pt x="3740214" y="6351690"/>
                    <a:pt x="3856438" y="6136867"/>
                    <a:pt x="3959500" y="5914887"/>
                  </a:cubicBezTo>
                  <a:cubicBezTo>
                    <a:pt x="4183790" y="5431671"/>
                    <a:pt x="4342502" y="4927750"/>
                    <a:pt x="4435327" y="4403124"/>
                  </a:cubicBezTo>
                  <a:cubicBezTo>
                    <a:pt x="4474428" y="4182298"/>
                    <a:pt x="4501059" y="3960087"/>
                    <a:pt x="4515837" y="3736336"/>
                  </a:cubicBezTo>
                  <a:cubicBezTo>
                    <a:pt x="4522919" y="3629194"/>
                    <a:pt x="4601890" y="3552225"/>
                    <a:pt x="4704259" y="3551763"/>
                  </a:cubicBezTo>
                  <a:close/>
                  <a:moveTo>
                    <a:pt x="913194" y="3542296"/>
                  </a:moveTo>
                  <a:cubicBezTo>
                    <a:pt x="1022876" y="3545528"/>
                    <a:pt x="1110313" y="3646974"/>
                    <a:pt x="1093611" y="3754193"/>
                  </a:cubicBezTo>
                  <a:cubicBezTo>
                    <a:pt x="1027186" y="4180374"/>
                    <a:pt x="867936" y="4568841"/>
                    <a:pt x="617168" y="4919745"/>
                  </a:cubicBezTo>
                  <a:cubicBezTo>
                    <a:pt x="579992" y="4971700"/>
                    <a:pt x="528345" y="4998024"/>
                    <a:pt x="460843" y="5000025"/>
                  </a:cubicBezTo>
                  <a:cubicBezTo>
                    <a:pt x="389338" y="4997716"/>
                    <a:pt x="331457" y="4965312"/>
                    <a:pt x="296359" y="4898963"/>
                  </a:cubicBezTo>
                  <a:cubicBezTo>
                    <a:pt x="260722" y="4831615"/>
                    <a:pt x="265340" y="4763882"/>
                    <a:pt x="309136" y="4701613"/>
                  </a:cubicBezTo>
                  <a:cubicBezTo>
                    <a:pt x="396573" y="4577230"/>
                    <a:pt x="473774" y="4446998"/>
                    <a:pt x="536812" y="4308529"/>
                  </a:cubicBezTo>
                  <a:cubicBezTo>
                    <a:pt x="623018" y="4119183"/>
                    <a:pt x="683439" y="3921910"/>
                    <a:pt x="717075" y="3716555"/>
                  </a:cubicBezTo>
                  <a:cubicBezTo>
                    <a:pt x="735009" y="3607181"/>
                    <a:pt x="811825" y="3539294"/>
                    <a:pt x="913194" y="3542296"/>
                  </a:cubicBezTo>
                  <a:close/>
                  <a:moveTo>
                    <a:pt x="6585301" y="3151303"/>
                  </a:moveTo>
                  <a:cubicBezTo>
                    <a:pt x="6615893" y="3147831"/>
                    <a:pt x="6648437" y="3152041"/>
                    <a:pt x="6680841" y="3165376"/>
                  </a:cubicBezTo>
                  <a:cubicBezTo>
                    <a:pt x="6733180" y="3186928"/>
                    <a:pt x="6768432" y="3225490"/>
                    <a:pt x="6787290" y="3278905"/>
                  </a:cubicBezTo>
                  <a:cubicBezTo>
                    <a:pt x="6790523" y="3287913"/>
                    <a:pt x="6794063" y="3296840"/>
                    <a:pt x="6797450" y="3305847"/>
                  </a:cubicBezTo>
                  <a:cubicBezTo>
                    <a:pt x="6797527" y="3387896"/>
                    <a:pt x="6797527" y="3470021"/>
                    <a:pt x="6797527" y="3552225"/>
                  </a:cubicBezTo>
                  <a:cubicBezTo>
                    <a:pt x="6794448" y="3609875"/>
                    <a:pt x="6790831" y="3667526"/>
                    <a:pt x="6788291" y="3725253"/>
                  </a:cubicBezTo>
                  <a:cubicBezTo>
                    <a:pt x="6772666" y="4079544"/>
                    <a:pt x="6732795" y="4431219"/>
                    <a:pt x="6672836" y="4780661"/>
                  </a:cubicBezTo>
                  <a:cubicBezTo>
                    <a:pt x="6655903" y="4879490"/>
                    <a:pt x="6584937" y="4944453"/>
                    <a:pt x="6489956" y="4948686"/>
                  </a:cubicBezTo>
                  <a:cubicBezTo>
                    <a:pt x="6404982" y="4952458"/>
                    <a:pt x="6323932" y="4894500"/>
                    <a:pt x="6303382" y="4809525"/>
                  </a:cubicBezTo>
                  <a:cubicBezTo>
                    <a:pt x="6295915" y="4778506"/>
                    <a:pt x="6295762" y="4743485"/>
                    <a:pt x="6301226" y="4711850"/>
                  </a:cubicBezTo>
                  <a:cubicBezTo>
                    <a:pt x="6378658" y="4261424"/>
                    <a:pt x="6418374" y="3807995"/>
                    <a:pt x="6419144" y="3350949"/>
                  </a:cubicBezTo>
                  <a:cubicBezTo>
                    <a:pt x="6419317" y="3241269"/>
                    <a:pt x="6493526" y="3161720"/>
                    <a:pt x="6585301" y="3151303"/>
                  </a:cubicBezTo>
                  <a:close/>
                  <a:moveTo>
                    <a:pt x="3454503" y="3150597"/>
                  </a:moveTo>
                  <a:cubicBezTo>
                    <a:pt x="3558951" y="3149059"/>
                    <a:pt x="3645233" y="3232186"/>
                    <a:pt x="3646696" y="3336633"/>
                  </a:cubicBezTo>
                  <a:cubicBezTo>
                    <a:pt x="3647466" y="3394668"/>
                    <a:pt x="3646773" y="3452703"/>
                    <a:pt x="3646773" y="3510661"/>
                  </a:cubicBezTo>
                  <a:cubicBezTo>
                    <a:pt x="3615138" y="4308144"/>
                    <a:pt x="3417634" y="5061062"/>
                    <a:pt x="3048026" y="5768490"/>
                  </a:cubicBezTo>
                  <a:cubicBezTo>
                    <a:pt x="2893855" y="6063592"/>
                    <a:pt x="2712284" y="6340914"/>
                    <a:pt x="2504620" y="6601149"/>
                  </a:cubicBezTo>
                  <a:cubicBezTo>
                    <a:pt x="2452126" y="6666881"/>
                    <a:pt x="2383238" y="6692204"/>
                    <a:pt x="2302112" y="6669575"/>
                  </a:cubicBezTo>
                  <a:cubicBezTo>
                    <a:pt x="2223295" y="6647638"/>
                    <a:pt x="2177421" y="6592220"/>
                    <a:pt x="2165568" y="6511171"/>
                  </a:cubicBezTo>
                  <a:cubicBezTo>
                    <a:pt x="2157178" y="6453906"/>
                    <a:pt x="2177421" y="6404645"/>
                    <a:pt x="2212981" y="6360002"/>
                  </a:cubicBezTo>
                  <a:cubicBezTo>
                    <a:pt x="2346293" y="6193132"/>
                    <a:pt x="2467751" y="6017949"/>
                    <a:pt x="2577433" y="5834684"/>
                  </a:cubicBezTo>
                  <a:cubicBezTo>
                    <a:pt x="2882387" y="5324760"/>
                    <a:pt x="3087819" y="4777506"/>
                    <a:pt x="3192652" y="4192613"/>
                  </a:cubicBezTo>
                  <a:cubicBezTo>
                    <a:pt x="3242682" y="3913367"/>
                    <a:pt x="3267851" y="3632042"/>
                    <a:pt x="3268313" y="3348409"/>
                  </a:cubicBezTo>
                  <a:cubicBezTo>
                    <a:pt x="3268467" y="3236188"/>
                    <a:pt x="3348669" y="3152214"/>
                    <a:pt x="3454503" y="3150597"/>
                  </a:cubicBezTo>
                  <a:close/>
                  <a:moveTo>
                    <a:pt x="3479193" y="2521216"/>
                  </a:moveTo>
                  <a:cubicBezTo>
                    <a:pt x="3854228" y="2530802"/>
                    <a:pt x="4180211" y="2793478"/>
                    <a:pt x="4260222" y="3175074"/>
                  </a:cubicBezTo>
                  <a:cubicBezTo>
                    <a:pt x="4280849" y="3273134"/>
                    <a:pt x="4277309" y="3372040"/>
                    <a:pt x="4274846" y="3471099"/>
                  </a:cubicBezTo>
                  <a:cubicBezTo>
                    <a:pt x="4262300" y="4025974"/>
                    <a:pt x="4172938" y="4568302"/>
                    <a:pt x="4006376" y="5097777"/>
                  </a:cubicBezTo>
                  <a:cubicBezTo>
                    <a:pt x="3976742" y="5191988"/>
                    <a:pt x="3887611" y="5245405"/>
                    <a:pt x="3791245" y="5228856"/>
                  </a:cubicBezTo>
                  <a:cubicBezTo>
                    <a:pt x="3700421" y="5213231"/>
                    <a:pt x="3632226" y="5128257"/>
                    <a:pt x="3637383" y="5034661"/>
                  </a:cubicBezTo>
                  <a:cubicBezTo>
                    <a:pt x="3638614" y="5012725"/>
                    <a:pt x="3644387" y="4990635"/>
                    <a:pt x="3650929" y="4969468"/>
                  </a:cubicBezTo>
                  <a:cubicBezTo>
                    <a:pt x="3757379" y="4623951"/>
                    <a:pt x="3830962" y="4271815"/>
                    <a:pt x="3868215" y="3912059"/>
                  </a:cubicBezTo>
                  <a:cubicBezTo>
                    <a:pt x="3887996" y="3720943"/>
                    <a:pt x="3898926" y="3529442"/>
                    <a:pt x="3898156" y="3337327"/>
                  </a:cubicBezTo>
                  <a:cubicBezTo>
                    <a:pt x="3897309" y="3135049"/>
                    <a:pt x="3761227" y="2961484"/>
                    <a:pt x="3563646" y="2911145"/>
                  </a:cubicBezTo>
                  <a:cubicBezTo>
                    <a:pt x="3370991" y="2862116"/>
                    <a:pt x="3165251" y="2952940"/>
                    <a:pt x="3069654" y="3129354"/>
                  </a:cubicBezTo>
                  <a:cubicBezTo>
                    <a:pt x="3033094" y="3196703"/>
                    <a:pt x="3017623" y="3269055"/>
                    <a:pt x="3015776" y="3345332"/>
                  </a:cubicBezTo>
                  <a:cubicBezTo>
                    <a:pt x="3013851" y="3426688"/>
                    <a:pt x="2960665" y="3495729"/>
                    <a:pt x="2884619" y="3519744"/>
                  </a:cubicBezTo>
                  <a:cubicBezTo>
                    <a:pt x="2807957" y="3543989"/>
                    <a:pt x="2725446" y="3517666"/>
                    <a:pt x="2676647" y="3453011"/>
                  </a:cubicBezTo>
                  <a:cubicBezTo>
                    <a:pt x="2651632" y="3419915"/>
                    <a:pt x="2639317" y="3382585"/>
                    <a:pt x="2638932" y="3340867"/>
                  </a:cubicBezTo>
                  <a:cubicBezTo>
                    <a:pt x="2635468" y="2945552"/>
                    <a:pt x="2925490" y="2599418"/>
                    <a:pt x="3316034" y="2532993"/>
                  </a:cubicBezTo>
                  <a:cubicBezTo>
                    <a:pt x="3371039" y="2523641"/>
                    <a:pt x="3425616" y="2519846"/>
                    <a:pt x="3479193" y="2521216"/>
                  </a:cubicBezTo>
                  <a:close/>
                  <a:moveTo>
                    <a:pt x="3505307" y="1890232"/>
                  </a:moveTo>
                  <a:cubicBezTo>
                    <a:pt x="4060443" y="1909076"/>
                    <a:pt x="4574895" y="2249743"/>
                    <a:pt x="4795315" y="2781375"/>
                  </a:cubicBezTo>
                  <a:cubicBezTo>
                    <a:pt x="4836878" y="2881589"/>
                    <a:pt x="4794006" y="2990888"/>
                    <a:pt x="4697024" y="3032219"/>
                  </a:cubicBezTo>
                  <a:cubicBezTo>
                    <a:pt x="4599042" y="3074014"/>
                    <a:pt x="4490976" y="3029448"/>
                    <a:pt x="4446796" y="2927387"/>
                  </a:cubicBezTo>
                  <a:cubicBezTo>
                    <a:pt x="4334497" y="2667768"/>
                    <a:pt x="4150539" y="2478269"/>
                    <a:pt x="3893230" y="2360812"/>
                  </a:cubicBezTo>
                  <a:cubicBezTo>
                    <a:pt x="3268313" y="2075487"/>
                    <a:pt x="2519166" y="2470572"/>
                    <a:pt x="2404636" y="3147135"/>
                  </a:cubicBezTo>
                  <a:cubicBezTo>
                    <a:pt x="2390242" y="3232110"/>
                    <a:pt x="2388010" y="3319084"/>
                    <a:pt x="2380159" y="3405137"/>
                  </a:cubicBezTo>
                  <a:cubicBezTo>
                    <a:pt x="2382699" y="3405675"/>
                    <a:pt x="2385162" y="3406137"/>
                    <a:pt x="2387625" y="3406522"/>
                  </a:cubicBezTo>
                  <a:cubicBezTo>
                    <a:pt x="2358223" y="4373338"/>
                    <a:pt x="2033180" y="5225855"/>
                    <a:pt x="1399027" y="5958991"/>
                  </a:cubicBezTo>
                  <a:cubicBezTo>
                    <a:pt x="1343993" y="6022568"/>
                    <a:pt x="1275567" y="6045659"/>
                    <a:pt x="1194518" y="6021875"/>
                  </a:cubicBezTo>
                  <a:cubicBezTo>
                    <a:pt x="1118626" y="5999631"/>
                    <a:pt x="1068519" y="5935054"/>
                    <a:pt x="1062284" y="5854004"/>
                  </a:cubicBezTo>
                  <a:cubicBezTo>
                    <a:pt x="1058051" y="5799587"/>
                    <a:pt x="1077062" y="5752712"/>
                    <a:pt x="1112930" y="5711841"/>
                  </a:cubicBezTo>
                  <a:cubicBezTo>
                    <a:pt x="1249936" y="5555901"/>
                    <a:pt x="1372857" y="5389569"/>
                    <a:pt x="1480999" y="5212308"/>
                  </a:cubicBezTo>
                  <a:cubicBezTo>
                    <a:pt x="1723069" y="4815298"/>
                    <a:pt x="1882396" y="4387347"/>
                    <a:pt x="1959443" y="3928838"/>
                  </a:cubicBezTo>
                  <a:cubicBezTo>
                    <a:pt x="1994156" y="3722329"/>
                    <a:pt x="2004547" y="3514125"/>
                    <a:pt x="2009396" y="3304922"/>
                  </a:cubicBezTo>
                  <a:cubicBezTo>
                    <a:pt x="2024944" y="2638519"/>
                    <a:pt x="2488302" y="2074178"/>
                    <a:pt x="3137310" y="1925550"/>
                  </a:cubicBezTo>
                  <a:cubicBezTo>
                    <a:pt x="3222766" y="1905980"/>
                    <a:pt x="3308566" y="1894549"/>
                    <a:pt x="3393813" y="1890793"/>
                  </a:cubicBezTo>
                  <a:cubicBezTo>
                    <a:pt x="3431108" y="1889150"/>
                    <a:pt x="3468298" y="1888976"/>
                    <a:pt x="3505307" y="1890232"/>
                  </a:cubicBezTo>
                  <a:close/>
                  <a:moveTo>
                    <a:pt x="2778686" y="1380518"/>
                  </a:moveTo>
                  <a:cubicBezTo>
                    <a:pt x="2885730" y="1369128"/>
                    <a:pt x="2983890" y="1454678"/>
                    <a:pt x="2983756" y="1569102"/>
                  </a:cubicBezTo>
                  <a:cubicBezTo>
                    <a:pt x="2983602" y="1649536"/>
                    <a:pt x="2935803" y="1717115"/>
                    <a:pt x="2857217" y="1746979"/>
                  </a:cubicBezTo>
                  <a:cubicBezTo>
                    <a:pt x="2683958" y="1812942"/>
                    <a:pt x="2524323" y="1902997"/>
                    <a:pt x="2381929" y="2021684"/>
                  </a:cubicBezTo>
                  <a:cubicBezTo>
                    <a:pt x="2038029" y="2308319"/>
                    <a:pt x="1831519" y="2672694"/>
                    <a:pt x="1772099" y="3117347"/>
                  </a:cubicBezTo>
                  <a:cubicBezTo>
                    <a:pt x="1759860" y="3209018"/>
                    <a:pt x="1758244" y="3302383"/>
                    <a:pt x="1756320" y="3395054"/>
                  </a:cubicBezTo>
                  <a:cubicBezTo>
                    <a:pt x="1748777" y="3746651"/>
                    <a:pt x="1689895" y="4089012"/>
                    <a:pt x="1575826" y="4421675"/>
                  </a:cubicBezTo>
                  <a:cubicBezTo>
                    <a:pt x="1540343" y="4525046"/>
                    <a:pt x="1435972" y="4578001"/>
                    <a:pt x="1336296" y="4544519"/>
                  </a:cubicBezTo>
                  <a:cubicBezTo>
                    <a:pt x="1234696" y="4510421"/>
                    <a:pt x="1182742" y="4405511"/>
                    <a:pt x="1218148" y="4300602"/>
                  </a:cubicBezTo>
                  <a:cubicBezTo>
                    <a:pt x="1324135" y="3986720"/>
                    <a:pt x="1375782" y="3664601"/>
                    <a:pt x="1378245" y="3333093"/>
                  </a:cubicBezTo>
                  <a:cubicBezTo>
                    <a:pt x="1384017" y="2557316"/>
                    <a:pt x="1803810" y="1863511"/>
                    <a:pt x="2483606" y="1502831"/>
                  </a:cubicBezTo>
                  <a:cubicBezTo>
                    <a:pt x="2563732" y="1460344"/>
                    <a:pt x="2647552" y="1423475"/>
                    <a:pt x="2732526" y="1391533"/>
                  </a:cubicBezTo>
                  <a:cubicBezTo>
                    <a:pt x="2747920" y="1385751"/>
                    <a:pt x="2763394" y="1382145"/>
                    <a:pt x="2778686" y="1380518"/>
                  </a:cubicBezTo>
                  <a:close/>
                  <a:moveTo>
                    <a:pt x="5263954" y="1369442"/>
                  </a:moveTo>
                  <a:cubicBezTo>
                    <a:pt x="5303411" y="1374349"/>
                    <a:pt x="5341184" y="1392033"/>
                    <a:pt x="5371356" y="1422321"/>
                  </a:cubicBezTo>
                  <a:cubicBezTo>
                    <a:pt x="5422309" y="1473506"/>
                    <a:pt x="5471878" y="1526384"/>
                    <a:pt x="5518676" y="1581418"/>
                  </a:cubicBezTo>
                  <a:cubicBezTo>
                    <a:pt x="5836792" y="1955567"/>
                    <a:pt x="6038529" y="2385134"/>
                    <a:pt x="6125890" y="2868197"/>
                  </a:cubicBezTo>
                  <a:cubicBezTo>
                    <a:pt x="6161834" y="3066547"/>
                    <a:pt x="6172918" y="3266745"/>
                    <a:pt x="6167377" y="3412449"/>
                  </a:cubicBezTo>
                  <a:cubicBezTo>
                    <a:pt x="6150058" y="4356019"/>
                    <a:pt x="5987960" y="5216310"/>
                    <a:pt x="5678080" y="6048583"/>
                  </a:cubicBezTo>
                  <a:cubicBezTo>
                    <a:pt x="5639287" y="6152800"/>
                    <a:pt x="5534531" y="6203831"/>
                    <a:pt x="5434394" y="6167655"/>
                  </a:cubicBezTo>
                  <a:cubicBezTo>
                    <a:pt x="5333102" y="6131095"/>
                    <a:pt x="5284611" y="6023953"/>
                    <a:pt x="5323711" y="5918120"/>
                  </a:cubicBezTo>
                  <a:cubicBezTo>
                    <a:pt x="5439782" y="5603929"/>
                    <a:pt x="5535917" y="5283889"/>
                    <a:pt x="5609269" y="4957076"/>
                  </a:cubicBezTo>
                  <a:cubicBezTo>
                    <a:pt x="5685007" y="4619641"/>
                    <a:pt x="5740425" y="4278896"/>
                    <a:pt x="5763516" y="3933764"/>
                  </a:cubicBezTo>
                  <a:cubicBezTo>
                    <a:pt x="5777448" y="3725484"/>
                    <a:pt x="5790840" y="3516357"/>
                    <a:pt x="5787223" y="3307924"/>
                  </a:cubicBezTo>
                  <a:cubicBezTo>
                    <a:pt x="5776447" y="2688088"/>
                    <a:pt x="5551465" y="2153994"/>
                    <a:pt x="5121512" y="1706955"/>
                  </a:cubicBezTo>
                  <a:cubicBezTo>
                    <a:pt x="5091956" y="1676167"/>
                    <a:pt x="5066017" y="1644148"/>
                    <a:pt x="5056242" y="1601584"/>
                  </a:cubicBezTo>
                  <a:cubicBezTo>
                    <a:pt x="5037153" y="1518610"/>
                    <a:pt x="5073637" y="1434329"/>
                    <a:pt x="5146450" y="1393226"/>
                  </a:cubicBezTo>
                  <a:cubicBezTo>
                    <a:pt x="5183357" y="1372406"/>
                    <a:pt x="5224498" y="1364536"/>
                    <a:pt x="5263954" y="1369442"/>
                  </a:cubicBezTo>
                  <a:close/>
                  <a:moveTo>
                    <a:pt x="3461891" y="1260300"/>
                  </a:moveTo>
                  <a:cubicBezTo>
                    <a:pt x="3833116" y="1262224"/>
                    <a:pt x="4181866" y="1351894"/>
                    <a:pt x="4501136" y="1541701"/>
                  </a:cubicBezTo>
                  <a:cubicBezTo>
                    <a:pt x="5029148" y="1855737"/>
                    <a:pt x="5360118" y="2315093"/>
                    <a:pt x="5493429" y="2915225"/>
                  </a:cubicBezTo>
                  <a:cubicBezTo>
                    <a:pt x="5529682" y="3078015"/>
                    <a:pt x="5540997" y="3243654"/>
                    <a:pt x="5531452" y="3410294"/>
                  </a:cubicBezTo>
                  <a:cubicBezTo>
                    <a:pt x="5531452" y="3483492"/>
                    <a:pt x="5534454" y="3556844"/>
                    <a:pt x="5530837" y="3629811"/>
                  </a:cubicBezTo>
                  <a:cubicBezTo>
                    <a:pt x="5523755" y="3771743"/>
                    <a:pt x="5385980" y="3857410"/>
                    <a:pt x="5261828" y="3797990"/>
                  </a:cubicBezTo>
                  <a:cubicBezTo>
                    <a:pt x="5190015" y="3763584"/>
                    <a:pt x="5153377" y="3703856"/>
                    <a:pt x="5153531" y="3624269"/>
                  </a:cubicBezTo>
                  <a:cubicBezTo>
                    <a:pt x="5153685" y="3527903"/>
                    <a:pt x="5159073" y="3431460"/>
                    <a:pt x="5157764" y="3335094"/>
                  </a:cubicBezTo>
                  <a:cubicBezTo>
                    <a:pt x="5150606" y="2797231"/>
                    <a:pt x="4938401" y="2355348"/>
                    <a:pt x="4523457" y="2014988"/>
                  </a:cubicBezTo>
                  <a:cubicBezTo>
                    <a:pt x="4218042" y="1764451"/>
                    <a:pt x="3862673" y="1642993"/>
                    <a:pt x="3467510" y="1638606"/>
                  </a:cubicBezTo>
                  <a:cubicBezTo>
                    <a:pt x="3364140" y="1637451"/>
                    <a:pt x="3285939" y="1573720"/>
                    <a:pt x="3271468" y="1479971"/>
                  </a:cubicBezTo>
                  <a:cubicBezTo>
                    <a:pt x="3253227" y="1361592"/>
                    <a:pt x="3340741" y="1259684"/>
                    <a:pt x="3461891" y="1260300"/>
                  </a:cubicBezTo>
                  <a:close/>
                  <a:moveTo>
                    <a:pt x="1226133" y="922605"/>
                  </a:moveTo>
                  <a:cubicBezTo>
                    <a:pt x="1274720" y="921268"/>
                    <a:pt x="1323211" y="939144"/>
                    <a:pt x="1361465" y="976282"/>
                  </a:cubicBezTo>
                  <a:cubicBezTo>
                    <a:pt x="1438589" y="1051173"/>
                    <a:pt x="1438589" y="1169245"/>
                    <a:pt x="1359310" y="1249370"/>
                  </a:cubicBezTo>
                  <a:cubicBezTo>
                    <a:pt x="1054048" y="1557942"/>
                    <a:pt x="825448" y="1915235"/>
                    <a:pt x="676127" y="2322789"/>
                  </a:cubicBezTo>
                  <a:cubicBezTo>
                    <a:pt x="552976" y="2658993"/>
                    <a:pt x="495633" y="3006357"/>
                    <a:pt x="495325" y="3364342"/>
                  </a:cubicBezTo>
                  <a:cubicBezTo>
                    <a:pt x="495171" y="3602949"/>
                    <a:pt x="449913" y="3834474"/>
                    <a:pt x="367556" y="4058609"/>
                  </a:cubicBezTo>
                  <a:cubicBezTo>
                    <a:pt x="338384" y="4137888"/>
                    <a:pt x="269650" y="4186225"/>
                    <a:pt x="187524" y="4185840"/>
                  </a:cubicBezTo>
                  <a:cubicBezTo>
                    <a:pt x="56829" y="4185301"/>
                    <a:pt x="-32687" y="4058378"/>
                    <a:pt x="11340" y="3932995"/>
                  </a:cubicBezTo>
                  <a:cubicBezTo>
                    <a:pt x="49286" y="3824929"/>
                    <a:pt x="83153" y="3715555"/>
                    <a:pt x="96391" y="3601871"/>
                  </a:cubicBezTo>
                  <a:cubicBezTo>
                    <a:pt x="108168" y="3501041"/>
                    <a:pt x="114787" y="3399288"/>
                    <a:pt x="117404" y="3297765"/>
                  </a:cubicBezTo>
                  <a:cubicBezTo>
                    <a:pt x="140341" y="2399682"/>
                    <a:pt x="463614" y="1628215"/>
                    <a:pt x="1090224" y="984209"/>
                  </a:cubicBezTo>
                  <a:cubicBezTo>
                    <a:pt x="1128863" y="944493"/>
                    <a:pt x="1177546" y="923942"/>
                    <a:pt x="1226133" y="922605"/>
                  </a:cubicBezTo>
                  <a:close/>
                  <a:moveTo>
                    <a:pt x="3423099" y="632227"/>
                  </a:moveTo>
                  <a:cubicBezTo>
                    <a:pt x="3894154" y="626300"/>
                    <a:pt x="4337114" y="735367"/>
                    <a:pt x="4751750" y="959194"/>
                  </a:cubicBezTo>
                  <a:cubicBezTo>
                    <a:pt x="4836417" y="1004914"/>
                    <a:pt x="4874978" y="1091506"/>
                    <a:pt x="4850887" y="1179943"/>
                  </a:cubicBezTo>
                  <a:cubicBezTo>
                    <a:pt x="4828027" y="1264072"/>
                    <a:pt x="4748363" y="1323569"/>
                    <a:pt x="4660002" y="1316951"/>
                  </a:cubicBezTo>
                  <a:cubicBezTo>
                    <a:pt x="4629060" y="1314641"/>
                    <a:pt x="4596502" y="1304173"/>
                    <a:pt x="4569024" y="1289471"/>
                  </a:cubicBezTo>
                  <a:cubicBezTo>
                    <a:pt x="4308943" y="1149772"/>
                    <a:pt x="4032853" y="1059871"/>
                    <a:pt x="3739906" y="1025696"/>
                  </a:cubicBezTo>
                  <a:cubicBezTo>
                    <a:pt x="3236140" y="966814"/>
                    <a:pt x="2758620" y="1054945"/>
                    <a:pt x="2317583" y="1307021"/>
                  </a:cubicBezTo>
                  <a:cubicBezTo>
                    <a:pt x="1725071" y="1645688"/>
                    <a:pt x="1348766" y="2150840"/>
                    <a:pt x="1185590" y="2814011"/>
                  </a:cubicBezTo>
                  <a:cubicBezTo>
                    <a:pt x="1177046" y="2848647"/>
                    <a:pt x="1171274" y="2883899"/>
                    <a:pt x="1163577" y="2918766"/>
                  </a:cubicBezTo>
                  <a:cubicBezTo>
                    <a:pt x="1140024" y="3026447"/>
                    <a:pt x="1042272" y="3091408"/>
                    <a:pt x="937748" y="3069011"/>
                  </a:cubicBezTo>
                  <a:cubicBezTo>
                    <a:pt x="836455" y="3047382"/>
                    <a:pt x="772571" y="2948553"/>
                    <a:pt x="793198" y="2843567"/>
                  </a:cubicBezTo>
                  <a:cubicBezTo>
                    <a:pt x="932206" y="2137831"/>
                    <a:pt x="1290423" y="1569564"/>
                    <a:pt x="1870389" y="1144846"/>
                  </a:cubicBezTo>
                  <a:cubicBezTo>
                    <a:pt x="2290490" y="837120"/>
                    <a:pt x="2763931" y="670173"/>
                    <a:pt x="3283938" y="636383"/>
                  </a:cubicBezTo>
                  <a:cubicBezTo>
                    <a:pt x="3307106" y="634844"/>
                    <a:pt x="3330274" y="633151"/>
                    <a:pt x="3353442" y="632458"/>
                  </a:cubicBezTo>
                  <a:cubicBezTo>
                    <a:pt x="3376686" y="631688"/>
                    <a:pt x="3399931" y="632227"/>
                    <a:pt x="3423099" y="632227"/>
                  </a:cubicBezTo>
                  <a:close/>
                  <a:moveTo>
                    <a:pt x="3202504" y="0"/>
                  </a:moveTo>
                  <a:cubicBezTo>
                    <a:pt x="3329350" y="77"/>
                    <a:pt x="3456119" y="77"/>
                    <a:pt x="3582965" y="77"/>
                  </a:cubicBezTo>
                  <a:cubicBezTo>
                    <a:pt x="3622913" y="3156"/>
                    <a:pt x="3662860" y="6312"/>
                    <a:pt x="3702807" y="9390"/>
                  </a:cubicBezTo>
                  <a:cubicBezTo>
                    <a:pt x="4306249" y="55495"/>
                    <a:pt x="4860200" y="246226"/>
                    <a:pt x="5355731" y="593513"/>
                  </a:cubicBezTo>
                  <a:cubicBezTo>
                    <a:pt x="6104954" y="1118601"/>
                    <a:pt x="6564386" y="1834958"/>
                    <a:pt x="6741648" y="2732269"/>
                  </a:cubicBezTo>
                  <a:cubicBezTo>
                    <a:pt x="6761660" y="2833485"/>
                    <a:pt x="6695697" y="2931929"/>
                    <a:pt x="6596791" y="2952480"/>
                  </a:cubicBezTo>
                  <a:cubicBezTo>
                    <a:pt x="6493805" y="2973877"/>
                    <a:pt x="6394361" y="2913533"/>
                    <a:pt x="6373117" y="2810779"/>
                  </a:cubicBezTo>
                  <a:cubicBezTo>
                    <a:pt x="6338403" y="2642754"/>
                    <a:pt x="6297763" y="2476576"/>
                    <a:pt x="6236496" y="2316094"/>
                  </a:cubicBezTo>
                  <a:cubicBezTo>
                    <a:pt x="5944857" y="1551786"/>
                    <a:pt x="5429237" y="994063"/>
                    <a:pt x="4688481" y="646852"/>
                  </a:cubicBezTo>
                  <a:cubicBezTo>
                    <a:pt x="4380218" y="502381"/>
                    <a:pt x="4054944" y="416406"/>
                    <a:pt x="3715353" y="390620"/>
                  </a:cubicBezTo>
                  <a:cubicBezTo>
                    <a:pt x="3414786" y="367838"/>
                    <a:pt x="3114066" y="370301"/>
                    <a:pt x="2814885" y="412250"/>
                  </a:cubicBezTo>
                  <a:cubicBezTo>
                    <a:pt x="2587670" y="444115"/>
                    <a:pt x="2380391" y="530551"/>
                    <a:pt x="2186581" y="651241"/>
                  </a:cubicBezTo>
                  <a:cubicBezTo>
                    <a:pt x="2146480" y="676256"/>
                    <a:pt x="2106994" y="702347"/>
                    <a:pt x="2067432" y="728209"/>
                  </a:cubicBezTo>
                  <a:cubicBezTo>
                    <a:pt x="1976223" y="787938"/>
                    <a:pt x="1862154" y="767233"/>
                    <a:pt x="1802271" y="680026"/>
                  </a:cubicBezTo>
                  <a:cubicBezTo>
                    <a:pt x="1742774" y="593282"/>
                    <a:pt x="1765018" y="477674"/>
                    <a:pt x="1854765" y="415867"/>
                  </a:cubicBezTo>
                  <a:cubicBezTo>
                    <a:pt x="2074590" y="264544"/>
                    <a:pt x="2308424" y="142393"/>
                    <a:pt x="2568889" y="76431"/>
                  </a:cubicBezTo>
                  <a:cubicBezTo>
                    <a:pt x="2716517" y="39100"/>
                    <a:pt x="2866762" y="19780"/>
                    <a:pt x="3018470" y="10545"/>
                  </a:cubicBezTo>
                  <a:cubicBezTo>
                    <a:pt x="3079814" y="6773"/>
                    <a:pt x="3141159" y="3541"/>
                    <a:pt x="3202504" y="0"/>
                  </a:cubicBezTo>
                  <a:close/>
                </a:path>
              </a:pathLst>
            </a:custGeom>
            <a:solidFill>
              <a:schemeClr val="accent4"/>
            </a:solidFill>
            <a:ln w="7691" cap="flat">
              <a:noFill/>
              <a:prstDash val="solid"/>
              <a:miter/>
            </a:ln>
          </p:spPr>
          <p:txBody>
            <a:bodyPr rtlCol="0" anchor="ctr"/>
            <a:lstStyle/>
            <a:p>
              <a:endParaRPr lang="ko-KR" altLang="en-US">
                <a:latin typeface="+mj-lt"/>
              </a:endParaRPr>
            </a:p>
          </p:txBody>
        </p:sp>
        <p:sp>
          <p:nvSpPr>
            <p:cNvPr id="31" name="자유형: 도형 30">
              <a:extLst>
                <a:ext uri="{FF2B5EF4-FFF2-40B4-BE49-F238E27FC236}">
                  <a16:creationId xmlns:a16="http://schemas.microsoft.com/office/drawing/2014/main" xmlns="" id="{23E0495F-DFBD-4BC5-937D-33E149EC4EBE}"/>
                </a:ext>
              </a:extLst>
            </p:cNvPr>
            <p:cNvSpPr/>
            <p:nvPr/>
          </p:nvSpPr>
          <p:spPr>
            <a:xfrm>
              <a:off x="3949971" y="3746797"/>
              <a:ext cx="879217" cy="429081"/>
            </a:xfrm>
            <a:custGeom>
              <a:avLst/>
              <a:gdLst>
                <a:gd name="connsiteX0" fmla="*/ 270764 w 879217"/>
                <a:gd name="connsiteY0" fmla="*/ 265557 h 429081"/>
                <a:gd name="connsiteX1" fmla="*/ 291472 w 879217"/>
                <a:gd name="connsiteY1" fmla="*/ 277703 h 429081"/>
                <a:gd name="connsiteX2" fmla="*/ 291353 w 879217"/>
                <a:gd name="connsiteY2" fmla="*/ 302362 h 429081"/>
                <a:gd name="connsiteX3" fmla="*/ 245647 w 879217"/>
                <a:gd name="connsiteY3" fmla="*/ 362723 h 429081"/>
                <a:gd name="connsiteX4" fmla="*/ 211947 w 879217"/>
                <a:gd name="connsiteY4" fmla="*/ 364375 h 429081"/>
                <a:gd name="connsiteX5" fmla="*/ 208980 w 879217"/>
                <a:gd name="connsiteY5" fmla="*/ 330746 h 429081"/>
                <a:gd name="connsiteX6" fmla="*/ 250724 w 879217"/>
                <a:gd name="connsiteY6" fmla="*/ 275582 h 429081"/>
                <a:gd name="connsiteX7" fmla="*/ 270764 w 879217"/>
                <a:gd name="connsiteY7" fmla="*/ 265557 h 429081"/>
                <a:gd name="connsiteX8" fmla="*/ 463892 w 879217"/>
                <a:gd name="connsiteY8" fmla="*/ 265167 h 429081"/>
                <a:gd name="connsiteX9" fmla="*/ 473260 w 879217"/>
                <a:gd name="connsiteY9" fmla="*/ 268105 h 429081"/>
                <a:gd name="connsiteX10" fmla="*/ 482469 w 879217"/>
                <a:gd name="connsiteY10" fmla="*/ 301944 h 429081"/>
                <a:gd name="connsiteX11" fmla="*/ 411287 w 879217"/>
                <a:gd name="connsiteY11" fmla="*/ 415786 h 429081"/>
                <a:gd name="connsiteX12" fmla="*/ 390360 w 879217"/>
                <a:gd name="connsiteY12" fmla="*/ 426827 h 429081"/>
                <a:gd name="connsiteX13" fmla="*/ 369344 w 879217"/>
                <a:gd name="connsiteY13" fmla="*/ 413894 h 429081"/>
                <a:gd name="connsiteX14" fmla="*/ 371017 w 879217"/>
                <a:gd name="connsiteY14" fmla="*/ 388030 h 429081"/>
                <a:gd name="connsiteX15" fmla="*/ 410192 w 879217"/>
                <a:gd name="connsiteY15" fmla="*/ 328038 h 429081"/>
                <a:gd name="connsiteX16" fmla="*/ 439670 w 879217"/>
                <a:gd name="connsiteY16" fmla="*/ 278320 h 429081"/>
                <a:gd name="connsiteX17" fmla="*/ 463892 w 879217"/>
                <a:gd name="connsiteY17" fmla="*/ 265167 h 429081"/>
                <a:gd name="connsiteX18" fmla="*/ 148268 w 879217"/>
                <a:gd name="connsiteY18" fmla="*/ 160007 h 429081"/>
                <a:gd name="connsiteX19" fmla="*/ 157261 w 879217"/>
                <a:gd name="connsiteY19" fmla="*/ 163333 h 429081"/>
                <a:gd name="connsiteX20" fmla="*/ 165783 w 879217"/>
                <a:gd name="connsiteY20" fmla="*/ 196027 h 429081"/>
                <a:gd name="connsiteX21" fmla="*/ 123641 w 879217"/>
                <a:gd name="connsiteY21" fmla="*/ 254695 h 429081"/>
                <a:gd name="connsiteX22" fmla="*/ 103939 w 879217"/>
                <a:gd name="connsiteY22" fmla="*/ 262660 h 429081"/>
                <a:gd name="connsiteX23" fmla="*/ 83660 w 879217"/>
                <a:gd name="connsiteY23" fmla="*/ 248802 h 429081"/>
                <a:gd name="connsiteX24" fmla="*/ 86557 w 879217"/>
                <a:gd name="connsiteY24" fmla="*/ 223126 h 429081"/>
                <a:gd name="connsiteX25" fmla="*/ 124069 w 879217"/>
                <a:gd name="connsiteY25" fmla="*/ 170880 h 429081"/>
                <a:gd name="connsiteX26" fmla="*/ 148268 w 879217"/>
                <a:gd name="connsiteY26" fmla="*/ 160007 h 429081"/>
                <a:gd name="connsiteX27" fmla="*/ 681888 w 879217"/>
                <a:gd name="connsiteY27" fmla="*/ 96592 h 429081"/>
                <a:gd name="connsiteX28" fmla="*/ 704030 w 879217"/>
                <a:gd name="connsiteY28" fmla="*/ 123641 h 429081"/>
                <a:gd name="connsiteX29" fmla="*/ 699032 w 879217"/>
                <a:gd name="connsiteY29" fmla="*/ 151098 h 429081"/>
                <a:gd name="connsiteX30" fmla="*/ 616560 w 879217"/>
                <a:gd name="connsiteY30" fmla="*/ 390867 h 429081"/>
                <a:gd name="connsiteX31" fmla="*/ 583816 w 879217"/>
                <a:gd name="connsiteY31" fmla="*/ 402764 h 429081"/>
                <a:gd name="connsiteX32" fmla="*/ 572567 w 879217"/>
                <a:gd name="connsiteY32" fmla="*/ 369513 h 429081"/>
                <a:gd name="connsiteX33" fmla="*/ 597346 w 879217"/>
                <a:gd name="connsiteY33" fmla="*/ 316171 h 429081"/>
                <a:gd name="connsiteX34" fmla="*/ 655407 w 879217"/>
                <a:gd name="connsiteY34" fmla="*/ 117687 h 429081"/>
                <a:gd name="connsiteX35" fmla="*/ 681888 w 879217"/>
                <a:gd name="connsiteY35" fmla="*/ 96592 h 429081"/>
                <a:gd name="connsiteX36" fmla="*/ 359548 w 879217"/>
                <a:gd name="connsiteY36" fmla="*/ 46326 h 429081"/>
                <a:gd name="connsiteX37" fmla="*/ 381908 w 879217"/>
                <a:gd name="connsiteY37" fmla="*/ 73296 h 429081"/>
                <a:gd name="connsiteX38" fmla="*/ 376632 w 879217"/>
                <a:gd name="connsiteY38" fmla="*/ 100355 h 429081"/>
                <a:gd name="connsiteX39" fmla="*/ 324216 w 879217"/>
                <a:gd name="connsiteY39" fmla="*/ 246532 h 429081"/>
                <a:gd name="connsiteX40" fmla="*/ 288525 w 879217"/>
                <a:gd name="connsiteY40" fmla="*/ 256955 h 429081"/>
                <a:gd name="connsiteX41" fmla="*/ 280182 w 879217"/>
                <a:gd name="connsiteY41" fmla="*/ 225157 h 429081"/>
                <a:gd name="connsiteX42" fmla="*/ 306057 w 879217"/>
                <a:gd name="connsiteY42" fmla="*/ 166639 h 429081"/>
                <a:gd name="connsiteX43" fmla="*/ 333265 w 879217"/>
                <a:gd name="connsiteY43" fmla="*/ 67342 h 429081"/>
                <a:gd name="connsiteX44" fmla="*/ 359548 w 879217"/>
                <a:gd name="connsiteY44" fmla="*/ 46326 h 429081"/>
                <a:gd name="connsiteX45" fmla="*/ 608466 w 879217"/>
                <a:gd name="connsiteY45" fmla="*/ 1745 h 429081"/>
                <a:gd name="connsiteX46" fmla="*/ 632917 w 879217"/>
                <a:gd name="connsiteY46" fmla="*/ 28147 h 429081"/>
                <a:gd name="connsiteX47" fmla="*/ 625341 w 879217"/>
                <a:gd name="connsiteY47" fmla="*/ 98354 h 429081"/>
                <a:gd name="connsiteX48" fmla="*/ 586126 w 879217"/>
                <a:gd name="connsiteY48" fmla="*/ 255601 h 429081"/>
                <a:gd name="connsiteX49" fmla="*/ 508513 w 879217"/>
                <a:gd name="connsiteY49" fmla="*/ 416841 h 429081"/>
                <a:gd name="connsiteX50" fmla="*/ 482140 w 879217"/>
                <a:gd name="connsiteY50" fmla="*/ 428519 h 429081"/>
                <a:gd name="connsiteX51" fmla="*/ 463066 w 879217"/>
                <a:gd name="connsiteY51" fmla="*/ 407274 h 429081"/>
                <a:gd name="connsiteX52" fmla="*/ 467108 w 879217"/>
                <a:gd name="connsiteY52" fmla="*/ 390807 h 429081"/>
                <a:gd name="connsiteX53" fmla="*/ 512136 w 879217"/>
                <a:gd name="connsiteY53" fmla="*/ 307400 h 429081"/>
                <a:gd name="connsiteX54" fmla="*/ 573682 w 879217"/>
                <a:gd name="connsiteY54" fmla="*/ 111863 h 429081"/>
                <a:gd name="connsiteX55" fmla="*/ 584095 w 879217"/>
                <a:gd name="connsiteY55" fmla="*/ 25618 h 429081"/>
                <a:gd name="connsiteX56" fmla="*/ 608466 w 879217"/>
                <a:gd name="connsiteY56" fmla="*/ 1745 h 429081"/>
                <a:gd name="connsiteX57" fmla="*/ 118116 w 879217"/>
                <a:gd name="connsiteY57" fmla="*/ 520 h 429081"/>
                <a:gd name="connsiteX58" fmla="*/ 141452 w 879217"/>
                <a:gd name="connsiteY58" fmla="*/ 27928 h 429081"/>
                <a:gd name="connsiteX59" fmla="*/ 79827 w 879217"/>
                <a:gd name="connsiteY59" fmla="*/ 178685 h 429081"/>
                <a:gd name="connsiteX60" fmla="*/ 59607 w 879217"/>
                <a:gd name="connsiteY60" fmla="*/ 189068 h 429081"/>
                <a:gd name="connsiteX61" fmla="*/ 38332 w 879217"/>
                <a:gd name="connsiteY61" fmla="*/ 175997 h 429081"/>
                <a:gd name="connsiteX62" fmla="*/ 39985 w 879217"/>
                <a:gd name="connsiteY62" fmla="*/ 150471 h 429081"/>
                <a:gd name="connsiteX63" fmla="*/ 69433 w 879217"/>
                <a:gd name="connsiteY63" fmla="*/ 99628 h 429081"/>
                <a:gd name="connsiteX64" fmla="*/ 92749 w 879217"/>
                <a:gd name="connsiteY64" fmla="*/ 23060 h 429081"/>
                <a:gd name="connsiteX65" fmla="*/ 118116 w 879217"/>
                <a:gd name="connsiteY65" fmla="*/ 520 h 429081"/>
                <a:gd name="connsiteX66" fmla="*/ 829204 w 879217"/>
                <a:gd name="connsiteY66" fmla="*/ 0 h 429081"/>
                <a:gd name="connsiteX67" fmla="*/ 879217 w 879217"/>
                <a:gd name="connsiteY67" fmla="*/ 0 h 429081"/>
                <a:gd name="connsiteX68" fmla="*/ 879217 w 879217"/>
                <a:gd name="connsiteY68" fmla="*/ 1805 h 429081"/>
                <a:gd name="connsiteX69" fmla="*/ 878023 w 879217"/>
                <a:gd name="connsiteY69" fmla="*/ 24185 h 429081"/>
                <a:gd name="connsiteX70" fmla="*/ 863089 w 879217"/>
                <a:gd name="connsiteY70" fmla="*/ 160695 h 429081"/>
                <a:gd name="connsiteX71" fmla="*/ 839435 w 879217"/>
                <a:gd name="connsiteY71" fmla="*/ 182428 h 429081"/>
                <a:gd name="connsiteX72" fmla="*/ 815303 w 879217"/>
                <a:gd name="connsiteY72" fmla="*/ 164428 h 429081"/>
                <a:gd name="connsiteX73" fmla="*/ 815024 w 879217"/>
                <a:gd name="connsiteY73" fmla="*/ 151795 h 429081"/>
                <a:gd name="connsiteX74" fmla="*/ 826368 w 879217"/>
                <a:gd name="connsiteY74" fmla="*/ 64104 h 429081"/>
                <a:gd name="connsiteX75" fmla="*/ 747412 w 879217"/>
                <a:gd name="connsiteY75" fmla="*/ 0 h 429081"/>
                <a:gd name="connsiteX76" fmla="*/ 796096 w 879217"/>
                <a:gd name="connsiteY76" fmla="*/ 0 h 429081"/>
                <a:gd name="connsiteX77" fmla="*/ 780258 w 879217"/>
                <a:gd name="connsiteY77" fmla="*/ 159608 h 429081"/>
                <a:gd name="connsiteX78" fmla="*/ 734424 w 879217"/>
                <a:gd name="connsiteY78" fmla="*/ 324693 h 429081"/>
                <a:gd name="connsiteX79" fmla="*/ 702905 w 879217"/>
                <a:gd name="connsiteY79" fmla="*/ 340094 h 429081"/>
                <a:gd name="connsiteX80" fmla="*/ 688588 w 879217"/>
                <a:gd name="connsiteY80" fmla="*/ 307818 h 429081"/>
                <a:gd name="connsiteX81" fmla="*/ 725524 w 879217"/>
                <a:gd name="connsiteY81" fmla="*/ 183513 h 429081"/>
                <a:gd name="connsiteX82" fmla="*/ 745474 w 879217"/>
                <a:gd name="connsiteY82" fmla="*/ 51154 h 429081"/>
                <a:gd name="connsiteX83" fmla="*/ 666740 w 879217"/>
                <a:gd name="connsiteY83" fmla="*/ 0 h 429081"/>
                <a:gd name="connsiteX84" fmla="*/ 715412 w 879217"/>
                <a:gd name="connsiteY84" fmla="*/ 0 h 429081"/>
                <a:gd name="connsiteX85" fmla="*/ 715379 w 879217"/>
                <a:gd name="connsiteY85" fmla="*/ 11840 h 429081"/>
                <a:gd name="connsiteX86" fmla="*/ 680584 w 879217"/>
                <a:gd name="connsiteY86" fmla="*/ 33593 h 429081"/>
                <a:gd name="connsiteX87" fmla="*/ 666577 w 879217"/>
                <a:gd name="connsiteY87" fmla="*/ 11123 h 429081"/>
                <a:gd name="connsiteX88" fmla="*/ 502848 w 879217"/>
                <a:gd name="connsiteY88" fmla="*/ 0 h 429081"/>
                <a:gd name="connsiteX89" fmla="*/ 552117 w 879217"/>
                <a:gd name="connsiteY89" fmla="*/ 0 h 429081"/>
                <a:gd name="connsiteX90" fmla="*/ 543032 w 879217"/>
                <a:gd name="connsiteY90" fmla="*/ 97744 h 429081"/>
                <a:gd name="connsiteX91" fmla="*/ 518200 w 879217"/>
                <a:gd name="connsiteY91" fmla="*/ 201712 h 429081"/>
                <a:gd name="connsiteX92" fmla="*/ 490374 w 879217"/>
                <a:gd name="connsiteY92" fmla="*/ 218666 h 429081"/>
                <a:gd name="connsiteX93" fmla="*/ 470473 w 879217"/>
                <a:gd name="connsiteY93" fmla="*/ 193548 h 429081"/>
                <a:gd name="connsiteX94" fmla="*/ 472225 w 879217"/>
                <a:gd name="connsiteY94" fmla="*/ 185116 h 429081"/>
                <a:gd name="connsiteX95" fmla="*/ 500329 w 879217"/>
                <a:gd name="connsiteY95" fmla="*/ 48347 h 429081"/>
                <a:gd name="connsiteX96" fmla="*/ 420535 w 879217"/>
                <a:gd name="connsiteY96" fmla="*/ 0 h 429081"/>
                <a:gd name="connsiteX97" fmla="*/ 471355 w 879217"/>
                <a:gd name="connsiteY97" fmla="*/ 0 h 429081"/>
                <a:gd name="connsiteX98" fmla="*/ 464583 w 879217"/>
                <a:gd name="connsiteY98" fmla="*/ 72708 h 429081"/>
                <a:gd name="connsiteX99" fmla="*/ 394243 w 879217"/>
                <a:gd name="connsiteY99" fmla="*/ 288464 h 429081"/>
                <a:gd name="connsiteX100" fmla="*/ 323957 w 879217"/>
                <a:gd name="connsiteY100" fmla="*/ 396164 h 429081"/>
                <a:gd name="connsiteX101" fmla="*/ 297764 w 879217"/>
                <a:gd name="connsiteY101" fmla="*/ 405014 h 429081"/>
                <a:gd name="connsiteX102" fmla="*/ 280103 w 879217"/>
                <a:gd name="connsiteY102" fmla="*/ 384526 h 429081"/>
                <a:gd name="connsiteX103" fmla="*/ 286235 w 879217"/>
                <a:gd name="connsiteY103" fmla="*/ 364973 h 429081"/>
                <a:gd name="connsiteX104" fmla="*/ 333375 w 879217"/>
                <a:gd name="connsiteY104" fmla="*/ 297026 h 429081"/>
                <a:gd name="connsiteX105" fmla="*/ 412950 w 879217"/>
                <a:gd name="connsiteY105" fmla="*/ 84635 h 429081"/>
                <a:gd name="connsiteX106" fmla="*/ 257486 w 879217"/>
                <a:gd name="connsiteY106" fmla="*/ 0 h 429081"/>
                <a:gd name="connsiteX107" fmla="*/ 306942 w 879217"/>
                <a:gd name="connsiteY107" fmla="*/ 0 h 429081"/>
                <a:gd name="connsiteX108" fmla="*/ 298775 w 879217"/>
                <a:gd name="connsiteY108" fmla="*/ 73965 h 429081"/>
                <a:gd name="connsiteX109" fmla="*/ 180955 w 879217"/>
                <a:gd name="connsiteY109" fmla="*/ 313105 h 429081"/>
                <a:gd name="connsiteX110" fmla="*/ 154503 w 879217"/>
                <a:gd name="connsiteY110" fmla="*/ 321238 h 429081"/>
                <a:gd name="connsiteX111" fmla="*/ 137400 w 879217"/>
                <a:gd name="connsiteY111" fmla="*/ 299525 h 429081"/>
                <a:gd name="connsiteX112" fmla="*/ 143951 w 879217"/>
                <a:gd name="connsiteY112" fmla="*/ 281137 h 429081"/>
                <a:gd name="connsiteX113" fmla="*/ 191558 w 879217"/>
                <a:gd name="connsiteY113" fmla="*/ 216526 h 429081"/>
                <a:gd name="connsiteX114" fmla="*/ 253442 w 879217"/>
                <a:gd name="connsiteY114" fmla="*/ 50517 h 429081"/>
                <a:gd name="connsiteX115" fmla="*/ 176036 w 879217"/>
                <a:gd name="connsiteY115" fmla="*/ 0 h 429081"/>
                <a:gd name="connsiteX116" fmla="*/ 225378 w 879217"/>
                <a:gd name="connsiteY116" fmla="*/ 0 h 429081"/>
                <a:gd name="connsiteX117" fmla="*/ 220663 w 879217"/>
                <a:gd name="connsiteY117" fmla="*/ 48788 h 429081"/>
                <a:gd name="connsiteX118" fmla="*/ 203823 w 879217"/>
                <a:gd name="connsiteY118" fmla="*/ 114263 h 429081"/>
                <a:gd name="connsiteX119" fmla="*/ 172842 w 879217"/>
                <a:gd name="connsiteY119" fmla="*/ 130152 h 429081"/>
                <a:gd name="connsiteX120" fmla="*/ 157560 w 879217"/>
                <a:gd name="connsiteY120" fmla="*/ 98603 h 429081"/>
                <a:gd name="connsiteX121" fmla="*/ 172935 w 879217"/>
                <a:gd name="connsiteY121" fmla="*/ 36887 h 429081"/>
                <a:gd name="connsiteX122" fmla="*/ 13036 w 879217"/>
                <a:gd name="connsiteY122" fmla="*/ 0 h 429081"/>
                <a:gd name="connsiteX123" fmla="*/ 61958 w 879217"/>
                <a:gd name="connsiteY123" fmla="*/ 0 h 429081"/>
                <a:gd name="connsiteX124" fmla="*/ 59791 w 879217"/>
                <a:gd name="connsiteY124" fmla="*/ 23105 h 429081"/>
                <a:gd name="connsiteX125" fmla="*/ 47541 w 879217"/>
                <a:gd name="connsiteY125" fmla="*/ 67302 h 429081"/>
                <a:gd name="connsiteX126" fmla="*/ 24255 w 879217"/>
                <a:gd name="connsiteY126" fmla="*/ 83759 h 429081"/>
                <a:gd name="connsiteX127" fmla="*/ 1467 w 879217"/>
                <a:gd name="connsiteY127" fmla="*/ 51055 h 429081"/>
                <a:gd name="connsiteX128" fmla="*/ 12468 w 879217"/>
                <a:gd name="connsiteY128" fmla="*/ 8226 h 42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879217" h="429081">
                  <a:moveTo>
                    <a:pt x="270764" y="265557"/>
                  </a:moveTo>
                  <a:cubicBezTo>
                    <a:pt x="279535" y="265796"/>
                    <a:pt x="286813" y="269678"/>
                    <a:pt x="291472" y="277703"/>
                  </a:cubicBezTo>
                  <a:cubicBezTo>
                    <a:pt x="296191" y="285836"/>
                    <a:pt x="296430" y="294478"/>
                    <a:pt x="291353" y="302362"/>
                  </a:cubicBezTo>
                  <a:cubicBezTo>
                    <a:pt x="277664" y="323627"/>
                    <a:pt x="262462" y="343827"/>
                    <a:pt x="245647" y="362723"/>
                  </a:cubicBezTo>
                  <a:cubicBezTo>
                    <a:pt x="236816" y="372639"/>
                    <a:pt x="221813" y="373017"/>
                    <a:pt x="211947" y="364375"/>
                  </a:cubicBezTo>
                  <a:cubicBezTo>
                    <a:pt x="202041" y="355694"/>
                    <a:pt x="200478" y="340950"/>
                    <a:pt x="208980" y="330746"/>
                  </a:cubicBezTo>
                  <a:cubicBezTo>
                    <a:pt x="223774" y="313015"/>
                    <a:pt x="237742" y="294687"/>
                    <a:pt x="250724" y="275582"/>
                  </a:cubicBezTo>
                  <a:cubicBezTo>
                    <a:pt x="255303" y="268872"/>
                    <a:pt x="262143" y="265746"/>
                    <a:pt x="270764" y="265557"/>
                  </a:cubicBezTo>
                  <a:close/>
                  <a:moveTo>
                    <a:pt x="463892" y="265167"/>
                  </a:moveTo>
                  <a:cubicBezTo>
                    <a:pt x="467049" y="265487"/>
                    <a:pt x="470219" y="266450"/>
                    <a:pt x="473260" y="268105"/>
                  </a:cubicBezTo>
                  <a:cubicBezTo>
                    <a:pt x="485266" y="274646"/>
                    <a:pt x="489438" y="289440"/>
                    <a:pt x="482469" y="301944"/>
                  </a:cubicBezTo>
                  <a:cubicBezTo>
                    <a:pt x="460666" y="341089"/>
                    <a:pt x="436823" y="378970"/>
                    <a:pt x="411287" y="415786"/>
                  </a:cubicBezTo>
                  <a:cubicBezTo>
                    <a:pt x="406339" y="422924"/>
                    <a:pt x="399499" y="426628"/>
                    <a:pt x="390360" y="426827"/>
                  </a:cubicBezTo>
                  <a:cubicBezTo>
                    <a:pt x="381251" y="426458"/>
                    <a:pt x="373844" y="422357"/>
                    <a:pt x="369344" y="413894"/>
                  </a:cubicBezTo>
                  <a:cubicBezTo>
                    <a:pt x="364645" y="405064"/>
                    <a:pt x="365511" y="396383"/>
                    <a:pt x="371017" y="388030"/>
                  </a:cubicBezTo>
                  <a:cubicBezTo>
                    <a:pt x="384148" y="368079"/>
                    <a:pt x="397478" y="348247"/>
                    <a:pt x="410192" y="328038"/>
                  </a:cubicBezTo>
                  <a:cubicBezTo>
                    <a:pt x="420436" y="311731"/>
                    <a:pt x="429993" y="294985"/>
                    <a:pt x="439670" y="278320"/>
                  </a:cubicBezTo>
                  <a:cubicBezTo>
                    <a:pt x="445069" y="269031"/>
                    <a:pt x="454421" y="264206"/>
                    <a:pt x="463892" y="265167"/>
                  </a:cubicBezTo>
                  <a:close/>
                  <a:moveTo>
                    <a:pt x="148268" y="160007"/>
                  </a:moveTo>
                  <a:cubicBezTo>
                    <a:pt x="151363" y="160509"/>
                    <a:pt x="154419" y="161609"/>
                    <a:pt x="157261" y="163333"/>
                  </a:cubicBezTo>
                  <a:cubicBezTo>
                    <a:pt x="168391" y="170093"/>
                    <a:pt x="172443" y="184658"/>
                    <a:pt x="165783" y="196027"/>
                  </a:cubicBezTo>
                  <a:cubicBezTo>
                    <a:pt x="153568" y="216874"/>
                    <a:pt x="139451" y="236417"/>
                    <a:pt x="123641" y="254695"/>
                  </a:cubicBezTo>
                  <a:cubicBezTo>
                    <a:pt x="118853" y="260231"/>
                    <a:pt x="112511" y="262749"/>
                    <a:pt x="103939" y="262660"/>
                  </a:cubicBezTo>
                  <a:cubicBezTo>
                    <a:pt x="95358" y="262152"/>
                    <a:pt x="87921" y="257702"/>
                    <a:pt x="83660" y="248802"/>
                  </a:cubicBezTo>
                  <a:cubicBezTo>
                    <a:pt x="79339" y="239772"/>
                    <a:pt x="80205" y="230832"/>
                    <a:pt x="86557" y="223126"/>
                  </a:cubicBezTo>
                  <a:cubicBezTo>
                    <a:pt x="100226" y="206530"/>
                    <a:pt x="112720" y="189148"/>
                    <a:pt x="124069" y="170880"/>
                  </a:cubicBezTo>
                  <a:cubicBezTo>
                    <a:pt x="129348" y="162375"/>
                    <a:pt x="138984" y="158502"/>
                    <a:pt x="148268" y="160007"/>
                  </a:cubicBezTo>
                  <a:close/>
                  <a:moveTo>
                    <a:pt x="681888" y="96592"/>
                  </a:moveTo>
                  <a:cubicBezTo>
                    <a:pt x="694502" y="97617"/>
                    <a:pt x="704119" y="108239"/>
                    <a:pt x="704030" y="123641"/>
                  </a:cubicBezTo>
                  <a:cubicBezTo>
                    <a:pt x="702676" y="131137"/>
                    <a:pt x="700983" y="141142"/>
                    <a:pt x="699032" y="151098"/>
                  </a:cubicBezTo>
                  <a:cubicBezTo>
                    <a:pt x="682625" y="234834"/>
                    <a:pt x="655128" y="314757"/>
                    <a:pt x="616560" y="390867"/>
                  </a:cubicBezTo>
                  <a:cubicBezTo>
                    <a:pt x="610119" y="403591"/>
                    <a:pt x="596121" y="408638"/>
                    <a:pt x="583816" y="402764"/>
                  </a:cubicBezTo>
                  <a:cubicBezTo>
                    <a:pt x="571372" y="396821"/>
                    <a:pt x="566534" y="382305"/>
                    <a:pt x="572567" y="369513"/>
                  </a:cubicBezTo>
                  <a:cubicBezTo>
                    <a:pt x="580929" y="351782"/>
                    <a:pt x="589601" y="334170"/>
                    <a:pt x="597346" y="316171"/>
                  </a:cubicBezTo>
                  <a:cubicBezTo>
                    <a:pt x="624793" y="252396"/>
                    <a:pt x="643958" y="186161"/>
                    <a:pt x="655407" y="117687"/>
                  </a:cubicBezTo>
                  <a:cubicBezTo>
                    <a:pt x="657647" y="104287"/>
                    <a:pt x="668628" y="95506"/>
                    <a:pt x="681888" y="96592"/>
                  </a:cubicBezTo>
                  <a:close/>
                  <a:moveTo>
                    <a:pt x="359548" y="46326"/>
                  </a:moveTo>
                  <a:cubicBezTo>
                    <a:pt x="372311" y="47521"/>
                    <a:pt x="381908" y="57994"/>
                    <a:pt x="381908" y="73296"/>
                  </a:cubicBezTo>
                  <a:cubicBezTo>
                    <a:pt x="380475" y="80673"/>
                    <a:pt x="378752" y="90548"/>
                    <a:pt x="376632" y="100355"/>
                  </a:cubicBezTo>
                  <a:cubicBezTo>
                    <a:pt x="365561" y="151367"/>
                    <a:pt x="348059" y="200089"/>
                    <a:pt x="324216" y="246532"/>
                  </a:cubicBezTo>
                  <a:cubicBezTo>
                    <a:pt x="317038" y="260509"/>
                    <a:pt x="301089" y="265189"/>
                    <a:pt x="288525" y="256955"/>
                  </a:cubicBezTo>
                  <a:cubicBezTo>
                    <a:pt x="277982" y="250056"/>
                    <a:pt x="274786" y="236995"/>
                    <a:pt x="280182" y="225157"/>
                  </a:cubicBezTo>
                  <a:cubicBezTo>
                    <a:pt x="289033" y="205754"/>
                    <a:pt x="298202" y="186450"/>
                    <a:pt x="306057" y="166639"/>
                  </a:cubicBezTo>
                  <a:cubicBezTo>
                    <a:pt x="318780" y="134592"/>
                    <a:pt x="327352" y="101310"/>
                    <a:pt x="333265" y="67342"/>
                  </a:cubicBezTo>
                  <a:cubicBezTo>
                    <a:pt x="335575" y="54081"/>
                    <a:pt x="346825" y="45151"/>
                    <a:pt x="359548" y="46326"/>
                  </a:cubicBezTo>
                  <a:close/>
                  <a:moveTo>
                    <a:pt x="608466" y="1745"/>
                  </a:moveTo>
                  <a:cubicBezTo>
                    <a:pt x="622822" y="1685"/>
                    <a:pt x="634271" y="13662"/>
                    <a:pt x="632917" y="28147"/>
                  </a:cubicBezTo>
                  <a:cubicBezTo>
                    <a:pt x="630717" y="51582"/>
                    <a:pt x="628666" y="75068"/>
                    <a:pt x="625341" y="98354"/>
                  </a:cubicBezTo>
                  <a:cubicBezTo>
                    <a:pt x="617665" y="152084"/>
                    <a:pt x="604325" y="204460"/>
                    <a:pt x="586126" y="255601"/>
                  </a:cubicBezTo>
                  <a:cubicBezTo>
                    <a:pt x="566016" y="312119"/>
                    <a:pt x="540121" y="365859"/>
                    <a:pt x="508513" y="416841"/>
                  </a:cubicBezTo>
                  <a:cubicBezTo>
                    <a:pt x="502659" y="426289"/>
                    <a:pt x="492574" y="430739"/>
                    <a:pt x="482140" y="428519"/>
                  </a:cubicBezTo>
                  <a:cubicBezTo>
                    <a:pt x="472045" y="426379"/>
                    <a:pt x="464519" y="418076"/>
                    <a:pt x="463066" y="407274"/>
                  </a:cubicBezTo>
                  <a:cubicBezTo>
                    <a:pt x="462259" y="401301"/>
                    <a:pt x="463972" y="395875"/>
                    <a:pt x="467108" y="390807"/>
                  </a:cubicBezTo>
                  <a:cubicBezTo>
                    <a:pt x="483773" y="363898"/>
                    <a:pt x="498806" y="336112"/>
                    <a:pt x="512136" y="307400"/>
                  </a:cubicBezTo>
                  <a:cubicBezTo>
                    <a:pt x="541147" y="244899"/>
                    <a:pt x="561675" y="179720"/>
                    <a:pt x="573682" y="111863"/>
                  </a:cubicBezTo>
                  <a:cubicBezTo>
                    <a:pt x="578739" y="83301"/>
                    <a:pt x="582184" y="54559"/>
                    <a:pt x="584095" y="25618"/>
                  </a:cubicBezTo>
                  <a:cubicBezTo>
                    <a:pt x="585011" y="11760"/>
                    <a:pt x="595225" y="1805"/>
                    <a:pt x="608466" y="1745"/>
                  </a:cubicBezTo>
                  <a:close/>
                  <a:moveTo>
                    <a:pt x="118116" y="520"/>
                  </a:moveTo>
                  <a:cubicBezTo>
                    <a:pt x="132303" y="939"/>
                    <a:pt x="143612" y="14060"/>
                    <a:pt x="141452" y="27928"/>
                  </a:cubicBezTo>
                  <a:cubicBezTo>
                    <a:pt x="132860" y="83052"/>
                    <a:pt x="112262" y="133298"/>
                    <a:pt x="79827" y="178685"/>
                  </a:cubicBezTo>
                  <a:cubicBezTo>
                    <a:pt x="75018" y="185405"/>
                    <a:pt x="68338" y="188810"/>
                    <a:pt x="59607" y="189068"/>
                  </a:cubicBezTo>
                  <a:cubicBezTo>
                    <a:pt x="50359" y="188770"/>
                    <a:pt x="42872" y="184579"/>
                    <a:pt x="38332" y="175997"/>
                  </a:cubicBezTo>
                  <a:cubicBezTo>
                    <a:pt x="33723" y="167286"/>
                    <a:pt x="34320" y="158525"/>
                    <a:pt x="39985" y="150471"/>
                  </a:cubicBezTo>
                  <a:cubicBezTo>
                    <a:pt x="51294" y="134383"/>
                    <a:pt x="61280" y="117538"/>
                    <a:pt x="69433" y="99628"/>
                  </a:cubicBezTo>
                  <a:cubicBezTo>
                    <a:pt x="80584" y="75137"/>
                    <a:pt x="88399" y="49621"/>
                    <a:pt x="92749" y="23060"/>
                  </a:cubicBezTo>
                  <a:cubicBezTo>
                    <a:pt x="95069" y="8913"/>
                    <a:pt x="105005" y="132"/>
                    <a:pt x="118116" y="520"/>
                  </a:cubicBezTo>
                  <a:close/>
                  <a:moveTo>
                    <a:pt x="829204" y="0"/>
                  </a:moveTo>
                  <a:lnTo>
                    <a:pt x="879217" y="0"/>
                  </a:lnTo>
                  <a:lnTo>
                    <a:pt x="879217" y="1805"/>
                  </a:lnTo>
                  <a:cubicBezTo>
                    <a:pt x="878819" y="9261"/>
                    <a:pt x="878351" y="16718"/>
                    <a:pt x="878023" y="24185"/>
                  </a:cubicBezTo>
                  <a:cubicBezTo>
                    <a:pt x="876002" y="70010"/>
                    <a:pt x="870845" y="115497"/>
                    <a:pt x="863089" y="160695"/>
                  </a:cubicBezTo>
                  <a:cubicBezTo>
                    <a:pt x="860899" y="173478"/>
                    <a:pt x="851720" y="181881"/>
                    <a:pt x="839435" y="182428"/>
                  </a:cubicBezTo>
                  <a:cubicBezTo>
                    <a:pt x="828444" y="182916"/>
                    <a:pt x="817961" y="175419"/>
                    <a:pt x="815303" y="164428"/>
                  </a:cubicBezTo>
                  <a:cubicBezTo>
                    <a:pt x="814337" y="160416"/>
                    <a:pt x="814317" y="155887"/>
                    <a:pt x="815024" y="151795"/>
                  </a:cubicBezTo>
                  <a:cubicBezTo>
                    <a:pt x="820032" y="122665"/>
                    <a:pt x="823820" y="93438"/>
                    <a:pt x="826368" y="64104"/>
                  </a:cubicBezTo>
                  <a:close/>
                  <a:moveTo>
                    <a:pt x="747412" y="0"/>
                  </a:moveTo>
                  <a:lnTo>
                    <a:pt x="796096" y="0"/>
                  </a:lnTo>
                  <a:lnTo>
                    <a:pt x="780258" y="159608"/>
                  </a:lnTo>
                  <a:cubicBezTo>
                    <a:pt x="769726" y="216138"/>
                    <a:pt x="754464" y="270868"/>
                    <a:pt x="734424" y="324693"/>
                  </a:cubicBezTo>
                  <a:cubicBezTo>
                    <a:pt x="729406" y="338173"/>
                    <a:pt x="715857" y="344773"/>
                    <a:pt x="702905" y="340094"/>
                  </a:cubicBezTo>
                  <a:cubicBezTo>
                    <a:pt x="689803" y="335365"/>
                    <a:pt x="683531" y="321507"/>
                    <a:pt x="688588" y="307818"/>
                  </a:cubicBezTo>
                  <a:cubicBezTo>
                    <a:pt x="703602" y="267180"/>
                    <a:pt x="716036" y="225784"/>
                    <a:pt x="725524" y="183513"/>
                  </a:cubicBezTo>
                  <a:cubicBezTo>
                    <a:pt x="735320" y="139868"/>
                    <a:pt x="742488" y="95795"/>
                    <a:pt x="745474" y="51154"/>
                  </a:cubicBezTo>
                  <a:close/>
                  <a:moveTo>
                    <a:pt x="666740" y="0"/>
                  </a:moveTo>
                  <a:lnTo>
                    <a:pt x="715412" y="0"/>
                  </a:lnTo>
                  <a:lnTo>
                    <a:pt x="715379" y="11840"/>
                  </a:lnTo>
                  <a:cubicBezTo>
                    <a:pt x="714463" y="30198"/>
                    <a:pt x="696643" y="41278"/>
                    <a:pt x="680584" y="33593"/>
                  </a:cubicBezTo>
                  <a:cubicBezTo>
                    <a:pt x="671296" y="29143"/>
                    <a:pt x="666557" y="21417"/>
                    <a:pt x="666577" y="11123"/>
                  </a:cubicBezTo>
                  <a:close/>
                  <a:moveTo>
                    <a:pt x="502848" y="0"/>
                  </a:moveTo>
                  <a:lnTo>
                    <a:pt x="552117" y="0"/>
                  </a:lnTo>
                  <a:lnTo>
                    <a:pt x="543032" y="97744"/>
                  </a:lnTo>
                  <a:cubicBezTo>
                    <a:pt x="537247" y="132812"/>
                    <a:pt x="528971" y="167470"/>
                    <a:pt x="518200" y="201712"/>
                  </a:cubicBezTo>
                  <a:cubicBezTo>
                    <a:pt x="514367" y="213898"/>
                    <a:pt x="502838" y="220807"/>
                    <a:pt x="490374" y="218666"/>
                  </a:cubicBezTo>
                  <a:cubicBezTo>
                    <a:pt x="478626" y="216645"/>
                    <a:pt x="469806" y="205654"/>
                    <a:pt x="470473" y="193548"/>
                  </a:cubicBezTo>
                  <a:cubicBezTo>
                    <a:pt x="470632" y="190711"/>
                    <a:pt x="471379" y="187854"/>
                    <a:pt x="472225" y="185116"/>
                  </a:cubicBezTo>
                  <a:cubicBezTo>
                    <a:pt x="485993" y="140426"/>
                    <a:pt x="495511" y="94879"/>
                    <a:pt x="500329" y="48347"/>
                  </a:cubicBezTo>
                  <a:close/>
                  <a:moveTo>
                    <a:pt x="420535" y="0"/>
                  </a:moveTo>
                  <a:lnTo>
                    <a:pt x="471355" y="0"/>
                  </a:lnTo>
                  <a:lnTo>
                    <a:pt x="464583" y="72708"/>
                  </a:lnTo>
                  <a:cubicBezTo>
                    <a:pt x="453431" y="147903"/>
                    <a:pt x="430098" y="219838"/>
                    <a:pt x="394243" y="288464"/>
                  </a:cubicBezTo>
                  <a:cubicBezTo>
                    <a:pt x="374302" y="326634"/>
                    <a:pt x="350817" y="362504"/>
                    <a:pt x="323957" y="396164"/>
                  </a:cubicBezTo>
                  <a:cubicBezTo>
                    <a:pt x="317167" y="404666"/>
                    <a:pt x="308257" y="407941"/>
                    <a:pt x="297764" y="405014"/>
                  </a:cubicBezTo>
                  <a:cubicBezTo>
                    <a:pt x="287569" y="402177"/>
                    <a:pt x="281636" y="395009"/>
                    <a:pt x="280103" y="384526"/>
                  </a:cubicBezTo>
                  <a:cubicBezTo>
                    <a:pt x="279018" y="377119"/>
                    <a:pt x="281636" y="370747"/>
                    <a:pt x="286235" y="364973"/>
                  </a:cubicBezTo>
                  <a:cubicBezTo>
                    <a:pt x="303478" y="343389"/>
                    <a:pt x="319188" y="320730"/>
                    <a:pt x="333375" y="297026"/>
                  </a:cubicBezTo>
                  <a:cubicBezTo>
                    <a:pt x="372819" y="231071"/>
                    <a:pt x="399390" y="160287"/>
                    <a:pt x="412950" y="84635"/>
                  </a:cubicBezTo>
                  <a:close/>
                  <a:moveTo>
                    <a:pt x="257486" y="0"/>
                  </a:moveTo>
                  <a:lnTo>
                    <a:pt x="306942" y="0"/>
                  </a:lnTo>
                  <a:lnTo>
                    <a:pt x="298775" y="73965"/>
                  </a:lnTo>
                  <a:cubicBezTo>
                    <a:pt x="281501" y="162179"/>
                    <a:pt x="242473" y="241985"/>
                    <a:pt x="180955" y="313105"/>
                  </a:cubicBezTo>
                  <a:cubicBezTo>
                    <a:pt x="173837" y="321328"/>
                    <a:pt x="164987" y="324315"/>
                    <a:pt x="154503" y="321238"/>
                  </a:cubicBezTo>
                  <a:cubicBezTo>
                    <a:pt x="144687" y="318361"/>
                    <a:pt x="138206" y="310008"/>
                    <a:pt x="137400" y="299525"/>
                  </a:cubicBezTo>
                  <a:cubicBezTo>
                    <a:pt x="136852" y="292487"/>
                    <a:pt x="139311" y="286424"/>
                    <a:pt x="143951" y="281137"/>
                  </a:cubicBezTo>
                  <a:cubicBezTo>
                    <a:pt x="161671" y="260967"/>
                    <a:pt x="177570" y="239453"/>
                    <a:pt x="191558" y="216526"/>
                  </a:cubicBezTo>
                  <a:cubicBezTo>
                    <a:pt x="222868" y="165175"/>
                    <a:pt x="243476" y="109822"/>
                    <a:pt x="253442" y="50517"/>
                  </a:cubicBezTo>
                  <a:close/>
                  <a:moveTo>
                    <a:pt x="176036" y="0"/>
                  </a:moveTo>
                  <a:lnTo>
                    <a:pt x="225378" y="0"/>
                  </a:lnTo>
                  <a:lnTo>
                    <a:pt x="220663" y="48788"/>
                  </a:lnTo>
                  <a:cubicBezTo>
                    <a:pt x="216793" y="70921"/>
                    <a:pt x="211200" y="92749"/>
                    <a:pt x="203823" y="114263"/>
                  </a:cubicBezTo>
                  <a:cubicBezTo>
                    <a:pt x="199234" y="127633"/>
                    <a:pt x="185734" y="134482"/>
                    <a:pt x="172842" y="130152"/>
                  </a:cubicBezTo>
                  <a:cubicBezTo>
                    <a:pt x="159700" y="125741"/>
                    <a:pt x="152980" y="112172"/>
                    <a:pt x="157560" y="98603"/>
                  </a:cubicBezTo>
                  <a:cubicBezTo>
                    <a:pt x="164414" y="78303"/>
                    <a:pt x="169512" y="57738"/>
                    <a:pt x="172935" y="36887"/>
                  </a:cubicBezTo>
                  <a:close/>
                  <a:moveTo>
                    <a:pt x="13036" y="0"/>
                  </a:moveTo>
                  <a:lnTo>
                    <a:pt x="61958" y="0"/>
                  </a:lnTo>
                  <a:lnTo>
                    <a:pt x="59791" y="23105"/>
                  </a:lnTo>
                  <a:cubicBezTo>
                    <a:pt x="56994" y="38073"/>
                    <a:pt x="52867" y="52807"/>
                    <a:pt x="47541" y="67302"/>
                  </a:cubicBezTo>
                  <a:cubicBezTo>
                    <a:pt x="43768" y="77557"/>
                    <a:pt x="34878" y="83809"/>
                    <a:pt x="24255" y="83759"/>
                  </a:cubicBezTo>
                  <a:cubicBezTo>
                    <a:pt x="7351" y="83689"/>
                    <a:pt x="-4228" y="67272"/>
                    <a:pt x="1467" y="51055"/>
                  </a:cubicBezTo>
                  <a:cubicBezTo>
                    <a:pt x="6375" y="37077"/>
                    <a:pt x="10755" y="22930"/>
                    <a:pt x="12468" y="8226"/>
                  </a:cubicBezTo>
                  <a:close/>
                </a:path>
              </a:pathLst>
            </a:custGeom>
            <a:solidFill>
              <a:schemeClr val="accent2"/>
            </a:solidFill>
            <a:ln w="7691" cap="flat">
              <a:noFill/>
              <a:prstDash val="solid"/>
              <a:miter/>
            </a:ln>
          </p:spPr>
          <p:txBody>
            <a:bodyPr rtlCol="0" anchor="ctr"/>
            <a:lstStyle/>
            <a:p>
              <a:endParaRPr lang="ko-KR" altLang="en-US">
                <a:latin typeface="+mj-lt"/>
              </a:endParaRPr>
            </a:p>
          </p:txBody>
        </p:sp>
      </p:grpSp>
      <p:grpSp>
        <p:nvGrpSpPr>
          <p:cNvPr id="32" name="그룹 31">
            <a:extLst>
              <a:ext uri="{FF2B5EF4-FFF2-40B4-BE49-F238E27FC236}">
                <a16:creationId xmlns:a16="http://schemas.microsoft.com/office/drawing/2014/main" xmlns="" id="{87E72252-406E-4457-A16F-80587C3569F1}"/>
              </a:ext>
            </a:extLst>
          </p:cNvPr>
          <p:cNvGrpSpPr/>
          <p:nvPr/>
        </p:nvGrpSpPr>
        <p:grpSpPr>
          <a:xfrm>
            <a:off x="8743338" y="1231617"/>
            <a:ext cx="1333820" cy="1314466"/>
            <a:chOff x="1595604" y="2399774"/>
            <a:chExt cx="998454" cy="983966"/>
          </a:xfrm>
          <a:solidFill>
            <a:schemeClr val="accent4"/>
          </a:solidFill>
        </p:grpSpPr>
        <p:sp>
          <p:nvSpPr>
            <p:cNvPr id="33" name="L 도형 32">
              <a:extLst>
                <a:ext uri="{FF2B5EF4-FFF2-40B4-BE49-F238E27FC236}">
                  <a16:creationId xmlns:a16="http://schemas.microsoft.com/office/drawing/2014/main" xmlns="" id="{8FADBD2A-C5AA-4CF4-A183-36910FD9EF12}"/>
                </a:ext>
              </a:extLst>
            </p:cNvPr>
            <p:cNvSpPr/>
            <p:nvPr/>
          </p:nvSpPr>
          <p:spPr>
            <a:xfrm>
              <a:off x="1595604" y="3157016"/>
              <a:ext cx="226724" cy="226724"/>
            </a:xfrm>
            <a:prstGeom prst="corner">
              <a:avLst>
                <a:gd name="adj1" fmla="val 17989"/>
                <a:gd name="adj2" fmla="val 174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34" name="L 도형 33">
              <a:extLst>
                <a:ext uri="{FF2B5EF4-FFF2-40B4-BE49-F238E27FC236}">
                  <a16:creationId xmlns:a16="http://schemas.microsoft.com/office/drawing/2014/main" xmlns="" id="{4D7E5B55-1158-4C89-9EAF-9C7051580CEE}"/>
                </a:ext>
              </a:extLst>
            </p:cNvPr>
            <p:cNvSpPr/>
            <p:nvPr/>
          </p:nvSpPr>
          <p:spPr>
            <a:xfrm rot="16200000">
              <a:off x="2367334" y="3157016"/>
              <a:ext cx="226724" cy="226724"/>
            </a:xfrm>
            <a:prstGeom prst="corner">
              <a:avLst>
                <a:gd name="adj1" fmla="val 17989"/>
                <a:gd name="adj2" fmla="val 174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35" name="L 도형 34">
              <a:extLst>
                <a:ext uri="{FF2B5EF4-FFF2-40B4-BE49-F238E27FC236}">
                  <a16:creationId xmlns:a16="http://schemas.microsoft.com/office/drawing/2014/main" xmlns="" id="{1A2A6EA6-CAD4-49DF-97FA-B38E13898AF4}"/>
                </a:ext>
              </a:extLst>
            </p:cNvPr>
            <p:cNvSpPr/>
            <p:nvPr/>
          </p:nvSpPr>
          <p:spPr>
            <a:xfrm rot="10800000">
              <a:off x="2367334" y="2399774"/>
              <a:ext cx="226724" cy="226724"/>
            </a:xfrm>
            <a:prstGeom prst="corner">
              <a:avLst>
                <a:gd name="adj1" fmla="val 17989"/>
                <a:gd name="adj2" fmla="val 174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36" name="L 도형 35">
              <a:extLst>
                <a:ext uri="{FF2B5EF4-FFF2-40B4-BE49-F238E27FC236}">
                  <a16:creationId xmlns:a16="http://schemas.microsoft.com/office/drawing/2014/main" xmlns="" id="{6C0B63BA-5CAB-4D1B-ACDE-B17FDE0B0754}"/>
                </a:ext>
              </a:extLst>
            </p:cNvPr>
            <p:cNvSpPr/>
            <p:nvPr/>
          </p:nvSpPr>
          <p:spPr>
            <a:xfrm rot="5400000">
              <a:off x="1595604" y="2399774"/>
              <a:ext cx="226724" cy="226724"/>
            </a:xfrm>
            <a:prstGeom prst="corner">
              <a:avLst>
                <a:gd name="adj1" fmla="val 17989"/>
                <a:gd name="adj2" fmla="val 174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grpSp>
      <p:sp>
        <p:nvSpPr>
          <p:cNvPr id="2" name="Text Placeholder 1">
            <a:extLst>
              <a:ext uri="{FF2B5EF4-FFF2-40B4-BE49-F238E27FC236}">
                <a16:creationId xmlns:a16="http://schemas.microsoft.com/office/drawing/2014/main" xmlns="" id="{D735F7F3-C1B5-4B60-A00A-4EB618DDFB5A}"/>
              </a:ext>
            </a:extLst>
          </p:cNvPr>
          <p:cNvSpPr>
            <a:spLocks noGrp="1"/>
          </p:cNvSpPr>
          <p:nvPr>
            <p:ph type="body" sz="quarter" idx="10"/>
          </p:nvPr>
        </p:nvSpPr>
        <p:spPr>
          <a:xfrm>
            <a:off x="322552" y="507370"/>
            <a:ext cx="11573197" cy="724247"/>
          </a:xfrm>
        </p:spPr>
        <p:txBody>
          <a:bodyPr/>
          <a:lstStyle/>
          <a:p>
            <a:pPr algn="l"/>
            <a:r>
              <a:rPr lang="en-US" sz="3000" dirty="0"/>
              <a:t>QUAN ĐIỂM CHỈ ĐẠO</a:t>
            </a:r>
          </a:p>
        </p:txBody>
      </p:sp>
      <p:sp>
        <p:nvSpPr>
          <p:cNvPr id="7" name="Freeform 2">
            <a:extLst>
              <a:ext uri="{FF2B5EF4-FFF2-40B4-BE49-F238E27FC236}">
                <a16:creationId xmlns:a16="http://schemas.microsoft.com/office/drawing/2014/main" xmlns="" id="{16E50BD7-72B2-4F6D-AEB0-5D91BEF5902F}"/>
              </a:ext>
            </a:extLst>
          </p:cNvPr>
          <p:cNvSpPr/>
          <p:nvPr/>
        </p:nvSpPr>
        <p:spPr>
          <a:xfrm>
            <a:off x="17274" y="2337034"/>
            <a:ext cx="12183754" cy="3712651"/>
          </a:xfrm>
          <a:custGeom>
            <a:avLst/>
            <a:gdLst>
              <a:gd name="connsiteX0" fmla="*/ 0 w 9096375"/>
              <a:gd name="connsiteY0" fmla="*/ 2457450 h 2466975"/>
              <a:gd name="connsiteX1" fmla="*/ 6610350 w 9096375"/>
              <a:gd name="connsiteY1" fmla="*/ 2457450 h 2466975"/>
              <a:gd name="connsiteX2" fmla="*/ 6591300 w 9096375"/>
              <a:gd name="connsiteY2" fmla="*/ 2219325 h 2466975"/>
              <a:gd name="connsiteX3" fmla="*/ 6000750 w 9096375"/>
              <a:gd name="connsiteY3" fmla="*/ 1152525 h 2466975"/>
              <a:gd name="connsiteX4" fmla="*/ 6124575 w 9096375"/>
              <a:gd name="connsiteY4" fmla="*/ 1009650 h 2466975"/>
              <a:gd name="connsiteX5" fmla="*/ 6619875 w 9096375"/>
              <a:gd name="connsiteY5" fmla="*/ 1466850 h 2466975"/>
              <a:gd name="connsiteX6" fmla="*/ 6562725 w 9096375"/>
              <a:gd name="connsiteY6" fmla="*/ 0 h 2466975"/>
              <a:gd name="connsiteX7" fmla="*/ 6838950 w 9096375"/>
              <a:gd name="connsiteY7" fmla="*/ 9525 h 2466975"/>
              <a:gd name="connsiteX8" fmla="*/ 6905625 w 9096375"/>
              <a:gd name="connsiteY8" fmla="*/ 981075 h 2466975"/>
              <a:gd name="connsiteX9" fmla="*/ 7239000 w 9096375"/>
              <a:gd name="connsiteY9" fmla="*/ 981075 h 2466975"/>
              <a:gd name="connsiteX10" fmla="*/ 7629525 w 9096375"/>
              <a:gd name="connsiteY10" fmla="*/ 981075 h 2466975"/>
              <a:gd name="connsiteX11" fmla="*/ 7915275 w 9096375"/>
              <a:gd name="connsiteY11" fmla="*/ 981075 h 2466975"/>
              <a:gd name="connsiteX12" fmla="*/ 7896225 w 9096375"/>
              <a:gd name="connsiteY12" fmla="*/ 1781175 h 2466975"/>
              <a:gd name="connsiteX13" fmla="*/ 7658100 w 9096375"/>
              <a:gd name="connsiteY13" fmla="*/ 2466975 h 2466975"/>
              <a:gd name="connsiteX14" fmla="*/ 9096375 w 9096375"/>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57493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553469 h 2562994"/>
              <a:gd name="connsiteX1" fmla="*/ 6592062 w 9144000"/>
              <a:gd name="connsiteY1" fmla="*/ 2560785 h 2562994"/>
              <a:gd name="connsiteX2" fmla="*/ 6591300 w 9144000"/>
              <a:gd name="connsiteY2" fmla="*/ 2315344 h 2562994"/>
              <a:gd name="connsiteX3" fmla="*/ 6000750 w 9144000"/>
              <a:gd name="connsiteY3" fmla="*/ 1248544 h 2562994"/>
              <a:gd name="connsiteX4" fmla="*/ 6197726 w 9144000"/>
              <a:gd name="connsiteY4" fmla="*/ 1080065 h 2562994"/>
              <a:gd name="connsiteX5" fmla="*/ 6619875 w 9144000"/>
              <a:gd name="connsiteY5" fmla="*/ 1562869 h 2562994"/>
              <a:gd name="connsiteX6" fmla="*/ 6562725 w 9144000"/>
              <a:gd name="connsiteY6" fmla="*/ 96019 h 2562994"/>
              <a:gd name="connsiteX7" fmla="*/ 6838950 w 9144000"/>
              <a:gd name="connsiteY7" fmla="*/ 105544 h 2562994"/>
              <a:gd name="connsiteX8" fmla="*/ 6905625 w 9144000"/>
              <a:gd name="connsiteY8" fmla="*/ 1077094 h 2562994"/>
              <a:gd name="connsiteX9" fmla="*/ 7239000 w 9144000"/>
              <a:gd name="connsiteY9" fmla="*/ 1077094 h 2562994"/>
              <a:gd name="connsiteX10" fmla="*/ 7629525 w 9144000"/>
              <a:gd name="connsiteY10" fmla="*/ 1077094 h 2562994"/>
              <a:gd name="connsiteX11" fmla="*/ 7915275 w 9144000"/>
              <a:gd name="connsiteY11" fmla="*/ 1077094 h 2562994"/>
              <a:gd name="connsiteX12" fmla="*/ 7896225 w 9144000"/>
              <a:gd name="connsiteY12" fmla="*/ 1877194 h 2562994"/>
              <a:gd name="connsiteX13" fmla="*/ 7658100 w 9144000"/>
              <a:gd name="connsiteY13" fmla="*/ 2562994 h 2562994"/>
              <a:gd name="connsiteX14" fmla="*/ 9144000 w 9144000"/>
              <a:gd name="connsiteY14" fmla="*/ 2562994 h 2562994"/>
              <a:gd name="connsiteX0" fmla="*/ 0 w 9144000"/>
              <a:gd name="connsiteY0" fmla="*/ 2613374 h 2622899"/>
              <a:gd name="connsiteX1" fmla="*/ 6592062 w 9144000"/>
              <a:gd name="connsiteY1" fmla="*/ 2620690 h 2622899"/>
              <a:gd name="connsiteX2" fmla="*/ 6591300 w 9144000"/>
              <a:gd name="connsiteY2" fmla="*/ 2375249 h 2622899"/>
              <a:gd name="connsiteX3" fmla="*/ 6000750 w 9144000"/>
              <a:gd name="connsiteY3" fmla="*/ 1308449 h 2622899"/>
              <a:gd name="connsiteX4" fmla="*/ 6197726 w 9144000"/>
              <a:gd name="connsiteY4" fmla="*/ 1139970 h 2622899"/>
              <a:gd name="connsiteX5" fmla="*/ 6619875 w 9144000"/>
              <a:gd name="connsiteY5" fmla="*/ 1622774 h 2622899"/>
              <a:gd name="connsiteX6" fmla="*/ 6562725 w 9144000"/>
              <a:gd name="connsiteY6" fmla="*/ 155924 h 2622899"/>
              <a:gd name="connsiteX7" fmla="*/ 6838950 w 9144000"/>
              <a:gd name="connsiteY7" fmla="*/ 165449 h 2622899"/>
              <a:gd name="connsiteX8" fmla="*/ 6905625 w 9144000"/>
              <a:gd name="connsiteY8" fmla="*/ 1136999 h 2622899"/>
              <a:gd name="connsiteX9" fmla="*/ 7239000 w 9144000"/>
              <a:gd name="connsiteY9" fmla="*/ 1136999 h 2622899"/>
              <a:gd name="connsiteX10" fmla="*/ 7629525 w 9144000"/>
              <a:gd name="connsiteY10" fmla="*/ 1136999 h 2622899"/>
              <a:gd name="connsiteX11" fmla="*/ 7915275 w 9144000"/>
              <a:gd name="connsiteY11" fmla="*/ 1136999 h 2622899"/>
              <a:gd name="connsiteX12" fmla="*/ 7896225 w 9144000"/>
              <a:gd name="connsiteY12" fmla="*/ 1937099 h 2622899"/>
              <a:gd name="connsiteX13" fmla="*/ 7658100 w 9144000"/>
              <a:gd name="connsiteY13" fmla="*/ 2622899 h 2622899"/>
              <a:gd name="connsiteX14" fmla="*/ 9144000 w 9144000"/>
              <a:gd name="connsiteY14" fmla="*/ 2622899 h 2622899"/>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22590 w 9144000"/>
              <a:gd name="connsiteY11" fmla="*/ 1167422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22590 w 9144000"/>
              <a:gd name="connsiteY11" fmla="*/ 1167422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732165 w 9144000"/>
              <a:gd name="connsiteY11" fmla="*/ 854927 h 2635034"/>
              <a:gd name="connsiteX12" fmla="*/ 7922590 w 9144000"/>
              <a:gd name="connsiteY12" fmla="*/ 1167422 h 2635034"/>
              <a:gd name="connsiteX13" fmla="*/ 7877937 w 9144000"/>
              <a:gd name="connsiteY13" fmla="*/ 1945576 h 2635034"/>
              <a:gd name="connsiteX14" fmla="*/ 7658100 w 9144000"/>
              <a:gd name="connsiteY14" fmla="*/ 2635034 h 2635034"/>
              <a:gd name="connsiteX15" fmla="*/ 9144000 w 9144000"/>
              <a:gd name="connsiteY15"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399324 w 9144000"/>
              <a:gd name="connsiteY10" fmla="*/ 792748 h 2635034"/>
              <a:gd name="connsiteX11" fmla="*/ 7625868 w 9144000"/>
              <a:gd name="connsiteY11" fmla="*/ 1178395 h 2635034"/>
              <a:gd name="connsiteX12" fmla="*/ 7732165 w 9144000"/>
              <a:gd name="connsiteY12" fmla="*/ 854927 h 2635034"/>
              <a:gd name="connsiteX13" fmla="*/ 7922590 w 9144000"/>
              <a:gd name="connsiteY13" fmla="*/ 1167422 h 2635034"/>
              <a:gd name="connsiteX14" fmla="*/ 7877937 w 9144000"/>
              <a:gd name="connsiteY14" fmla="*/ 1945576 h 2635034"/>
              <a:gd name="connsiteX15" fmla="*/ 7658100 w 9144000"/>
              <a:gd name="connsiteY15" fmla="*/ 2635034 h 2635034"/>
              <a:gd name="connsiteX16" fmla="*/ 9144000 w 9144000"/>
              <a:gd name="connsiteY16"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56449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106715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723937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723937 w 9144000"/>
              <a:gd name="connsiteY17" fmla="*/ 2635034 h 2635034"/>
              <a:gd name="connsiteX18" fmla="*/ 9144000 w 9144000"/>
              <a:gd name="connsiteY18" fmla="*/ 2635034 h 2635034"/>
              <a:gd name="connsiteX0" fmla="*/ 0 w 4869712"/>
              <a:gd name="connsiteY0" fmla="*/ 2636141 h 2636599"/>
              <a:gd name="connsiteX1" fmla="*/ 2317774 w 4869712"/>
              <a:gd name="connsiteY1" fmla="*/ 2632825 h 2636599"/>
              <a:gd name="connsiteX2" fmla="*/ 2317012 w 4869712"/>
              <a:gd name="connsiteY2" fmla="*/ 2387384 h 2636599"/>
              <a:gd name="connsiteX3" fmla="*/ 1726462 w 4869712"/>
              <a:gd name="connsiteY3" fmla="*/ 1320584 h 2636599"/>
              <a:gd name="connsiteX4" fmla="*/ 1923438 w 4869712"/>
              <a:gd name="connsiteY4" fmla="*/ 1152105 h 2636599"/>
              <a:gd name="connsiteX5" fmla="*/ 2345587 w 4869712"/>
              <a:gd name="connsiteY5" fmla="*/ 1634909 h 2636599"/>
              <a:gd name="connsiteX6" fmla="*/ 2288437 w 4869712"/>
              <a:gd name="connsiteY6" fmla="*/ 168059 h 2636599"/>
              <a:gd name="connsiteX7" fmla="*/ 2564662 w 4869712"/>
              <a:gd name="connsiteY7" fmla="*/ 177584 h 2636599"/>
              <a:gd name="connsiteX8" fmla="*/ 2631337 w 4869712"/>
              <a:gd name="connsiteY8" fmla="*/ 1149134 h 2636599"/>
              <a:gd name="connsiteX9" fmla="*/ 2817796 w 4869712"/>
              <a:gd name="connsiteY9" fmla="*/ 723252 h 2636599"/>
              <a:gd name="connsiteX10" fmla="*/ 2986657 w 4869712"/>
              <a:gd name="connsiteY10" fmla="*/ 1152791 h 2636599"/>
              <a:gd name="connsiteX11" fmla="*/ 3172585 w 4869712"/>
              <a:gd name="connsiteY11" fmla="*/ 763487 h 2636599"/>
              <a:gd name="connsiteX12" fmla="*/ 3347922 w 4869712"/>
              <a:gd name="connsiteY12" fmla="*/ 1178395 h 2636599"/>
              <a:gd name="connsiteX13" fmla="*/ 3501768 w 4869712"/>
              <a:gd name="connsiteY13" fmla="*/ 840297 h 2636599"/>
              <a:gd name="connsiteX14" fmla="*/ 3648302 w 4869712"/>
              <a:gd name="connsiteY14" fmla="*/ 1167422 h 2636599"/>
              <a:gd name="connsiteX15" fmla="*/ 3640225 w 4869712"/>
              <a:gd name="connsiteY15" fmla="*/ 1945576 h 2636599"/>
              <a:gd name="connsiteX16" fmla="*/ 3523714 w 4869712"/>
              <a:gd name="connsiteY16" fmla="*/ 2317968 h 2636599"/>
              <a:gd name="connsiteX17" fmla="*/ 3449649 w 4869712"/>
              <a:gd name="connsiteY17" fmla="*/ 2635034 h 2636599"/>
              <a:gd name="connsiteX18" fmla="*/ 4869712 w 4869712"/>
              <a:gd name="connsiteY18" fmla="*/ 2635034 h 2636599"/>
              <a:gd name="connsiteX0" fmla="*/ 0 w 4869712"/>
              <a:gd name="connsiteY0" fmla="*/ 2636141 h 2636141"/>
              <a:gd name="connsiteX1" fmla="*/ 2317774 w 4869712"/>
              <a:gd name="connsiteY1" fmla="*/ 2632825 h 2636141"/>
              <a:gd name="connsiteX2" fmla="*/ 2317012 w 4869712"/>
              <a:gd name="connsiteY2" fmla="*/ 2387384 h 2636141"/>
              <a:gd name="connsiteX3" fmla="*/ 1726462 w 4869712"/>
              <a:gd name="connsiteY3" fmla="*/ 1320584 h 2636141"/>
              <a:gd name="connsiteX4" fmla="*/ 1923438 w 4869712"/>
              <a:gd name="connsiteY4" fmla="*/ 1152105 h 2636141"/>
              <a:gd name="connsiteX5" fmla="*/ 2345587 w 4869712"/>
              <a:gd name="connsiteY5" fmla="*/ 1634909 h 2636141"/>
              <a:gd name="connsiteX6" fmla="*/ 2288437 w 4869712"/>
              <a:gd name="connsiteY6" fmla="*/ 168059 h 2636141"/>
              <a:gd name="connsiteX7" fmla="*/ 2564662 w 4869712"/>
              <a:gd name="connsiteY7" fmla="*/ 177584 h 2636141"/>
              <a:gd name="connsiteX8" fmla="*/ 2631337 w 4869712"/>
              <a:gd name="connsiteY8" fmla="*/ 1149134 h 2636141"/>
              <a:gd name="connsiteX9" fmla="*/ 2817796 w 4869712"/>
              <a:gd name="connsiteY9" fmla="*/ 723252 h 2636141"/>
              <a:gd name="connsiteX10" fmla="*/ 2986657 w 4869712"/>
              <a:gd name="connsiteY10" fmla="*/ 1152791 h 2636141"/>
              <a:gd name="connsiteX11" fmla="*/ 3172585 w 4869712"/>
              <a:gd name="connsiteY11" fmla="*/ 763487 h 2636141"/>
              <a:gd name="connsiteX12" fmla="*/ 3347922 w 4869712"/>
              <a:gd name="connsiteY12" fmla="*/ 1178395 h 2636141"/>
              <a:gd name="connsiteX13" fmla="*/ 3501768 w 4869712"/>
              <a:gd name="connsiteY13" fmla="*/ 840297 h 2636141"/>
              <a:gd name="connsiteX14" fmla="*/ 3648302 w 4869712"/>
              <a:gd name="connsiteY14" fmla="*/ 1167422 h 2636141"/>
              <a:gd name="connsiteX15" fmla="*/ 3640225 w 4869712"/>
              <a:gd name="connsiteY15" fmla="*/ 1945576 h 2636141"/>
              <a:gd name="connsiteX16" fmla="*/ 3523714 w 4869712"/>
              <a:gd name="connsiteY16" fmla="*/ 2317968 h 2636141"/>
              <a:gd name="connsiteX17" fmla="*/ 3449649 w 4869712"/>
              <a:gd name="connsiteY17" fmla="*/ 2635034 h 2636141"/>
              <a:gd name="connsiteX18" fmla="*/ 4869712 w 4869712"/>
              <a:gd name="connsiteY18" fmla="*/ 2635034 h 2636141"/>
              <a:gd name="connsiteX0" fmla="*/ 0 w 4869712"/>
              <a:gd name="connsiteY0" fmla="*/ 2636141 h 2640802"/>
              <a:gd name="connsiteX1" fmla="*/ 2317774 w 4869712"/>
              <a:gd name="connsiteY1" fmla="*/ 2632825 h 2640802"/>
              <a:gd name="connsiteX2" fmla="*/ 2317012 w 4869712"/>
              <a:gd name="connsiteY2" fmla="*/ 2387384 h 2640802"/>
              <a:gd name="connsiteX3" fmla="*/ 1726462 w 4869712"/>
              <a:gd name="connsiteY3" fmla="*/ 1320584 h 2640802"/>
              <a:gd name="connsiteX4" fmla="*/ 1923438 w 4869712"/>
              <a:gd name="connsiteY4" fmla="*/ 1152105 h 2640802"/>
              <a:gd name="connsiteX5" fmla="*/ 2345587 w 4869712"/>
              <a:gd name="connsiteY5" fmla="*/ 1634909 h 2640802"/>
              <a:gd name="connsiteX6" fmla="*/ 2288437 w 4869712"/>
              <a:gd name="connsiteY6" fmla="*/ 168059 h 2640802"/>
              <a:gd name="connsiteX7" fmla="*/ 2564662 w 4869712"/>
              <a:gd name="connsiteY7" fmla="*/ 177584 h 2640802"/>
              <a:gd name="connsiteX8" fmla="*/ 2631337 w 4869712"/>
              <a:gd name="connsiteY8" fmla="*/ 1149134 h 2640802"/>
              <a:gd name="connsiteX9" fmla="*/ 2817796 w 4869712"/>
              <a:gd name="connsiteY9" fmla="*/ 723252 h 2640802"/>
              <a:gd name="connsiteX10" fmla="*/ 2986657 w 4869712"/>
              <a:gd name="connsiteY10" fmla="*/ 1152791 h 2640802"/>
              <a:gd name="connsiteX11" fmla="*/ 3172585 w 4869712"/>
              <a:gd name="connsiteY11" fmla="*/ 763487 h 2640802"/>
              <a:gd name="connsiteX12" fmla="*/ 3347922 w 4869712"/>
              <a:gd name="connsiteY12" fmla="*/ 1178395 h 2640802"/>
              <a:gd name="connsiteX13" fmla="*/ 3501768 w 4869712"/>
              <a:gd name="connsiteY13" fmla="*/ 840297 h 2640802"/>
              <a:gd name="connsiteX14" fmla="*/ 3648302 w 4869712"/>
              <a:gd name="connsiteY14" fmla="*/ 1167422 h 2640802"/>
              <a:gd name="connsiteX15" fmla="*/ 3640225 w 4869712"/>
              <a:gd name="connsiteY15" fmla="*/ 1945576 h 2640802"/>
              <a:gd name="connsiteX16" fmla="*/ 3523714 w 4869712"/>
              <a:gd name="connsiteY16" fmla="*/ 2317968 h 2640802"/>
              <a:gd name="connsiteX17" fmla="*/ 3449649 w 4869712"/>
              <a:gd name="connsiteY17" fmla="*/ 2635034 h 2640802"/>
              <a:gd name="connsiteX18" fmla="*/ 4869712 w 4869712"/>
              <a:gd name="connsiteY18" fmla="*/ 2635034 h 2640802"/>
              <a:gd name="connsiteX0" fmla="*/ 0 w 4869712"/>
              <a:gd name="connsiteY0" fmla="*/ 2636141 h 2640802"/>
              <a:gd name="connsiteX1" fmla="*/ 2317774 w 4869712"/>
              <a:gd name="connsiteY1" fmla="*/ 2632825 h 2640802"/>
              <a:gd name="connsiteX2" fmla="*/ 2317012 w 4869712"/>
              <a:gd name="connsiteY2" fmla="*/ 2387384 h 2640802"/>
              <a:gd name="connsiteX3" fmla="*/ 1726462 w 4869712"/>
              <a:gd name="connsiteY3" fmla="*/ 1320584 h 2640802"/>
              <a:gd name="connsiteX4" fmla="*/ 1923438 w 4869712"/>
              <a:gd name="connsiteY4" fmla="*/ 1152105 h 2640802"/>
              <a:gd name="connsiteX5" fmla="*/ 2345587 w 4869712"/>
              <a:gd name="connsiteY5" fmla="*/ 1634909 h 2640802"/>
              <a:gd name="connsiteX6" fmla="*/ 2288437 w 4869712"/>
              <a:gd name="connsiteY6" fmla="*/ 168059 h 2640802"/>
              <a:gd name="connsiteX7" fmla="*/ 2564662 w 4869712"/>
              <a:gd name="connsiteY7" fmla="*/ 177584 h 2640802"/>
              <a:gd name="connsiteX8" fmla="*/ 2631337 w 4869712"/>
              <a:gd name="connsiteY8" fmla="*/ 1149134 h 2640802"/>
              <a:gd name="connsiteX9" fmla="*/ 2817796 w 4869712"/>
              <a:gd name="connsiteY9" fmla="*/ 723252 h 2640802"/>
              <a:gd name="connsiteX10" fmla="*/ 2986657 w 4869712"/>
              <a:gd name="connsiteY10" fmla="*/ 1152791 h 2640802"/>
              <a:gd name="connsiteX11" fmla="*/ 3172585 w 4869712"/>
              <a:gd name="connsiteY11" fmla="*/ 763487 h 2640802"/>
              <a:gd name="connsiteX12" fmla="*/ 3347922 w 4869712"/>
              <a:gd name="connsiteY12" fmla="*/ 1178395 h 2640802"/>
              <a:gd name="connsiteX13" fmla="*/ 3501768 w 4869712"/>
              <a:gd name="connsiteY13" fmla="*/ 840297 h 2640802"/>
              <a:gd name="connsiteX14" fmla="*/ 3648302 w 4869712"/>
              <a:gd name="connsiteY14" fmla="*/ 1167422 h 2640802"/>
              <a:gd name="connsiteX15" fmla="*/ 3640225 w 4869712"/>
              <a:gd name="connsiteY15" fmla="*/ 1945576 h 2640802"/>
              <a:gd name="connsiteX16" fmla="*/ 3523714 w 4869712"/>
              <a:gd name="connsiteY16" fmla="*/ 2317968 h 2640802"/>
              <a:gd name="connsiteX17" fmla="*/ 3449649 w 4869712"/>
              <a:gd name="connsiteY17" fmla="*/ 2635034 h 2640802"/>
              <a:gd name="connsiteX18" fmla="*/ 4869712 w 4869712"/>
              <a:gd name="connsiteY18" fmla="*/ 2635034 h 2640802"/>
              <a:gd name="connsiteX0" fmla="*/ 113906 w 4005423"/>
              <a:gd name="connsiteY0" fmla="*/ 2668039 h 2670195"/>
              <a:gd name="connsiteX1" fmla="*/ 1453485 w 4005423"/>
              <a:gd name="connsiteY1" fmla="*/ 2632825 h 2670195"/>
              <a:gd name="connsiteX2" fmla="*/ 1452723 w 4005423"/>
              <a:gd name="connsiteY2" fmla="*/ 2387384 h 2670195"/>
              <a:gd name="connsiteX3" fmla="*/ 862173 w 4005423"/>
              <a:gd name="connsiteY3" fmla="*/ 1320584 h 2670195"/>
              <a:gd name="connsiteX4" fmla="*/ 1059149 w 4005423"/>
              <a:gd name="connsiteY4" fmla="*/ 1152105 h 2670195"/>
              <a:gd name="connsiteX5" fmla="*/ 1481298 w 4005423"/>
              <a:gd name="connsiteY5" fmla="*/ 1634909 h 2670195"/>
              <a:gd name="connsiteX6" fmla="*/ 1424148 w 4005423"/>
              <a:gd name="connsiteY6" fmla="*/ 168059 h 2670195"/>
              <a:gd name="connsiteX7" fmla="*/ 1700373 w 4005423"/>
              <a:gd name="connsiteY7" fmla="*/ 177584 h 2670195"/>
              <a:gd name="connsiteX8" fmla="*/ 1767048 w 4005423"/>
              <a:gd name="connsiteY8" fmla="*/ 1149134 h 2670195"/>
              <a:gd name="connsiteX9" fmla="*/ 1953507 w 4005423"/>
              <a:gd name="connsiteY9" fmla="*/ 723252 h 2670195"/>
              <a:gd name="connsiteX10" fmla="*/ 2122368 w 4005423"/>
              <a:gd name="connsiteY10" fmla="*/ 1152791 h 2670195"/>
              <a:gd name="connsiteX11" fmla="*/ 2308296 w 4005423"/>
              <a:gd name="connsiteY11" fmla="*/ 763487 h 2670195"/>
              <a:gd name="connsiteX12" fmla="*/ 2483633 w 4005423"/>
              <a:gd name="connsiteY12" fmla="*/ 1178395 h 2670195"/>
              <a:gd name="connsiteX13" fmla="*/ 2637479 w 4005423"/>
              <a:gd name="connsiteY13" fmla="*/ 840297 h 2670195"/>
              <a:gd name="connsiteX14" fmla="*/ 2784013 w 4005423"/>
              <a:gd name="connsiteY14" fmla="*/ 1167422 h 2670195"/>
              <a:gd name="connsiteX15" fmla="*/ 2775936 w 4005423"/>
              <a:gd name="connsiteY15" fmla="*/ 1945576 h 2670195"/>
              <a:gd name="connsiteX16" fmla="*/ 2659425 w 4005423"/>
              <a:gd name="connsiteY16" fmla="*/ 2317968 h 2670195"/>
              <a:gd name="connsiteX17" fmla="*/ 2585360 w 4005423"/>
              <a:gd name="connsiteY17" fmla="*/ 2635034 h 2670195"/>
              <a:gd name="connsiteX18" fmla="*/ 4005423 w 4005423"/>
              <a:gd name="connsiteY18" fmla="*/ 2635034 h 2670195"/>
              <a:gd name="connsiteX0" fmla="*/ 479716 w 3701381"/>
              <a:gd name="connsiteY0" fmla="*/ 3072076 h 3072352"/>
              <a:gd name="connsiteX1" fmla="*/ 1149443 w 3701381"/>
              <a:gd name="connsiteY1" fmla="*/ 2632825 h 3072352"/>
              <a:gd name="connsiteX2" fmla="*/ 1148681 w 3701381"/>
              <a:gd name="connsiteY2" fmla="*/ 2387384 h 3072352"/>
              <a:gd name="connsiteX3" fmla="*/ 558131 w 3701381"/>
              <a:gd name="connsiteY3" fmla="*/ 1320584 h 3072352"/>
              <a:gd name="connsiteX4" fmla="*/ 755107 w 3701381"/>
              <a:gd name="connsiteY4" fmla="*/ 1152105 h 3072352"/>
              <a:gd name="connsiteX5" fmla="*/ 1177256 w 3701381"/>
              <a:gd name="connsiteY5" fmla="*/ 1634909 h 3072352"/>
              <a:gd name="connsiteX6" fmla="*/ 1120106 w 3701381"/>
              <a:gd name="connsiteY6" fmla="*/ 168059 h 3072352"/>
              <a:gd name="connsiteX7" fmla="*/ 1396331 w 3701381"/>
              <a:gd name="connsiteY7" fmla="*/ 177584 h 3072352"/>
              <a:gd name="connsiteX8" fmla="*/ 1463006 w 3701381"/>
              <a:gd name="connsiteY8" fmla="*/ 1149134 h 3072352"/>
              <a:gd name="connsiteX9" fmla="*/ 1649465 w 3701381"/>
              <a:gd name="connsiteY9" fmla="*/ 723252 h 3072352"/>
              <a:gd name="connsiteX10" fmla="*/ 1818326 w 3701381"/>
              <a:gd name="connsiteY10" fmla="*/ 1152791 h 3072352"/>
              <a:gd name="connsiteX11" fmla="*/ 2004254 w 3701381"/>
              <a:gd name="connsiteY11" fmla="*/ 763487 h 3072352"/>
              <a:gd name="connsiteX12" fmla="*/ 2179591 w 3701381"/>
              <a:gd name="connsiteY12" fmla="*/ 1178395 h 3072352"/>
              <a:gd name="connsiteX13" fmla="*/ 2333437 w 3701381"/>
              <a:gd name="connsiteY13" fmla="*/ 840297 h 3072352"/>
              <a:gd name="connsiteX14" fmla="*/ 2479971 w 3701381"/>
              <a:gd name="connsiteY14" fmla="*/ 1167422 h 3072352"/>
              <a:gd name="connsiteX15" fmla="*/ 2471894 w 3701381"/>
              <a:gd name="connsiteY15" fmla="*/ 1945576 h 3072352"/>
              <a:gd name="connsiteX16" fmla="*/ 2355383 w 3701381"/>
              <a:gd name="connsiteY16" fmla="*/ 2317968 h 3072352"/>
              <a:gd name="connsiteX17" fmla="*/ 2281318 w 3701381"/>
              <a:gd name="connsiteY17" fmla="*/ 2635034 h 3072352"/>
              <a:gd name="connsiteX18" fmla="*/ 3701381 w 3701381"/>
              <a:gd name="connsiteY18" fmla="*/ 2635034 h 3072352"/>
              <a:gd name="connsiteX0" fmla="*/ 609558 w 3831223"/>
              <a:gd name="connsiteY0" fmla="*/ 3072076 h 3072076"/>
              <a:gd name="connsiteX1" fmla="*/ 1279285 w 3831223"/>
              <a:gd name="connsiteY1" fmla="*/ 2632825 h 3072076"/>
              <a:gd name="connsiteX2" fmla="*/ 1278523 w 3831223"/>
              <a:gd name="connsiteY2" fmla="*/ 2387384 h 3072076"/>
              <a:gd name="connsiteX3" fmla="*/ 687973 w 3831223"/>
              <a:gd name="connsiteY3" fmla="*/ 1320584 h 3072076"/>
              <a:gd name="connsiteX4" fmla="*/ 884949 w 3831223"/>
              <a:gd name="connsiteY4" fmla="*/ 1152105 h 3072076"/>
              <a:gd name="connsiteX5" fmla="*/ 1307098 w 3831223"/>
              <a:gd name="connsiteY5" fmla="*/ 1634909 h 3072076"/>
              <a:gd name="connsiteX6" fmla="*/ 1249948 w 3831223"/>
              <a:gd name="connsiteY6" fmla="*/ 168059 h 3072076"/>
              <a:gd name="connsiteX7" fmla="*/ 1526173 w 3831223"/>
              <a:gd name="connsiteY7" fmla="*/ 177584 h 3072076"/>
              <a:gd name="connsiteX8" fmla="*/ 1592848 w 3831223"/>
              <a:gd name="connsiteY8" fmla="*/ 1149134 h 3072076"/>
              <a:gd name="connsiteX9" fmla="*/ 1779307 w 3831223"/>
              <a:gd name="connsiteY9" fmla="*/ 723252 h 3072076"/>
              <a:gd name="connsiteX10" fmla="*/ 1948168 w 3831223"/>
              <a:gd name="connsiteY10" fmla="*/ 1152791 h 3072076"/>
              <a:gd name="connsiteX11" fmla="*/ 2134096 w 3831223"/>
              <a:gd name="connsiteY11" fmla="*/ 763487 h 3072076"/>
              <a:gd name="connsiteX12" fmla="*/ 2309433 w 3831223"/>
              <a:gd name="connsiteY12" fmla="*/ 1178395 h 3072076"/>
              <a:gd name="connsiteX13" fmla="*/ 2463279 w 3831223"/>
              <a:gd name="connsiteY13" fmla="*/ 840297 h 3072076"/>
              <a:gd name="connsiteX14" fmla="*/ 2609813 w 3831223"/>
              <a:gd name="connsiteY14" fmla="*/ 1167422 h 3072076"/>
              <a:gd name="connsiteX15" fmla="*/ 2601736 w 3831223"/>
              <a:gd name="connsiteY15" fmla="*/ 1945576 h 3072076"/>
              <a:gd name="connsiteX16" fmla="*/ 2485225 w 3831223"/>
              <a:gd name="connsiteY16" fmla="*/ 2317968 h 3072076"/>
              <a:gd name="connsiteX17" fmla="*/ 2411160 w 3831223"/>
              <a:gd name="connsiteY17" fmla="*/ 2635034 h 3072076"/>
              <a:gd name="connsiteX18" fmla="*/ 3831223 w 3831223"/>
              <a:gd name="connsiteY18" fmla="*/ 2635034 h 3072076"/>
              <a:gd name="connsiteX0" fmla="*/ 111732 w 4715630"/>
              <a:gd name="connsiteY0" fmla="*/ 3274095 h 3274095"/>
              <a:gd name="connsiteX1" fmla="*/ 2163692 w 4715630"/>
              <a:gd name="connsiteY1" fmla="*/ 2632825 h 3274095"/>
              <a:gd name="connsiteX2" fmla="*/ 2162930 w 4715630"/>
              <a:gd name="connsiteY2" fmla="*/ 2387384 h 3274095"/>
              <a:gd name="connsiteX3" fmla="*/ 1572380 w 4715630"/>
              <a:gd name="connsiteY3" fmla="*/ 1320584 h 3274095"/>
              <a:gd name="connsiteX4" fmla="*/ 1769356 w 4715630"/>
              <a:gd name="connsiteY4" fmla="*/ 1152105 h 3274095"/>
              <a:gd name="connsiteX5" fmla="*/ 2191505 w 4715630"/>
              <a:gd name="connsiteY5" fmla="*/ 1634909 h 3274095"/>
              <a:gd name="connsiteX6" fmla="*/ 2134355 w 4715630"/>
              <a:gd name="connsiteY6" fmla="*/ 168059 h 3274095"/>
              <a:gd name="connsiteX7" fmla="*/ 2410580 w 4715630"/>
              <a:gd name="connsiteY7" fmla="*/ 177584 h 3274095"/>
              <a:gd name="connsiteX8" fmla="*/ 2477255 w 4715630"/>
              <a:gd name="connsiteY8" fmla="*/ 1149134 h 3274095"/>
              <a:gd name="connsiteX9" fmla="*/ 2663714 w 4715630"/>
              <a:gd name="connsiteY9" fmla="*/ 723252 h 3274095"/>
              <a:gd name="connsiteX10" fmla="*/ 2832575 w 4715630"/>
              <a:gd name="connsiteY10" fmla="*/ 1152791 h 3274095"/>
              <a:gd name="connsiteX11" fmla="*/ 3018503 w 4715630"/>
              <a:gd name="connsiteY11" fmla="*/ 763487 h 3274095"/>
              <a:gd name="connsiteX12" fmla="*/ 3193840 w 4715630"/>
              <a:gd name="connsiteY12" fmla="*/ 1178395 h 3274095"/>
              <a:gd name="connsiteX13" fmla="*/ 3347686 w 4715630"/>
              <a:gd name="connsiteY13" fmla="*/ 840297 h 3274095"/>
              <a:gd name="connsiteX14" fmla="*/ 3494220 w 4715630"/>
              <a:gd name="connsiteY14" fmla="*/ 1167422 h 3274095"/>
              <a:gd name="connsiteX15" fmla="*/ 3486143 w 4715630"/>
              <a:gd name="connsiteY15" fmla="*/ 1945576 h 3274095"/>
              <a:gd name="connsiteX16" fmla="*/ 3369632 w 4715630"/>
              <a:gd name="connsiteY16" fmla="*/ 2317968 h 3274095"/>
              <a:gd name="connsiteX17" fmla="*/ 3295567 w 4715630"/>
              <a:gd name="connsiteY17" fmla="*/ 2635034 h 3274095"/>
              <a:gd name="connsiteX18" fmla="*/ 4715630 w 4715630"/>
              <a:gd name="connsiteY18" fmla="*/ 2635034 h 3274095"/>
              <a:gd name="connsiteX0" fmla="*/ 0 w 4603898"/>
              <a:gd name="connsiteY0" fmla="*/ 3274095 h 3274095"/>
              <a:gd name="connsiteX1" fmla="*/ 2051960 w 4603898"/>
              <a:gd name="connsiteY1" fmla="*/ 2632825 h 3274095"/>
              <a:gd name="connsiteX2" fmla="*/ 2051198 w 4603898"/>
              <a:gd name="connsiteY2" fmla="*/ 2387384 h 3274095"/>
              <a:gd name="connsiteX3" fmla="*/ 1460648 w 4603898"/>
              <a:gd name="connsiteY3" fmla="*/ 1320584 h 3274095"/>
              <a:gd name="connsiteX4" fmla="*/ 1657624 w 4603898"/>
              <a:gd name="connsiteY4" fmla="*/ 1152105 h 3274095"/>
              <a:gd name="connsiteX5" fmla="*/ 2079773 w 4603898"/>
              <a:gd name="connsiteY5" fmla="*/ 1634909 h 3274095"/>
              <a:gd name="connsiteX6" fmla="*/ 2022623 w 4603898"/>
              <a:gd name="connsiteY6" fmla="*/ 168059 h 3274095"/>
              <a:gd name="connsiteX7" fmla="*/ 2298848 w 4603898"/>
              <a:gd name="connsiteY7" fmla="*/ 177584 h 3274095"/>
              <a:gd name="connsiteX8" fmla="*/ 2365523 w 4603898"/>
              <a:gd name="connsiteY8" fmla="*/ 1149134 h 3274095"/>
              <a:gd name="connsiteX9" fmla="*/ 2551982 w 4603898"/>
              <a:gd name="connsiteY9" fmla="*/ 723252 h 3274095"/>
              <a:gd name="connsiteX10" fmla="*/ 2720843 w 4603898"/>
              <a:gd name="connsiteY10" fmla="*/ 1152791 h 3274095"/>
              <a:gd name="connsiteX11" fmla="*/ 2906771 w 4603898"/>
              <a:gd name="connsiteY11" fmla="*/ 763487 h 3274095"/>
              <a:gd name="connsiteX12" fmla="*/ 3082108 w 4603898"/>
              <a:gd name="connsiteY12" fmla="*/ 1178395 h 3274095"/>
              <a:gd name="connsiteX13" fmla="*/ 3235954 w 4603898"/>
              <a:gd name="connsiteY13" fmla="*/ 840297 h 3274095"/>
              <a:gd name="connsiteX14" fmla="*/ 3382488 w 4603898"/>
              <a:gd name="connsiteY14" fmla="*/ 1167422 h 3274095"/>
              <a:gd name="connsiteX15" fmla="*/ 3374411 w 4603898"/>
              <a:gd name="connsiteY15" fmla="*/ 1945576 h 3274095"/>
              <a:gd name="connsiteX16" fmla="*/ 3257900 w 4603898"/>
              <a:gd name="connsiteY16" fmla="*/ 2317968 h 3274095"/>
              <a:gd name="connsiteX17" fmla="*/ 3183835 w 4603898"/>
              <a:gd name="connsiteY17" fmla="*/ 2635034 h 3274095"/>
              <a:gd name="connsiteX18" fmla="*/ 4603898 w 4603898"/>
              <a:gd name="connsiteY18" fmla="*/ 2635034 h 3274095"/>
              <a:gd name="connsiteX0" fmla="*/ 58169 w 4130439"/>
              <a:gd name="connsiteY0" fmla="*/ 2678672 h 2678672"/>
              <a:gd name="connsiteX1" fmla="*/ 1578501 w 4130439"/>
              <a:gd name="connsiteY1" fmla="*/ 2632825 h 2678672"/>
              <a:gd name="connsiteX2" fmla="*/ 1577739 w 4130439"/>
              <a:gd name="connsiteY2" fmla="*/ 2387384 h 2678672"/>
              <a:gd name="connsiteX3" fmla="*/ 987189 w 4130439"/>
              <a:gd name="connsiteY3" fmla="*/ 1320584 h 2678672"/>
              <a:gd name="connsiteX4" fmla="*/ 1184165 w 4130439"/>
              <a:gd name="connsiteY4" fmla="*/ 1152105 h 2678672"/>
              <a:gd name="connsiteX5" fmla="*/ 1606314 w 4130439"/>
              <a:gd name="connsiteY5" fmla="*/ 1634909 h 2678672"/>
              <a:gd name="connsiteX6" fmla="*/ 1549164 w 4130439"/>
              <a:gd name="connsiteY6" fmla="*/ 168059 h 2678672"/>
              <a:gd name="connsiteX7" fmla="*/ 1825389 w 4130439"/>
              <a:gd name="connsiteY7" fmla="*/ 177584 h 2678672"/>
              <a:gd name="connsiteX8" fmla="*/ 1892064 w 4130439"/>
              <a:gd name="connsiteY8" fmla="*/ 1149134 h 2678672"/>
              <a:gd name="connsiteX9" fmla="*/ 2078523 w 4130439"/>
              <a:gd name="connsiteY9" fmla="*/ 723252 h 2678672"/>
              <a:gd name="connsiteX10" fmla="*/ 2247384 w 4130439"/>
              <a:gd name="connsiteY10" fmla="*/ 1152791 h 2678672"/>
              <a:gd name="connsiteX11" fmla="*/ 2433312 w 4130439"/>
              <a:gd name="connsiteY11" fmla="*/ 763487 h 2678672"/>
              <a:gd name="connsiteX12" fmla="*/ 2608649 w 4130439"/>
              <a:gd name="connsiteY12" fmla="*/ 1178395 h 2678672"/>
              <a:gd name="connsiteX13" fmla="*/ 2762495 w 4130439"/>
              <a:gd name="connsiteY13" fmla="*/ 840297 h 2678672"/>
              <a:gd name="connsiteX14" fmla="*/ 2909029 w 4130439"/>
              <a:gd name="connsiteY14" fmla="*/ 1167422 h 2678672"/>
              <a:gd name="connsiteX15" fmla="*/ 2900952 w 4130439"/>
              <a:gd name="connsiteY15" fmla="*/ 1945576 h 2678672"/>
              <a:gd name="connsiteX16" fmla="*/ 2784441 w 4130439"/>
              <a:gd name="connsiteY16" fmla="*/ 2317968 h 2678672"/>
              <a:gd name="connsiteX17" fmla="*/ 2710376 w 4130439"/>
              <a:gd name="connsiteY17" fmla="*/ 2635034 h 2678672"/>
              <a:gd name="connsiteX18" fmla="*/ 4130439 w 4130439"/>
              <a:gd name="connsiteY18" fmla="*/ 2635034 h 2678672"/>
              <a:gd name="connsiteX0" fmla="*/ 31727 w 4189058"/>
              <a:gd name="connsiteY0" fmla="*/ 2678672 h 2678672"/>
              <a:gd name="connsiteX1" fmla="*/ 1637120 w 4189058"/>
              <a:gd name="connsiteY1" fmla="*/ 2632825 h 2678672"/>
              <a:gd name="connsiteX2" fmla="*/ 1636358 w 4189058"/>
              <a:gd name="connsiteY2" fmla="*/ 2387384 h 2678672"/>
              <a:gd name="connsiteX3" fmla="*/ 1045808 w 4189058"/>
              <a:gd name="connsiteY3" fmla="*/ 1320584 h 2678672"/>
              <a:gd name="connsiteX4" fmla="*/ 1242784 w 4189058"/>
              <a:gd name="connsiteY4" fmla="*/ 1152105 h 2678672"/>
              <a:gd name="connsiteX5" fmla="*/ 1664933 w 4189058"/>
              <a:gd name="connsiteY5" fmla="*/ 1634909 h 2678672"/>
              <a:gd name="connsiteX6" fmla="*/ 1607783 w 4189058"/>
              <a:gd name="connsiteY6" fmla="*/ 168059 h 2678672"/>
              <a:gd name="connsiteX7" fmla="*/ 1884008 w 4189058"/>
              <a:gd name="connsiteY7" fmla="*/ 177584 h 2678672"/>
              <a:gd name="connsiteX8" fmla="*/ 1950683 w 4189058"/>
              <a:gd name="connsiteY8" fmla="*/ 1149134 h 2678672"/>
              <a:gd name="connsiteX9" fmla="*/ 2137142 w 4189058"/>
              <a:gd name="connsiteY9" fmla="*/ 723252 h 2678672"/>
              <a:gd name="connsiteX10" fmla="*/ 2306003 w 4189058"/>
              <a:gd name="connsiteY10" fmla="*/ 1152791 h 2678672"/>
              <a:gd name="connsiteX11" fmla="*/ 2491931 w 4189058"/>
              <a:gd name="connsiteY11" fmla="*/ 763487 h 2678672"/>
              <a:gd name="connsiteX12" fmla="*/ 2667268 w 4189058"/>
              <a:gd name="connsiteY12" fmla="*/ 1178395 h 2678672"/>
              <a:gd name="connsiteX13" fmla="*/ 2821114 w 4189058"/>
              <a:gd name="connsiteY13" fmla="*/ 840297 h 2678672"/>
              <a:gd name="connsiteX14" fmla="*/ 2967648 w 4189058"/>
              <a:gd name="connsiteY14" fmla="*/ 1167422 h 2678672"/>
              <a:gd name="connsiteX15" fmla="*/ 2959571 w 4189058"/>
              <a:gd name="connsiteY15" fmla="*/ 1945576 h 2678672"/>
              <a:gd name="connsiteX16" fmla="*/ 2843060 w 4189058"/>
              <a:gd name="connsiteY16" fmla="*/ 2317968 h 2678672"/>
              <a:gd name="connsiteX17" fmla="*/ 2768995 w 4189058"/>
              <a:gd name="connsiteY17" fmla="*/ 2635034 h 2678672"/>
              <a:gd name="connsiteX18" fmla="*/ 4189058 w 4189058"/>
              <a:gd name="connsiteY18" fmla="*/ 2635034 h 2678672"/>
              <a:gd name="connsiteX0" fmla="*/ 231463 w 3899696"/>
              <a:gd name="connsiteY0" fmla="*/ 2636142 h 2636142"/>
              <a:gd name="connsiteX1" fmla="*/ 1347758 w 3899696"/>
              <a:gd name="connsiteY1" fmla="*/ 2632825 h 2636142"/>
              <a:gd name="connsiteX2" fmla="*/ 1346996 w 3899696"/>
              <a:gd name="connsiteY2" fmla="*/ 2387384 h 2636142"/>
              <a:gd name="connsiteX3" fmla="*/ 756446 w 3899696"/>
              <a:gd name="connsiteY3" fmla="*/ 1320584 h 2636142"/>
              <a:gd name="connsiteX4" fmla="*/ 953422 w 3899696"/>
              <a:gd name="connsiteY4" fmla="*/ 1152105 h 2636142"/>
              <a:gd name="connsiteX5" fmla="*/ 1375571 w 3899696"/>
              <a:gd name="connsiteY5" fmla="*/ 1634909 h 2636142"/>
              <a:gd name="connsiteX6" fmla="*/ 1318421 w 3899696"/>
              <a:gd name="connsiteY6" fmla="*/ 168059 h 2636142"/>
              <a:gd name="connsiteX7" fmla="*/ 1594646 w 3899696"/>
              <a:gd name="connsiteY7" fmla="*/ 177584 h 2636142"/>
              <a:gd name="connsiteX8" fmla="*/ 1661321 w 3899696"/>
              <a:gd name="connsiteY8" fmla="*/ 1149134 h 2636142"/>
              <a:gd name="connsiteX9" fmla="*/ 1847780 w 3899696"/>
              <a:gd name="connsiteY9" fmla="*/ 723252 h 2636142"/>
              <a:gd name="connsiteX10" fmla="*/ 2016641 w 3899696"/>
              <a:gd name="connsiteY10" fmla="*/ 1152791 h 2636142"/>
              <a:gd name="connsiteX11" fmla="*/ 2202569 w 3899696"/>
              <a:gd name="connsiteY11" fmla="*/ 763487 h 2636142"/>
              <a:gd name="connsiteX12" fmla="*/ 2377906 w 3899696"/>
              <a:gd name="connsiteY12" fmla="*/ 1178395 h 2636142"/>
              <a:gd name="connsiteX13" fmla="*/ 2531752 w 3899696"/>
              <a:gd name="connsiteY13" fmla="*/ 840297 h 2636142"/>
              <a:gd name="connsiteX14" fmla="*/ 2678286 w 3899696"/>
              <a:gd name="connsiteY14" fmla="*/ 1167422 h 2636142"/>
              <a:gd name="connsiteX15" fmla="*/ 2670209 w 3899696"/>
              <a:gd name="connsiteY15" fmla="*/ 1945576 h 2636142"/>
              <a:gd name="connsiteX16" fmla="*/ 2553698 w 3899696"/>
              <a:gd name="connsiteY16" fmla="*/ 2317968 h 2636142"/>
              <a:gd name="connsiteX17" fmla="*/ 2479633 w 3899696"/>
              <a:gd name="connsiteY17" fmla="*/ 2635034 h 2636142"/>
              <a:gd name="connsiteX18" fmla="*/ 3899696 w 3899696"/>
              <a:gd name="connsiteY18" fmla="*/ 2635034 h 2636142"/>
              <a:gd name="connsiteX0" fmla="*/ 0 w 3668233"/>
              <a:gd name="connsiteY0" fmla="*/ 2636142 h 2636142"/>
              <a:gd name="connsiteX1" fmla="*/ 1116295 w 3668233"/>
              <a:gd name="connsiteY1" fmla="*/ 2632825 h 2636142"/>
              <a:gd name="connsiteX2" fmla="*/ 1115533 w 3668233"/>
              <a:gd name="connsiteY2" fmla="*/ 2387384 h 2636142"/>
              <a:gd name="connsiteX3" fmla="*/ 524983 w 3668233"/>
              <a:gd name="connsiteY3" fmla="*/ 1320584 h 2636142"/>
              <a:gd name="connsiteX4" fmla="*/ 721959 w 3668233"/>
              <a:gd name="connsiteY4" fmla="*/ 1152105 h 2636142"/>
              <a:gd name="connsiteX5" fmla="*/ 1144108 w 3668233"/>
              <a:gd name="connsiteY5" fmla="*/ 1634909 h 2636142"/>
              <a:gd name="connsiteX6" fmla="*/ 1086958 w 3668233"/>
              <a:gd name="connsiteY6" fmla="*/ 168059 h 2636142"/>
              <a:gd name="connsiteX7" fmla="*/ 1363183 w 3668233"/>
              <a:gd name="connsiteY7" fmla="*/ 177584 h 2636142"/>
              <a:gd name="connsiteX8" fmla="*/ 1429858 w 3668233"/>
              <a:gd name="connsiteY8" fmla="*/ 1149134 h 2636142"/>
              <a:gd name="connsiteX9" fmla="*/ 1616317 w 3668233"/>
              <a:gd name="connsiteY9" fmla="*/ 723252 h 2636142"/>
              <a:gd name="connsiteX10" fmla="*/ 1785178 w 3668233"/>
              <a:gd name="connsiteY10" fmla="*/ 1152791 h 2636142"/>
              <a:gd name="connsiteX11" fmla="*/ 1971106 w 3668233"/>
              <a:gd name="connsiteY11" fmla="*/ 763487 h 2636142"/>
              <a:gd name="connsiteX12" fmla="*/ 2146443 w 3668233"/>
              <a:gd name="connsiteY12" fmla="*/ 1178395 h 2636142"/>
              <a:gd name="connsiteX13" fmla="*/ 2300289 w 3668233"/>
              <a:gd name="connsiteY13" fmla="*/ 840297 h 2636142"/>
              <a:gd name="connsiteX14" fmla="*/ 2446823 w 3668233"/>
              <a:gd name="connsiteY14" fmla="*/ 1167422 h 2636142"/>
              <a:gd name="connsiteX15" fmla="*/ 2438746 w 3668233"/>
              <a:gd name="connsiteY15" fmla="*/ 1945576 h 2636142"/>
              <a:gd name="connsiteX16" fmla="*/ 2322235 w 3668233"/>
              <a:gd name="connsiteY16" fmla="*/ 2317968 h 2636142"/>
              <a:gd name="connsiteX17" fmla="*/ 2248170 w 3668233"/>
              <a:gd name="connsiteY17" fmla="*/ 2635034 h 2636142"/>
              <a:gd name="connsiteX18" fmla="*/ 3668233 w 3668233"/>
              <a:gd name="connsiteY18" fmla="*/ 2635034 h 2636142"/>
              <a:gd name="connsiteX0" fmla="*/ 357493 w 3207019"/>
              <a:gd name="connsiteY0" fmla="*/ 2636142 h 2636142"/>
              <a:gd name="connsiteX1" fmla="*/ 655081 w 3207019"/>
              <a:gd name="connsiteY1" fmla="*/ 2632825 h 2636142"/>
              <a:gd name="connsiteX2" fmla="*/ 654319 w 3207019"/>
              <a:gd name="connsiteY2" fmla="*/ 2387384 h 2636142"/>
              <a:gd name="connsiteX3" fmla="*/ 63769 w 3207019"/>
              <a:gd name="connsiteY3" fmla="*/ 1320584 h 2636142"/>
              <a:gd name="connsiteX4" fmla="*/ 260745 w 3207019"/>
              <a:gd name="connsiteY4" fmla="*/ 1152105 h 2636142"/>
              <a:gd name="connsiteX5" fmla="*/ 682894 w 3207019"/>
              <a:gd name="connsiteY5" fmla="*/ 1634909 h 2636142"/>
              <a:gd name="connsiteX6" fmla="*/ 625744 w 3207019"/>
              <a:gd name="connsiteY6" fmla="*/ 168059 h 2636142"/>
              <a:gd name="connsiteX7" fmla="*/ 901969 w 3207019"/>
              <a:gd name="connsiteY7" fmla="*/ 177584 h 2636142"/>
              <a:gd name="connsiteX8" fmla="*/ 968644 w 3207019"/>
              <a:gd name="connsiteY8" fmla="*/ 1149134 h 2636142"/>
              <a:gd name="connsiteX9" fmla="*/ 1155103 w 3207019"/>
              <a:gd name="connsiteY9" fmla="*/ 723252 h 2636142"/>
              <a:gd name="connsiteX10" fmla="*/ 1323964 w 3207019"/>
              <a:gd name="connsiteY10" fmla="*/ 1152791 h 2636142"/>
              <a:gd name="connsiteX11" fmla="*/ 1509892 w 3207019"/>
              <a:gd name="connsiteY11" fmla="*/ 763487 h 2636142"/>
              <a:gd name="connsiteX12" fmla="*/ 1685229 w 3207019"/>
              <a:gd name="connsiteY12" fmla="*/ 1178395 h 2636142"/>
              <a:gd name="connsiteX13" fmla="*/ 1839075 w 3207019"/>
              <a:gd name="connsiteY13" fmla="*/ 840297 h 2636142"/>
              <a:gd name="connsiteX14" fmla="*/ 1985609 w 3207019"/>
              <a:gd name="connsiteY14" fmla="*/ 1167422 h 2636142"/>
              <a:gd name="connsiteX15" fmla="*/ 1977532 w 3207019"/>
              <a:gd name="connsiteY15" fmla="*/ 1945576 h 2636142"/>
              <a:gd name="connsiteX16" fmla="*/ 1861021 w 3207019"/>
              <a:gd name="connsiteY16" fmla="*/ 2317968 h 2636142"/>
              <a:gd name="connsiteX17" fmla="*/ 1786956 w 3207019"/>
              <a:gd name="connsiteY17" fmla="*/ 2635034 h 2636142"/>
              <a:gd name="connsiteX18" fmla="*/ 3207019 w 3207019"/>
              <a:gd name="connsiteY18" fmla="*/ 2635034 h 2636142"/>
              <a:gd name="connsiteX0" fmla="*/ 357493 w 3207019"/>
              <a:gd name="connsiteY0" fmla="*/ 2841040 h 2841040"/>
              <a:gd name="connsiteX1" fmla="*/ 655081 w 3207019"/>
              <a:gd name="connsiteY1" fmla="*/ 2837723 h 2841040"/>
              <a:gd name="connsiteX2" fmla="*/ 654319 w 3207019"/>
              <a:gd name="connsiteY2" fmla="*/ 2592282 h 2841040"/>
              <a:gd name="connsiteX3" fmla="*/ 63769 w 3207019"/>
              <a:gd name="connsiteY3" fmla="*/ 1525482 h 2841040"/>
              <a:gd name="connsiteX4" fmla="*/ 260745 w 3207019"/>
              <a:gd name="connsiteY4" fmla="*/ 1357003 h 2841040"/>
              <a:gd name="connsiteX5" fmla="*/ 682894 w 3207019"/>
              <a:gd name="connsiteY5" fmla="*/ 1839807 h 2841040"/>
              <a:gd name="connsiteX6" fmla="*/ 625744 w 3207019"/>
              <a:gd name="connsiteY6" fmla="*/ 372957 h 2841040"/>
              <a:gd name="connsiteX7" fmla="*/ 744075 w 3207019"/>
              <a:gd name="connsiteY7" fmla="*/ 18 h 2841040"/>
              <a:gd name="connsiteX8" fmla="*/ 901969 w 3207019"/>
              <a:gd name="connsiteY8" fmla="*/ 382482 h 2841040"/>
              <a:gd name="connsiteX9" fmla="*/ 968644 w 3207019"/>
              <a:gd name="connsiteY9" fmla="*/ 1354032 h 2841040"/>
              <a:gd name="connsiteX10" fmla="*/ 1155103 w 3207019"/>
              <a:gd name="connsiteY10" fmla="*/ 928150 h 2841040"/>
              <a:gd name="connsiteX11" fmla="*/ 1323964 w 3207019"/>
              <a:gd name="connsiteY11" fmla="*/ 1357689 h 2841040"/>
              <a:gd name="connsiteX12" fmla="*/ 1509892 w 3207019"/>
              <a:gd name="connsiteY12" fmla="*/ 968385 h 2841040"/>
              <a:gd name="connsiteX13" fmla="*/ 1685229 w 3207019"/>
              <a:gd name="connsiteY13" fmla="*/ 1383293 h 2841040"/>
              <a:gd name="connsiteX14" fmla="*/ 1839075 w 3207019"/>
              <a:gd name="connsiteY14" fmla="*/ 1045195 h 2841040"/>
              <a:gd name="connsiteX15" fmla="*/ 1985609 w 3207019"/>
              <a:gd name="connsiteY15" fmla="*/ 1372320 h 2841040"/>
              <a:gd name="connsiteX16" fmla="*/ 1977532 w 3207019"/>
              <a:gd name="connsiteY16" fmla="*/ 2150474 h 2841040"/>
              <a:gd name="connsiteX17" fmla="*/ 1861021 w 3207019"/>
              <a:gd name="connsiteY17" fmla="*/ 2522866 h 2841040"/>
              <a:gd name="connsiteX18" fmla="*/ 1786956 w 3207019"/>
              <a:gd name="connsiteY18" fmla="*/ 2839932 h 2841040"/>
              <a:gd name="connsiteX19" fmla="*/ 3207019 w 3207019"/>
              <a:gd name="connsiteY19" fmla="*/ 2839932 h 2841040"/>
              <a:gd name="connsiteX0" fmla="*/ 357493 w 3207019"/>
              <a:gd name="connsiteY0" fmla="*/ 2926729 h 2926729"/>
              <a:gd name="connsiteX1" fmla="*/ 655081 w 3207019"/>
              <a:gd name="connsiteY1" fmla="*/ 2923412 h 2926729"/>
              <a:gd name="connsiteX2" fmla="*/ 654319 w 3207019"/>
              <a:gd name="connsiteY2" fmla="*/ 2677971 h 2926729"/>
              <a:gd name="connsiteX3" fmla="*/ 63769 w 3207019"/>
              <a:gd name="connsiteY3" fmla="*/ 1611171 h 2926729"/>
              <a:gd name="connsiteX4" fmla="*/ 260745 w 3207019"/>
              <a:gd name="connsiteY4" fmla="*/ 1442692 h 2926729"/>
              <a:gd name="connsiteX5" fmla="*/ 682894 w 3207019"/>
              <a:gd name="connsiteY5" fmla="*/ 1925496 h 2926729"/>
              <a:gd name="connsiteX6" fmla="*/ 625744 w 3207019"/>
              <a:gd name="connsiteY6" fmla="*/ 458646 h 2926729"/>
              <a:gd name="connsiteX7" fmla="*/ 744075 w 3207019"/>
              <a:gd name="connsiteY7" fmla="*/ 10 h 2926729"/>
              <a:gd name="connsiteX8" fmla="*/ 901969 w 3207019"/>
              <a:gd name="connsiteY8" fmla="*/ 468171 h 2926729"/>
              <a:gd name="connsiteX9" fmla="*/ 968644 w 3207019"/>
              <a:gd name="connsiteY9" fmla="*/ 1439721 h 2926729"/>
              <a:gd name="connsiteX10" fmla="*/ 1155103 w 3207019"/>
              <a:gd name="connsiteY10" fmla="*/ 1013839 h 2926729"/>
              <a:gd name="connsiteX11" fmla="*/ 1323964 w 3207019"/>
              <a:gd name="connsiteY11" fmla="*/ 1443378 h 2926729"/>
              <a:gd name="connsiteX12" fmla="*/ 1509892 w 3207019"/>
              <a:gd name="connsiteY12" fmla="*/ 1054074 h 2926729"/>
              <a:gd name="connsiteX13" fmla="*/ 1685229 w 3207019"/>
              <a:gd name="connsiteY13" fmla="*/ 1468982 h 2926729"/>
              <a:gd name="connsiteX14" fmla="*/ 1839075 w 3207019"/>
              <a:gd name="connsiteY14" fmla="*/ 1130884 h 2926729"/>
              <a:gd name="connsiteX15" fmla="*/ 1985609 w 3207019"/>
              <a:gd name="connsiteY15" fmla="*/ 1458009 h 2926729"/>
              <a:gd name="connsiteX16" fmla="*/ 1977532 w 3207019"/>
              <a:gd name="connsiteY16" fmla="*/ 2236163 h 2926729"/>
              <a:gd name="connsiteX17" fmla="*/ 1861021 w 3207019"/>
              <a:gd name="connsiteY17" fmla="*/ 2608555 h 2926729"/>
              <a:gd name="connsiteX18" fmla="*/ 1786956 w 3207019"/>
              <a:gd name="connsiteY18" fmla="*/ 2925621 h 2926729"/>
              <a:gd name="connsiteX19" fmla="*/ 3207019 w 3207019"/>
              <a:gd name="connsiteY19" fmla="*/ 2925621 h 2926729"/>
              <a:gd name="connsiteX0" fmla="*/ 357493 w 3207019"/>
              <a:gd name="connsiteY0" fmla="*/ 2916018 h 2916018"/>
              <a:gd name="connsiteX1" fmla="*/ 655081 w 3207019"/>
              <a:gd name="connsiteY1" fmla="*/ 2912701 h 2916018"/>
              <a:gd name="connsiteX2" fmla="*/ 654319 w 3207019"/>
              <a:gd name="connsiteY2" fmla="*/ 2667260 h 2916018"/>
              <a:gd name="connsiteX3" fmla="*/ 63769 w 3207019"/>
              <a:gd name="connsiteY3" fmla="*/ 1600460 h 2916018"/>
              <a:gd name="connsiteX4" fmla="*/ 260745 w 3207019"/>
              <a:gd name="connsiteY4" fmla="*/ 1431981 h 2916018"/>
              <a:gd name="connsiteX5" fmla="*/ 682894 w 3207019"/>
              <a:gd name="connsiteY5" fmla="*/ 1914785 h 2916018"/>
              <a:gd name="connsiteX6" fmla="*/ 625744 w 3207019"/>
              <a:gd name="connsiteY6" fmla="*/ 447935 h 2916018"/>
              <a:gd name="connsiteX7" fmla="*/ 765499 w 3207019"/>
              <a:gd name="connsiteY7" fmla="*/ 11 h 2916018"/>
              <a:gd name="connsiteX8" fmla="*/ 901969 w 3207019"/>
              <a:gd name="connsiteY8" fmla="*/ 457460 h 2916018"/>
              <a:gd name="connsiteX9" fmla="*/ 968644 w 3207019"/>
              <a:gd name="connsiteY9" fmla="*/ 1429010 h 2916018"/>
              <a:gd name="connsiteX10" fmla="*/ 1155103 w 3207019"/>
              <a:gd name="connsiteY10" fmla="*/ 1003128 h 2916018"/>
              <a:gd name="connsiteX11" fmla="*/ 1323964 w 3207019"/>
              <a:gd name="connsiteY11" fmla="*/ 1432667 h 2916018"/>
              <a:gd name="connsiteX12" fmla="*/ 1509892 w 3207019"/>
              <a:gd name="connsiteY12" fmla="*/ 1043363 h 2916018"/>
              <a:gd name="connsiteX13" fmla="*/ 1685229 w 3207019"/>
              <a:gd name="connsiteY13" fmla="*/ 1458271 h 2916018"/>
              <a:gd name="connsiteX14" fmla="*/ 1839075 w 3207019"/>
              <a:gd name="connsiteY14" fmla="*/ 1120173 h 2916018"/>
              <a:gd name="connsiteX15" fmla="*/ 1985609 w 3207019"/>
              <a:gd name="connsiteY15" fmla="*/ 1447298 h 2916018"/>
              <a:gd name="connsiteX16" fmla="*/ 1977532 w 3207019"/>
              <a:gd name="connsiteY16" fmla="*/ 2225452 h 2916018"/>
              <a:gd name="connsiteX17" fmla="*/ 1861021 w 3207019"/>
              <a:gd name="connsiteY17" fmla="*/ 2597844 h 2916018"/>
              <a:gd name="connsiteX18" fmla="*/ 1786956 w 3207019"/>
              <a:gd name="connsiteY18" fmla="*/ 2914910 h 2916018"/>
              <a:gd name="connsiteX19" fmla="*/ 3207019 w 3207019"/>
              <a:gd name="connsiteY19" fmla="*/ 2914910 h 2916018"/>
              <a:gd name="connsiteX0" fmla="*/ 357493 w 3207019"/>
              <a:gd name="connsiteY0" fmla="*/ 2916007 h 2916007"/>
              <a:gd name="connsiteX1" fmla="*/ 655081 w 3207019"/>
              <a:gd name="connsiteY1" fmla="*/ 2912690 h 2916007"/>
              <a:gd name="connsiteX2" fmla="*/ 654319 w 3207019"/>
              <a:gd name="connsiteY2" fmla="*/ 2667249 h 2916007"/>
              <a:gd name="connsiteX3" fmla="*/ 63769 w 3207019"/>
              <a:gd name="connsiteY3" fmla="*/ 1600449 h 2916007"/>
              <a:gd name="connsiteX4" fmla="*/ 260745 w 3207019"/>
              <a:gd name="connsiteY4" fmla="*/ 1431970 h 2916007"/>
              <a:gd name="connsiteX5" fmla="*/ 682894 w 3207019"/>
              <a:gd name="connsiteY5" fmla="*/ 1914774 h 2916007"/>
              <a:gd name="connsiteX6" fmla="*/ 625744 w 3207019"/>
              <a:gd name="connsiteY6" fmla="*/ 447924 h 2916007"/>
              <a:gd name="connsiteX7" fmla="*/ 765499 w 3207019"/>
              <a:gd name="connsiteY7" fmla="*/ 0 h 2916007"/>
              <a:gd name="connsiteX8" fmla="*/ 901969 w 3207019"/>
              <a:gd name="connsiteY8" fmla="*/ 457449 h 2916007"/>
              <a:gd name="connsiteX9" fmla="*/ 968644 w 3207019"/>
              <a:gd name="connsiteY9" fmla="*/ 1428999 h 2916007"/>
              <a:gd name="connsiteX10" fmla="*/ 1155103 w 3207019"/>
              <a:gd name="connsiteY10" fmla="*/ 1003117 h 2916007"/>
              <a:gd name="connsiteX11" fmla="*/ 1323964 w 3207019"/>
              <a:gd name="connsiteY11" fmla="*/ 1432656 h 2916007"/>
              <a:gd name="connsiteX12" fmla="*/ 1509892 w 3207019"/>
              <a:gd name="connsiteY12" fmla="*/ 1043352 h 2916007"/>
              <a:gd name="connsiteX13" fmla="*/ 1685229 w 3207019"/>
              <a:gd name="connsiteY13" fmla="*/ 1458260 h 2916007"/>
              <a:gd name="connsiteX14" fmla="*/ 1839075 w 3207019"/>
              <a:gd name="connsiteY14" fmla="*/ 1120162 h 2916007"/>
              <a:gd name="connsiteX15" fmla="*/ 1985609 w 3207019"/>
              <a:gd name="connsiteY15" fmla="*/ 1447287 h 2916007"/>
              <a:gd name="connsiteX16" fmla="*/ 1977532 w 3207019"/>
              <a:gd name="connsiteY16" fmla="*/ 2225441 h 2916007"/>
              <a:gd name="connsiteX17" fmla="*/ 1861021 w 3207019"/>
              <a:gd name="connsiteY17" fmla="*/ 2597833 h 2916007"/>
              <a:gd name="connsiteX18" fmla="*/ 1786956 w 3207019"/>
              <a:gd name="connsiteY18" fmla="*/ 2914899 h 2916007"/>
              <a:gd name="connsiteX19" fmla="*/ 3207019 w 3207019"/>
              <a:gd name="connsiteY19" fmla="*/ 2914899 h 2916007"/>
              <a:gd name="connsiteX0" fmla="*/ 357493 w 3207019"/>
              <a:gd name="connsiteY0" fmla="*/ 2916007 h 2916007"/>
              <a:gd name="connsiteX1" fmla="*/ 655081 w 3207019"/>
              <a:gd name="connsiteY1" fmla="*/ 2912690 h 2916007"/>
              <a:gd name="connsiteX2" fmla="*/ 654319 w 3207019"/>
              <a:gd name="connsiteY2" fmla="*/ 2667249 h 2916007"/>
              <a:gd name="connsiteX3" fmla="*/ 63769 w 3207019"/>
              <a:gd name="connsiteY3" fmla="*/ 1600449 h 2916007"/>
              <a:gd name="connsiteX4" fmla="*/ 260745 w 3207019"/>
              <a:gd name="connsiteY4" fmla="*/ 1431970 h 2916007"/>
              <a:gd name="connsiteX5" fmla="*/ 682894 w 3207019"/>
              <a:gd name="connsiteY5" fmla="*/ 1914774 h 2916007"/>
              <a:gd name="connsiteX6" fmla="*/ 625744 w 3207019"/>
              <a:gd name="connsiteY6" fmla="*/ 447924 h 2916007"/>
              <a:gd name="connsiteX7" fmla="*/ 765499 w 3207019"/>
              <a:gd name="connsiteY7" fmla="*/ 0 h 2916007"/>
              <a:gd name="connsiteX8" fmla="*/ 901969 w 3207019"/>
              <a:gd name="connsiteY8" fmla="*/ 457449 h 2916007"/>
              <a:gd name="connsiteX9" fmla="*/ 968644 w 3207019"/>
              <a:gd name="connsiteY9" fmla="*/ 1428999 h 2916007"/>
              <a:gd name="connsiteX10" fmla="*/ 1155103 w 3207019"/>
              <a:gd name="connsiteY10" fmla="*/ 1003117 h 2916007"/>
              <a:gd name="connsiteX11" fmla="*/ 1323964 w 3207019"/>
              <a:gd name="connsiteY11" fmla="*/ 1432656 h 2916007"/>
              <a:gd name="connsiteX12" fmla="*/ 1509892 w 3207019"/>
              <a:gd name="connsiteY12" fmla="*/ 1043352 h 2916007"/>
              <a:gd name="connsiteX13" fmla="*/ 1685229 w 3207019"/>
              <a:gd name="connsiteY13" fmla="*/ 1458260 h 2916007"/>
              <a:gd name="connsiteX14" fmla="*/ 1839075 w 3207019"/>
              <a:gd name="connsiteY14" fmla="*/ 1120162 h 2916007"/>
              <a:gd name="connsiteX15" fmla="*/ 1985609 w 3207019"/>
              <a:gd name="connsiteY15" fmla="*/ 1447287 h 2916007"/>
              <a:gd name="connsiteX16" fmla="*/ 1977532 w 3207019"/>
              <a:gd name="connsiteY16" fmla="*/ 2225441 h 2916007"/>
              <a:gd name="connsiteX17" fmla="*/ 1861021 w 3207019"/>
              <a:gd name="connsiteY17" fmla="*/ 2597833 h 2916007"/>
              <a:gd name="connsiteX18" fmla="*/ 1786956 w 3207019"/>
              <a:gd name="connsiteY18" fmla="*/ 2914899 h 2916007"/>
              <a:gd name="connsiteX19" fmla="*/ 3207019 w 3207019"/>
              <a:gd name="connsiteY19" fmla="*/ 2914899 h 2916007"/>
              <a:gd name="connsiteX0" fmla="*/ 357493 w 3207019"/>
              <a:gd name="connsiteY0" fmla="*/ 2916007 h 2916007"/>
              <a:gd name="connsiteX1" fmla="*/ 655081 w 3207019"/>
              <a:gd name="connsiteY1" fmla="*/ 2912690 h 2916007"/>
              <a:gd name="connsiteX2" fmla="*/ 654319 w 3207019"/>
              <a:gd name="connsiteY2" fmla="*/ 2667249 h 2916007"/>
              <a:gd name="connsiteX3" fmla="*/ 63769 w 3207019"/>
              <a:gd name="connsiteY3" fmla="*/ 1600449 h 2916007"/>
              <a:gd name="connsiteX4" fmla="*/ 260745 w 3207019"/>
              <a:gd name="connsiteY4" fmla="*/ 1431970 h 2916007"/>
              <a:gd name="connsiteX5" fmla="*/ 682894 w 3207019"/>
              <a:gd name="connsiteY5" fmla="*/ 1914774 h 2916007"/>
              <a:gd name="connsiteX6" fmla="*/ 625744 w 3207019"/>
              <a:gd name="connsiteY6" fmla="*/ 447924 h 2916007"/>
              <a:gd name="connsiteX7" fmla="*/ 765499 w 3207019"/>
              <a:gd name="connsiteY7" fmla="*/ 0 h 2916007"/>
              <a:gd name="connsiteX8" fmla="*/ 901969 w 3207019"/>
              <a:gd name="connsiteY8" fmla="*/ 457449 h 2916007"/>
              <a:gd name="connsiteX9" fmla="*/ 968644 w 3207019"/>
              <a:gd name="connsiteY9" fmla="*/ 1428999 h 2916007"/>
              <a:gd name="connsiteX10" fmla="*/ 1155103 w 3207019"/>
              <a:gd name="connsiteY10" fmla="*/ 1003117 h 2916007"/>
              <a:gd name="connsiteX11" fmla="*/ 1323964 w 3207019"/>
              <a:gd name="connsiteY11" fmla="*/ 1432656 h 2916007"/>
              <a:gd name="connsiteX12" fmla="*/ 1509892 w 3207019"/>
              <a:gd name="connsiteY12" fmla="*/ 1043352 h 2916007"/>
              <a:gd name="connsiteX13" fmla="*/ 1685229 w 3207019"/>
              <a:gd name="connsiteY13" fmla="*/ 1458260 h 2916007"/>
              <a:gd name="connsiteX14" fmla="*/ 1839075 w 3207019"/>
              <a:gd name="connsiteY14" fmla="*/ 1120162 h 2916007"/>
              <a:gd name="connsiteX15" fmla="*/ 1985609 w 3207019"/>
              <a:gd name="connsiteY15" fmla="*/ 1447287 h 2916007"/>
              <a:gd name="connsiteX16" fmla="*/ 1977532 w 3207019"/>
              <a:gd name="connsiteY16" fmla="*/ 2225441 h 2916007"/>
              <a:gd name="connsiteX17" fmla="*/ 1861021 w 3207019"/>
              <a:gd name="connsiteY17" fmla="*/ 2597833 h 2916007"/>
              <a:gd name="connsiteX18" fmla="*/ 1786956 w 3207019"/>
              <a:gd name="connsiteY18" fmla="*/ 2914899 h 2916007"/>
              <a:gd name="connsiteX19" fmla="*/ 3207019 w 3207019"/>
              <a:gd name="connsiteY19" fmla="*/ 2914899 h 2916007"/>
              <a:gd name="connsiteX0" fmla="*/ 357493 w 3207019"/>
              <a:gd name="connsiteY0" fmla="*/ 2916007 h 2916007"/>
              <a:gd name="connsiteX1" fmla="*/ 655081 w 3207019"/>
              <a:gd name="connsiteY1" fmla="*/ 2912690 h 2916007"/>
              <a:gd name="connsiteX2" fmla="*/ 654319 w 3207019"/>
              <a:gd name="connsiteY2" fmla="*/ 2667249 h 2916007"/>
              <a:gd name="connsiteX3" fmla="*/ 63769 w 3207019"/>
              <a:gd name="connsiteY3" fmla="*/ 1600449 h 2916007"/>
              <a:gd name="connsiteX4" fmla="*/ 260745 w 3207019"/>
              <a:gd name="connsiteY4" fmla="*/ 1431970 h 2916007"/>
              <a:gd name="connsiteX5" fmla="*/ 682894 w 3207019"/>
              <a:gd name="connsiteY5" fmla="*/ 1914774 h 2916007"/>
              <a:gd name="connsiteX6" fmla="*/ 625744 w 3207019"/>
              <a:gd name="connsiteY6" fmla="*/ 447924 h 2916007"/>
              <a:gd name="connsiteX7" fmla="*/ 765499 w 3207019"/>
              <a:gd name="connsiteY7" fmla="*/ 0 h 2916007"/>
              <a:gd name="connsiteX8" fmla="*/ 901969 w 3207019"/>
              <a:gd name="connsiteY8" fmla="*/ 457449 h 2916007"/>
              <a:gd name="connsiteX9" fmla="*/ 968644 w 3207019"/>
              <a:gd name="connsiteY9" fmla="*/ 1428999 h 2916007"/>
              <a:gd name="connsiteX10" fmla="*/ 1155103 w 3207019"/>
              <a:gd name="connsiteY10" fmla="*/ 1003117 h 2916007"/>
              <a:gd name="connsiteX11" fmla="*/ 1323964 w 3207019"/>
              <a:gd name="connsiteY11" fmla="*/ 1432656 h 2916007"/>
              <a:gd name="connsiteX12" fmla="*/ 1509892 w 3207019"/>
              <a:gd name="connsiteY12" fmla="*/ 1043352 h 2916007"/>
              <a:gd name="connsiteX13" fmla="*/ 1685229 w 3207019"/>
              <a:gd name="connsiteY13" fmla="*/ 1458260 h 2916007"/>
              <a:gd name="connsiteX14" fmla="*/ 1839075 w 3207019"/>
              <a:gd name="connsiteY14" fmla="*/ 1120162 h 2916007"/>
              <a:gd name="connsiteX15" fmla="*/ 1985609 w 3207019"/>
              <a:gd name="connsiteY15" fmla="*/ 1447287 h 2916007"/>
              <a:gd name="connsiteX16" fmla="*/ 1977532 w 3207019"/>
              <a:gd name="connsiteY16" fmla="*/ 2225441 h 2916007"/>
              <a:gd name="connsiteX17" fmla="*/ 1861021 w 3207019"/>
              <a:gd name="connsiteY17" fmla="*/ 2597833 h 2916007"/>
              <a:gd name="connsiteX18" fmla="*/ 1786956 w 3207019"/>
              <a:gd name="connsiteY18" fmla="*/ 2914899 h 2916007"/>
              <a:gd name="connsiteX19" fmla="*/ 3207019 w 3207019"/>
              <a:gd name="connsiteY19" fmla="*/ 2914899 h 2916007"/>
              <a:gd name="connsiteX0" fmla="*/ 357493 w 3207019"/>
              <a:gd name="connsiteY0" fmla="*/ 2916007 h 2916007"/>
              <a:gd name="connsiteX1" fmla="*/ 655081 w 3207019"/>
              <a:gd name="connsiteY1" fmla="*/ 2912690 h 2916007"/>
              <a:gd name="connsiteX2" fmla="*/ 654319 w 3207019"/>
              <a:gd name="connsiteY2" fmla="*/ 2667249 h 2916007"/>
              <a:gd name="connsiteX3" fmla="*/ 63769 w 3207019"/>
              <a:gd name="connsiteY3" fmla="*/ 1600449 h 2916007"/>
              <a:gd name="connsiteX4" fmla="*/ 260745 w 3207019"/>
              <a:gd name="connsiteY4" fmla="*/ 1431970 h 2916007"/>
              <a:gd name="connsiteX5" fmla="*/ 682894 w 3207019"/>
              <a:gd name="connsiteY5" fmla="*/ 1914774 h 2916007"/>
              <a:gd name="connsiteX6" fmla="*/ 625744 w 3207019"/>
              <a:gd name="connsiteY6" fmla="*/ 447924 h 2916007"/>
              <a:gd name="connsiteX7" fmla="*/ 765499 w 3207019"/>
              <a:gd name="connsiteY7" fmla="*/ 0 h 2916007"/>
              <a:gd name="connsiteX8" fmla="*/ 901969 w 3207019"/>
              <a:gd name="connsiteY8" fmla="*/ 457449 h 2916007"/>
              <a:gd name="connsiteX9" fmla="*/ 968644 w 3207019"/>
              <a:gd name="connsiteY9" fmla="*/ 1428999 h 2916007"/>
              <a:gd name="connsiteX10" fmla="*/ 1155103 w 3207019"/>
              <a:gd name="connsiteY10" fmla="*/ 1003117 h 2916007"/>
              <a:gd name="connsiteX11" fmla="*/ 1323964 w 3207019"/>
              <a:gd name="connsiteY11" fmla="*/ 1432656 h 2916007"/>
              <a:gd name="connsiteX12" fmla="*/ 1509892 w 3207019"/>
              <a:gd name="connsiteY12" fmla="*/ 1043352 h 2916007"/>
              <a:gd name="connsiteX13" fmla="*/ 1685229 w 3207019"/>
              <a:gd name="connsiteY13" fmla="*/ 1458260 h 2916007"/>
              <a:gd name="connsiteX14" fmla="*/ 1839075 w 3207019"/>
              <a:gd name="connsiteY14" fmla="*/ 1120162 h 2916007"/>
              <a:gd name="connsiteX15" fmla="*/ 1985609 w 3207019"/>
              <a:gd name="connsiteY15" fmla="*/ 1447287 h 2916007"/>
              <a:gd name="connsiteX16" fmla="*/ 1977532 w 3207019"/>
              <a:gd name="connsiteY16" fmla="*/ 2225441 h 2916007"/>
              <a:gd name="connsiteX17" fmla="*/ 1861021 w 3207019"/>
              <a:gd name="connsiteY17" fmla="*/ 2597833 h 2916007"/>
              <a:gd name="connsiteX18" fmla="*/ 1786956 w 3207019"/>
              <a:gd name="connsiteY18" fmla="*/ 2914899 h 2916007"/>
              <a:gd name="connsiteX19" fmla="*/ 3207019 w 3207019"/>
              <a:gd name="connsiteY19" fmla="*/ 2914899 h 2916007"/>
              <a:gd name="connsiteX0" fmla="*/ 357493 w 3207019"/>
              <a:gd name="connsiteY0" fmla="*/ 2916007 h 2916007"/>
              <a:gd name="connsiteX1" fmla="*/ 655081 w 3207019"/>
              <a:gd name="connsiteY1" fmla="*/ 2912690 h 2916007"/>
              <a:gd name="connsiteX2" fmla="*/ 654319 w 3207019"/>
              <a:gd name="connsiteY2" fmla="*/ 2667249 h 2916007"/>
              <a:gd name="connsiteX3" fmla="*/ 63769 w 3207019"/>
              <a:gd name="connsiteY3" fmla="*/ 1600449 h 2916007"/>
              <a:gd name="connsiteX4" fmla="*/ 260745 w 3207019"/>
              <a:gd name="connsiteY4" fmla="*/ 1431970 h 2916007"/>
              <a:gd name="connsiteX5" fmla="*/ 682894 w 3207019"/>
              <a:gd name="connsiteY5" fmla="*/ 1914774 h 2916007"/>
              <a:gd name="connsiteX6" fmla="*/ 625744 w 3207019"/>
              <a:gd name="connsiteY6" fmla="*/ 447924 h 2916007"/>
              <a:gd name="connsiteX7" fmla="*/ 765499 w 3207019"/>
              <a:gd name="connsiteY7" fmla="*/ 0 h 2916007"/>
              <a:gd name="connsiteX8" fmla="*/ 901969 w 3207019"/>
              <a:gd name="connsiteY8" fmla="*/ 457449 h 2916007"/>
              <a:gd name="connsiteX9" fmla="*/ 968644 w 3207019"/>
              <a:gd name="connsiteY9" fmla="*/ 1428999 h 2916007"/>
              <a:gd name="connsiteX10" fmla="*/ 1155103 w 3207019"/>
              <a:gd name="connsiteY10" fmla="*/ 1003117 h 2916007"/>
              <a:gd name="connsiteX11" fmla="*/ 1323964 w 3207019"/>
              <a:gd name="connsiteY11" fmla="*/ 1432656 h 2916007"/>
              <a:gd name="connsiteX12" fmla="*/ 1509892 w 3207019"/>
              <a:gd name="connsiteY12" fmla="*/ 1043352 h 2916007"/>
              <a:gd name="connsiteX13" fmla="*/ 1685229 w 3207019"/>
              <a:gd name="connsiteY13" fmla="*/ 1458260 h 2916007"/>
              <a:gd name="connsiteX14" fmla="*/ 1839075 w 3207019"/>
              <a:gd name="connsiteY14" fmla="*/ 1120162 h 2916007"/>
              <a:gd name="connsiteX15" fmla="*/ 1985609 w 3207019"/>
              <a:gd name="connsiteY15" fmla="*/ 1447287 h 2916007"/>
              <a:gd name="connsiteX16" fmla="*/ 1977532 w 3207019"/>
              <a:gd name="connsiteY16" fmla="*/ 2225441 h 2916007"/>
              <a:gd name="connsiteX17" fmla="*/ 1861021 w 3207019"/>
              <a:gd name="connsiteY17" fmla="*/ 2597833 h 2916007"/>
              <a:gd name="connsiteX18" fmla="*/ 1786956 w 3207019"/>
              <a:gd name="connsiteY18" fmla="*/ 2914899 h 2916007"/>
              <a:gd name="connsiteX19" fmla="*/ 3207019 w 3207019"/>
              <a:gd name="connsiteY19" fmla="*/ 2914899 h 2916007"/>
              <a:gd name="connsiteX0" fmla="*/ 357493 w 3207019"/>
              <a:gd name="connsiteY0" fmla="*/ 2916007 h 2916007"/>
              <a:gd name="connsiteX1" fmla="*/ 655081 w 3207019"/>
              <a:gd name="connsiteY1" fmla="*/ 2912690 h 2916007"/>
              <a:gd name="connsiteX2" fmla="*/ 654319 w 3207019"/>
              <a:gd name="connsiteY2" fmla="*/ 2667249 h 2916007"/>
              <a:gd name="connsiteX3" fmla="*/ 63769 w 3207019"/>
              <a:gd name="connsiteY3" fmla="*/ 1600449 h 2916007"/>
              <a:gd name="connsiteX4" fmla="*/ 260745 w 3207019"/>
              <a:gd name="connsiteY4" fmla="*/ 1431970 h 2916007"/>
              <a:gd name="connsiteX5" fmla="*/ 682894 w 3207019"/>
              <a:gd name="connsiteY5" fmla="*/ 1914774 h 2916007"/>
              <a:gd name="connsiteX6" fmla="*/ 625744 w 3207019"/>
              <a:gd name="connsiteY6" fmla="*/ 447924 h 2916007"/>
              <a:gd name="connsiteX7" fmla="*/ 765499 w 3207019"/>
              <a:gd name="connsiteY7" fmla="*/ 0 h 2916007"/>
              <a:gd name="connsiteX8" fmla="*/ 901969 w 3207019"/>
              <a:gd name="connsiteY8" fmla="*/ 457449 h 2916007"/>
              <a:gd name="connsiteX9" fmla="*/ 968644 w 3207019"/>
              <a:gd name="connsiteY9" fmla="*/ 1428999 h 2916007"/>
              <a:gd name="connsiteX10" fmla="*/ 1155103 w 3207019"/>
              <a:gd name="connsiteY10" fmla="*/ 1003117 h 2916007"/>
              <a:gd name="connsiteX11" fmla="*/ 1323964 w 3207019"/>
              <a:gd name="connsiteY11" fmla="*/ 1432656 h 2916007"/>
              <a:gd name="connsiteX12" fmla="*/ 1509892 w 3207019"/>
              <a:gd name="connsiteY12" fmla="*/ 1043352 h 2916007"/>
              <a:gd name="connsiteX13" fmla="*/ 1685229 w 3207019"/>
              <a:gd name="connsiteY13" fmla="*/ 1458260 h 2916007"/>
              <a:gd name="connsiteX14" fmla="*/ 1839075 w 3207019"/>
              <a:gd name="connsiteY14" fmla="*/ 1120162 h 2916007"/>
              <a:gd name="connsiteX15" fmla="*/ 1985609 w 3207019"/>
              <a:gd name="connsiteY15" fmla="*/ 1447287 h 2916007"/>
              <a:gd name="connsiteX16" fmla="*/ 1977532 w 3207019"/>
              <a:gd name="connsiteY16" fmla="*/ 2225441 h 2916007"/>
              <a:gd name="connsiteX17" fmla="*/ 1861021 w 3207019"/>
              <a:gd name="connsiteY17" fmla="*/ 2597833 h 2916007"/>
              <a:gd name="connsiteX18" fmla="*/ 1786956 w 3207019"/>
              <a:gd name="connsiteY18" fmla="*/ 2914899 h 2916007"/>
              <a:gd name="connsiteX19" fmla="*/ 3207019 w 3207019"/>
              <a:gd name="connsiteY19" fmla="*/ 2914899 h 2916007"/>
              <a:gd name="connsiteX0" fmla="*/ 357493 w 3207019"/>
              <a:gd name="connsiteY0" fmla="*/ 2916007 h 2916007"/>
              <a:gd name="connsiteX1" fmla="*/ 655081 w 3207019"/>
              <a:gd name="connsiteY1" fmla="*/ 2912690 h 2916007"/>
              <a:gd name="connsiteX2" fmla="*/ 654319 w 3207019"/>
              <a:gd name="connsiteY2" fmla="*/ 2667249 h 2916007"/>
              <a:gd name="connsiteX3" fmla="*/ 63769 w 3207019"/>
              <a:gd name="connsiteY3" fmla="*/ 1600449 h 2916007"/>
              <a:gd name="connsiteX4" fmla="*/ 260745 w 3207019"/>
              <a:gd name="connsiteY4" fmla="*/ 1431970 h 2916007"/>
              <a:gd name="connsiteX5" fmla="*/ 682894 w 3207019"/>
              <a:gd name="connsiteY5" fmla="*/ 1914774 h 2916007"/>
              <a:gd name="connsiteX6" fmla="*/ 625744 w 3207019"/>
              <a:gd name="connsiteY6" fmla="*/ 447924 h 2916007"/>
              <a:gd name="connsiteX7" fmla="*/ 765499 w 3207019"/>
              <a:gd name="connsiteY7" fmla="*/ 0 h 2916007"/>
              <a:gd name="connsiteX8" fmla="*/ 901969 w 3207019"/>
              <a:gd name="connsiteY8" fmla="*/ 457449 h 2916007"/>
              <a:gd name="connsiteX9" fmla="*/ 968644 w 3207019"/>
              <a:gd name="connsiteY9" fmla="*/ 1428999 h 2916007"/>
              <a:gd name="connsiteX10" fmla="*/ 1155103 w 3207019"/>
              <a:gd name="connsiteY10" fmla="*/ 1003117 h 2916007"/>
              <a:gd name="connsiteX11" fmla="*/ 1323964 w 3207019"/>
              <a:gd name="connsiteY11" fmla="*/ 1432656 h 2916007"/>
              <a:gd name="connsiteX12" fmla="*/ 1509892 w 3207019"/>
              <a:gd name="connsiteY12" fmla="*/ 1043352 h 2916007"/>
              <a:gd name="connsiteX13" fmla="*/ 1685229 w 3207019"/>
              <a:gd name="connsiteY13" fmla="*/ 1458260 h 2916007"/>
              <a:gd name="connsiteX14" fmla="*/ 1839075 w 3207019"/>
              <a:gd name="connsiteY14" fmla="*/ 1120162 h 2916007"/>
              <a:gd name="connsiteX15" fmla="*/ 1985609 w 3207019"/>
              <a:gd name="connsiteY15" fmla="*/ 1447287 h 2916007"/>
              <a:gd name="connsiteX16" fmla="*/ 1977532 w 3207019"/>
              <a:gd name="connsiteY16" fmla="*/ 2225441 h 2916007"/>
              <a:gd name="connsiteX17" fmla="*/ 1861021 w 3207019"/>
              <a:gd name="connsiteY17" fmla="*/ 2597833 h 2916007"/>
              <a:gd name="connsiteX18" fmla="*/ 1786956 w 3207019"/>
              <a:gd name="connsiteY18" fmla="*/ 2914899 h 2916007"/>
              <a:gd name="connsiteX19" fmla="*/ 3207019 w 3207019"/>
              <a:gd name="connsiteY19" fmla="*/ 2914899 h 2916007"/>
              <a:gd name="connsiteX0" fmla="*/ 357493 w 3207019"/>
              <a:gd name="connsiteY0" fmla="*/ 2894583 h 2894583"/>
              <a:gd name="connsiteX1" fmla="*/ 655081 w 3207019"/>
              <a:gd name="connsiteY1" fmla="*/ 2891266 h 2894583"/>
              <a:gd name="connsiteX2" fmla="*/ 654319 w 3207019"/>
              <a:gd name="connsiteY2" fmla="*/ 2645825 h 2894583"/>
              <a:gd name="connsiteX3" fmla="*/ 63769 w 3207019"/>
              <a:gd name="connsiteY3" fmla="*/ 1579025 h 2894583"/>
              <a:gd name="connsiteX4" fmla="*/ 260745 w 3207019"/>
              <a:gd name="connsiteY4" fmla="*/ 1410546 h 2894583"/>
              <a:gd name="connsiteX5" fmla="*/ 682894 w 3207019"/>
              <a:gd name="connsiteY5" fmla="*/ 1893350 h 2894583"/>
              <a:gd name="connsiteX6" fmla="*/ 625744 w 3207019"/>
              <a:gd name="connsiteY6" fmla="*/ 426500 h 2894583"/>
              <a:gd name="connsiteX7" fmla="*/ 754786 w 3207019"/>
              <a:gd name="connsiteY7" fmla="*/ 0 h 2894583"/>
              <a:gd name="connsiteX8" fmla="*/ 901969 w 3207019"/>
              <a:gd name="connsiteY8" fmla="*/ 436025 h 2894583"/>
              <a:gd name="connsiteX9" fmla="*/ 968644 w 3207019"/>
              <a:gd name="connsiteY9" fmla="*/ 1407575 h 2894583"/>
              <a:gd name="connsiteX10" fmla="*/ 1155103 w 3207019"/>
              <a:gd name="connsiteY10" fmla="*/ 981693 h 2894583"/>
              <a:gd name="connsiteX11" fmla="*/ 1323964 w 3207019"/>
              <a:gd name="connsiteY11" fmla="*/ 1411232 h 2894583"/>
              <a:gd name="connsiteX12" fmla="*/ 1509892 w 3207019"/>
              <a:gd name="connsiteY12" fmla="*/ 1021928 h 2894583"/>
              <a:gd name="connsiteX13" fmla="*/ 1685229 w 3207019"/>
              <a:gd name="connsiteY13" fmla="*/ 1436836 h 2894583"/>
              <a:gd name="connsiteX14" fmla="*/ 1839075 w 3207019"/>
              <a:gd name="connsiteY14" fmla="*/ 1098738 h 2894583"/>
              <a:gd name="connsiteX15" fmla="*/ 1985609 w 3207019"/>
              <a:gd name="connsiteY15" fmla="*/ 1425863 h 2894583"/>
              <a:gd name="connsiteX16" fmla="*/ 1977532 w 3207019"/>
              <a:gd name="connsiteY16" fmla="*/ 2204017 h 2894583"/>
              <a:gd name="connsiteX17" fmla="*/ 1861021 w 3207019"/>
              <a:gd name="connsiteY17" fmla="*/ 2576409 h 2894583"/>
              <a:gd name="connsiteX18" fmla="*/ 1786956 w 3207019"/>
              <a:gd name="connsiteY18" fmla="*/ 2893475 h 2894583"/>
              <a:gd name="connsiteX19" fmla="*/ 3207019 w 3207019"/>
              <a:gd name="connsiteY19" fmla="*/ 2893475 h 2894583"/>
              <a:gd name="connsiteX0" fmla="*/ 357493 w 3207019"/>
              <a:gd name="connsiteY0" fmla="*/ 2894583 h 2894583"/>
              <a:gd name="connsiteX1" fmla="*/ 655081 w 3207019"/>
              <a:gd name="connsiteY1" fmla="*/ 2891266 h 2894583"/>
              <a:gd name="connsiteX2" fmla="*/ 654319 w 3207019"/>
              <a:gd name="connsiteY2" fmla="*/ 2645825 h 2894583"/>
              <a:gd name="connsiteX3" fmla="*/ 63769 w 3207019"/>
              <a:gd name="connsiteY3" fmla="*/ 1579025 h 2894583"/>
              <a:gd name="connsiteX4" fmla="*/ 260745 w 3207019"/>
              <a:gd name="connsiteY4" fmla="*/ 1410546 h 2894583"/>
              <a:gd name="connsiteX5" fmla="*/ 682894 w 3207019"/>
              <a:gd name="connsiteY5" fmla="*/ 1893350 h 2894583"/>
              <a:gd name="connsiteX6" fmla="*/ 625744 w 3207019"/>
              <a:gd name="connsiteY6" fmla="*/ 426500 h 2894583"/>
              <a:gd name="connsiteX7" fmla="*/ 754786 w 3207019"/>
              <a:gd name="connsiteY7" fmla="*/ 0 h 2894583"/>
              <a:gd name="connsiteX8" fmla="*/ 901969 w 3207019"/>
              <a:gd name="connsiteY8" fmla="*/ 436025 h 2894583"/>
              <a:gd name="connsiteX9" fmla="*/ 968644 w 3207019"/>
              <a:gd name="connsiteY9" fmla="*/ 1407575 h 2894583"/>
              <a:gd name="connsiteX10" fmla="*/ 1155103 w 3207019"/>
              <a:gd name="connsiteY10" fmla="*/ 981693 h 2894583"/>
              <a:gd name="connsiteX11" fmla="*/ 1323964 w 3207019"/>
              <a:gd name="connsiteY11" fmla="*/ 1411232 h 2894583"/>
              <a:gd name="connsiteX12" fmla="*/ 1509892 w 3207019"/>
              <a:gd name="connsiteY12" fmla="*/ 1021928 h 2894583"/>
              <a:gd name="connsiteX13" fmla="*/ 1685229 w 3207019"/>
              <a:gd name="connsiteY13" fmla="*/ 1436836 h 2894583"/>
              <a:gd name="connsiteX14" fmla="*/ 1839075 w 3207019"/>
              <a:gd name="connsiteY14" fmla="*/ 1098738 h 2894583"/>
              <a:gd name="connsiteX15" fmla="*/ 1985609 w 3207019"/>
              <a:gd name="connsiteY15" fmla="*/ 1425863 h 2894583"/>
              <a:gd name="connsiteX16" fmla="*/ 1977532 w 3207019"/>
              <a:gd name="connsiteY16" fmla="*/ 2204017 h 2894583"/>
              <a:gd name="connsiteX17" fmla="*/ 1861021 w 3207019"/>
              <a:gd name="connsiteY17" fmla="*/ 2576409 h 2894583"/>
              <a:gd name="connsiteX18" fmla="*/ 1786956 w 3207019"/>
              <a:gd name="connsiteY18" fmla="*/ 2893475 h 2894583"/>
              <a:gd name="connsiteX19" fmla="*/ 3207019 w 3207019"/>
              <a:gd name="connsiteY19" fmla="*/ 2893475 h 2894583"/>
              <a:gd name="connsiteX0" fmla="*/ 357493 w 3207019"/>
              <a:gd name="connsiteY0" fmla="*/ 2899940 h 2899940"/>
              <a:gd name="connsiteX1" fmla="*/ 655081 w 3207019"/>
              <a:gd name="connsiteY1" fmla="*/ 2896623 h 2899940"/>
              <a:gd name="connsiteX2" fmla="*/ 654319 w 3207019"/>
              <a:gd name="connsiteY2" fmla="*/ 2651182 h 2899940"/>
              <a:gd name="connsiteX3" fmla="*/ 63769 w 3207019"/>
              <a:gd name="connsiteY3" fmla="*/ 1584382 h 2899940"/>
              <a:gd name="connsiteX4" fmla="*/ 260745 w 3207019"/>
              <a:gd name="connsiteY4" fmla="*/ 1415903 h 2899940"/>
              <a:gd name="connsiteX5" fmla="*/ 682894 w 3207019"/>
              <a:gd name="connsiteY5" fmla="*/ 1898707 h 2899940"/>
              <a:gd name="connsiteX6" fmla="*/ 625744 w 3207019"/>
              <a:gd name="connsiteY6" fmla="*/ 431857 h 2899940"/>
              <a:gd name="connsiteX7" fmla="*/ 765498 w 3207019"/>
              <a:gd name="connsiteY7" fmla="*/ 0 h 2899940"/>
              <a:gd name="connsiteX8" fmla="*/ 901969 w 3207019"/>
              <a:gd name="connsiteY8" fmla="*/ 441382 h 2899940"/>
              <a:gd name="connsiteX9" fmla="*/ 968644 w 3207019"/>
              <a:gd name="connsiteY9" fmla="*/ 1412932 h 2899940"/>
              <a:gd name="connsiteX10" fmla="*/ 1155103 w 3207019"/>
              <a:gd name="connsiteY10" fmla="*/ 987050 h 2899940"/>
              <a:gd name="connsiteX11" fmla="*/ 1323964 w 3207019"/>
              <a:gd name="connsiteY11" fmla="*/ 1416589 h 2899940"/>
              <a:gd name="connsiteX12" fmla="*/ 1509892 w 3207019"/>
              <a:gd name="connsiteY12" fmla="*/ 1027285 h 2899940"/>
              <a:gd name="connsiteX13" fmla="*/ 1685229 w 3207019"/>
              <a:gd name="connsiteY13" fmla="*/ 1442193 h 2899940"/>
              <a:gd name="connsiteX14" fmla="*/ 1839075 w 3207019"/>
              <a:gd name="connsiteY14" fmla="*/ 1104095 h 2899940"/>
              <a:gd name="connsiteX15" fmla="*/ 1985609 w 3207019"/>
              <a:gd name="connsiteY15" fmla="*/ 1431220 h 2899940"/>
              <a:gd name="connsiteX16" fmla="*/ 1977532 w 3207019"/>
              <a:gd name="connsiteY16" fmla="*/ 2209374 h 2899940"/>
              <a:gd name="connsiteX17" fmla="*/ 1861021 w 3207019"/>
              <a:gd name="connsiteY17" fmla="*/ 2581766 h 2899940"/>
              <a:gd name="connsiteX18" fmla="*/ 1786956 w 3207019"/>
              <a:gd name="connsiteY18" fmla="*/ 2898832 h 2899940"/>
              <a:gd name="connsiteX19" fmla="*/ 3207019 w 3207019"/>
              <a:gd name="connsiteY19" fmla="*/ 2898832 h 2899940"/>
              <a:gd name="connsiteX0" fmla="*/ 357493 w 3207019"/>
              <a:gd name="connsiteY0" fmla="*/ 2899940 h 2908847"/>
              <a:gd name="connsiteX1" fmla="*/ 655081 w 3207019"/>
              <a:gd name="connsiteY1" fmla="*/ 2896623 h 2908847"/>
              <a:gd name="connsiteX2" fmla="*/ 654319 w 3207019"/>
              <a:gd name="connsiteY2" fmla="*/ 2651182 h 2908847"/>
              <a:gd name="connsiteX3" fmla="*/ 63769 w 3207019"/>
              <a:gd name="connsiteY3" fmla="*/ 1584382 h 2908847"/>
              <a:gd name="connsiteX4" fmla="*/ 260745 w 3207019"/>
              <a:gd name="connsiteY4" fmla="*/ 1415903 h 2908847"/>
              <a:gd name="connsiteX5" fmla="*/ 682894 w 3207019"/>
              <a:gd name="connsiteY5" fmla="*/ 1898707 h 2908847"/>
              <a:gd name="connsiteX6" fmla="*/ 625744 w 3207019"/>
              <a:gd name="connsiteY6" fmla="*/ 431857 h 2908847"/>
              <a:gd name="connsiteX7" fmla="*/ 765498 w 3207019"/>
              <a:gd name="connsiteY7" fmla="*/ 0 h 2908847"/>
              <a:gd name="connsiteX8" fmla="*/ 901969 w 3207019"/>
              <a:gd name="connsiteY8" fmla="*/ 441382 h 2908847"/>
              <a:gd name="connsiteX9" fmla="*/ 968644 w 3207019"/>
              <a:gd name="connsiteY9" fmla="*/ 1412932 h 2908847"/>
              <a:gd name="connsiteX10" fmla="*/ 1155103 w 3207019"/>
              <a:gd name="connsiteY10" fmla="*/ 987050 h 2908847"/>
              <a:gd name="connsiteX11" fmla="*/ 1323964 w 3207019"/>
              <a:gd name="connsiteY11" fmla="*/ 1416589 h 2908847"/>
              <a:gd name="connsiteX12" fmla="*/ 1509892 w 3207019"/>
              <a:gd name="connsiteY12" fmla="*/ 1027285 h 2908847"/>
              <a:gd name="connsiteX13" fmla="*/ 1685229 w 3207019"/>
              <a:gd name="connsiteY13" fmla="*/ 1442193 h 2908847"/>
              <a:gd name="connsiteX14" fmla="*/ 1839075 w 3207019"/>
              <a:gd name="connsiteY14" fmla="*/ 1104095 h 2908847"/>
              <a:gd name="connsiteX15" fmla="*/ 1985609 w 3207019"/>
              <a:gd name="connsiteY15" fmla="*/ 1431220 h 2908847"/>
              <a:gd name="connsiteX16" fmla="*/ 1977532 w 3207019"/>
              <a:gd name="connsiteY16" fmla="*/ 2209374 h 2908847"/>
              <a:gd name="connsiteX17" fmla="*/ 1861021 w 3207019"/>
              <a:gd name="connsiteY17" fmla="*/ 2581766 h 2908847"/>
              <a:gd name="connsiteX18" fmla="*/ 1786956 w 3207019"/>
              <a:gd name="connsiteY18" fmla="*/ 2898832 h 2908847"/>
              <a:gd name="connsiteX19" fmla="*/ 2496608 w 3207019"/>
              <a:gd name="connsiteY19" fmla="*/ 2908634 h 2908847"/>
              <a:gd name="connsiteX20" fmla="*/ 3207019 w 3207019"/>
              <a:gd name="connsiteY20" fmla="*/ 2898832 h 2908847"/>
              <a:gd name="connsiteX0" fmla="*/ 357493 w 3207019"/>
              <a:gd name="connsiteY0" fmla="*/ 2899940 h 2908956"/>
              <a:gd name="connsiteX1" fmla="*/ 655081 w 3207019"/>
              <a:gd name="connsiteY1" fmla="*/ 2896623 h 2908956"/>
              <a:gd name="connsiteX2" fmla="*/ 654319 w 3207019"/>
              <a:gd name="connsiteY2" fmla="*/ 2651182 h 2908956"/>
              <a:gd name="connsiteX3" fmla="*/ 63769 w 3207019"/>
              <a:gd name="connsiteY3" fmla="*/ 1584382 h 2908956"/>
              <a:gd name="connsiteX4" fmla="*/ 260745 w 3207019"/>
              <a:gd name="connsiteY4" fmla="*/ 1415903 h 2908956"/>
              <a:gd name="connsiteX5" fmla="*/ 682894 w 3207019"/>
              <a:gd name="connsiteY5" fmla="*/ 1898707 h 2908956"/>
              <a:gd name="connsiteX6" fmla="*/ 625744 w 3207019"/>
              <a:gd name="connsiteY6" fmla="*/ 431857 h 2908956"/>
              <a:gd name="connsiteX7" fmla="*/ 765498 w 3207019"/>
              <a:gd name="connsiteY7" fmla="*/ 0 h 2908956"/>
              <a:gd name="connsiteX8" fmla="*/ 901969 w 3207019"/>
              <a:gd name="connsiteY8" fmla="*/ 441382 h 2908956"/>
              <a:gd name="connsiteX9" fmla="*/ 968644 w 3207019"/>
              <a:gd name="connsiteY9" fmla="*/ 1412932 h 2908956"/>
              <a:gd name="connsiteX10" fmla="*/ 1155103 w 3207019"/>
              <a:gd name="connsiteY10" fmla="*/ 987050 h 2908956"/>
              <a:gd name="connsiteX11" fmla="*/ 1323964 w 3207019"/>
              <a:gd name="connsiteY11" fmla="*/ 1416589 h 2908956"/>
              <a:gd name="connsiteX12" fmla="*/ 1509892 w 3207019"/>
              <a:gd name="connsiteY12" fmla="*/ 1027285 h 2908956"/>
              <a:gd name="connsiteX13" fmla="*/ 1685229 w 3207019"/>
              <a:gd name="connsiteY13" fmla="*/ 1442193 h 2908956"/>
              <a:gd name="connsiteX14" fmla="*/ 1839075 w 3207019"/>
              <a:gd name="connsiteY14" fmla="*/ 1104095 h 2908956"/>
              <a:gd name="connsiteX15" fmla="*/ 1985609 w 3207019"/>
              <a:gd name="connsiteY15" fmla="*/ 1431220 h 2908956"/>
              <a:gd name="connsiteX16" fmla="*/ 1977532 w 3207019"/>
              <a:gd name="connsiteY16" fmla="*/ 2209374 h 2908956"/>
              <a:gd name="connsiteX17" fmla="*/ 1861021 w 3207019"/>
              <a:gd name="connsiteY17" fmla="*/ 2581766 h 2908956"/>
              <a:gd name="connsiteX18" fmla="*/ 1786956 w 3207019"/>
              <a:gd name="connsiteY18" fmla="*/ 2898832 h 2908956"/>
              <a:gd name="connsiteX19" fmla="*/ 2496608 w 3207019"/>
              <a:gd name="connsiteY19" fmla="*/ 2908634 h 2908956"/>
              <a:gd name="connsiteX20" fmla="*/ 3207019 w 3207019"/>
              <a:gd name="connsiteY20" fmla="*/ 2898832 h 2908956"/>
              <a:gd name="connsiteX0" fmla="*/ 357493 w 3207019"/>
              <a:gd name="connsiteY0" fmla="*/ 2899940 h 2908956"/>
              <a:gd name="connsiteX1" fmla="*/ 655081 w 3207019"/>
              <a:gd name="connsiteY1" fmla="*/ 2896623 h 2908956"/>
              <a:gd name="connsiteX2" fmla="*/ 654319 w 3207019"/>
              <a:gd name="connsiteY2" fmla="*/ 2651182 h 2908956"/>
              <a:gd name="connsiteX3" fmla="*/ 63769 w 3207019"/>
              <a:gd name="connsiteY3" fmla="*/ 1584382 h 2908956"/>
              <a:gd name="connsiteX4" fmla="*/ 260745 w 3207019"/>
              <a:gd name="connsiteY4" fmla="*/ 1415903 h 2908956"/>
              <a:gd name="connsiteX5" fmla="*/ 682894 w 3207019"/>
              <a:gd name="connsiteY5" fmla="*/ 1898707 h 2908956"/>
              <a:gd name="connsiteX6" fmla="*/ 625744 w 3207019"/>
              <a:gd name="connsiteY6" fmla="*/ 431857 h 2908956"/>
              <a:gd name="connsiteX7" fmla="*/ 765498 w 3207019"/>
              <a:gd name="connsiteY7" fmla="*/ 0 h 2908956"/>
              <a:gd name="connsiteX8" fmla="*/ 901969 w 3207019"/>
              <a:gd name="connsiteY8" fmla="*/ 441382 h 2908956"/>
              <a:gd name="connsiteX9" fmla="*/ 968644 w 3207019"/>
              <a:gd name="connsiteY9" fmla="*/ 1412932 h 2908956"/>
              <a:gd name="connsiteX10" fmla="*/ 1155103 w 3207019"/>
              <a:gd name="connsiteY10" fmla="*/ 987050 h 2908956"/>
              <a:gd name="connsiteX11" fmla="*/ 1323964 w 3207019"/>
              <a:gd name="connsiteY11" fmla="*/ 1416589 h 2908956"/>
              <a:gd name="connsiteX12" fmla="*/ 1509892 w 3207019"/>
              <a:gd name="connsiteY12" fmla="*/ 1027285 h 2908956"/>
              <a:gd name="connsiteX13" fmla="*/ 1685229 w 3207019"/>
              <a:gd name="connsiteY13" fmla="*/ 1442193 h 2908956"/>
              <a:gd name="connsiteX14" fmla="*/ 1839075 w 3207019"/>
              <a:gd name="connsiteY14" fmla="*/ 1104095 h 2908956"/>
              <a:gd name="connsiteX15" fmla="*/ 1985609 w 3207019"/>
              <a:gd name="connsiteY15" fmla="*/ 1431220 h 2908956"/>
              <a:gd name="connsiteX16" fmla="*/ 1977532 w 3207019"/>
              <a:gd name="connsiteY16" fmla="*/ 2209374 h 2908956"/>
              <a:gd name="connsiteX17" fmla="*/ 1861021 w 3207019"/>
              <a:gd name="connsiteY17" fmla="*/ 2581766 h 2908956"/>
              <a:gd name="connsiteX18" fmla="*/ 1786956 w 3207019"/>
              <a:gd name="connsiteY18" fmla="*/ 2898832 h 2908956"/>
              <a:gd name="connsiteX19" fmla="*/ 2496608 w 3207019"/>
              <a:gd name="connsiteY19" fmla="*/ 2908634 h 2908956"/>
              <a:gd name="connsiteX20" fmla="*/ 3207019 w 3207019"/>
              <a:gd name="connsiteY20" fmla="*/ 2898832 h 2908956"/>
              <a:gd name="connsiteX0" fmla="*/ 357493 w 3207019"/>
              <a:gd name="connsiteY0" fmla="*/ 2899940 h 2899940"/>
              <a:gd name="connsiteX1" fmla="*/ 655081 w 3207019"/>
              <a:gd name="connsiteY1" fmla="*/ 2896623 h 2899940"/>
              <a:gd name="connsiteX2" fmla="*/ 654319 w 3207019"/>
              <a:gd name="connsiteY2" fmla="*/ 2651182 h 2899940"/>
              <a:gd name="connsiteX3" fmla="*/ 63769 w 3207019"/>
              <a:gd name="connsiteY3" fmla="*/ 1584382 h 2899940"/>
              <a:gd name="connsiteX4" fmla="*/ 260745 w 3207019"/>
              <a:gd name="connsiteY4" fmla="*/ 1415903 h 2899940"/>
              <a:gd name="connsiteX5" fmla="*/ 682894 w 3207019"/>
              <a:gd name="connsiteY5" fmla="*/ 1898707 h 2899940"/>
              <a:gd name="connsiteX6" fmla="*/ 625744 w 3207019"/>
              <a:gd name="connsiteY6" fmla="*/ 431857 h 2899940"/>
              <a:gd name="connsiteX7" fmla="*/ 765498 w 3207019"/>
              <a:gd name="connsiteY7" fmla="*/ 0 h 2899940"/>
              <a:gd name="connsiteX8" fmla="*/ 901969 w 3207019"/>
              <a:gd name="connsiteY8" fmla="*/ 441382 h 2899940"/>
              <a:gd name="connsiteX9" fmla="*/ 968644 w 3207019"/>
              <a:gd name="connsiteY9" fmla="*/ 1412932 h 2899940"/>
              <a:gd name="connsiteX10" fmla="*/ 1155103 w 3207019"/>
              <a:gd name="connsiteY10" fmla="*/ 987050 h 2899940"/>
              <a:gd name="connsiteX11" fmla="*/ 1323964 w 3207019"/>
              <a:gd name="connsiteY11" fmla="*/ 1416589 h 2899940"/>
              <a:gd name="connsiteX12" fmla="*/ 1509892 w 3207019"/>
              <a:gd name="connsiteY12" fmla="*/ 1027285 h 2899940"/>
              <a:gd name="connsiteX13" fmla="*/ 1685229 w 3207019"/>
              <a:gd name="connsiteY13" fmla="*/ 1442193 h 2899940"/>
              <a:gd name="connsiteX14" fmla="*/ 1839075 w 3207019"/>
              <a:gd name="connsiteY14" fmla="*/ 1104095 h 2899940"/>
              <a:gd name="connsiteX15" fmla="*/ 1985609 w 3207019"/>
              <a:gd name="connsiteY15" fmla="*/ 1431220 h 2899940"/>
              <a:gd name="connsiteX16" fmla="*/ 1977532 w 3207019"/>
              <a:gd name="connsiteY16" fmla="*/ 2209374 h 2899940"/>
              <a:gd name="connsiteX17" fmla="*/ 1861021 w 3207019"/>
              <a:gd name="connsiteY17" fmla="*/ 2581766 h 2899940"/>
              <a:gd name="connsiteX18" fmla="*/ 1786956 w 3207019"/>
              <a:gd name="connsiteY18" fmla="*/ 2898832 h 2899940"/>
              <a:gd name="connsiteX19" fmla="*/ 2453760 w 3207019"/>
              <a:gd name="connsiteY19" fmla="*/ 2897922 h 2899940"/>
              <a:gd name="connsiteX20" fmla="*/ 3207019 w 3207019"/>
              <a:gd name="connsiteY20" fmla="*/ 2898832 h 2899940"/>
              <a:gd name="connsiteX0" fmla="*/ 357493 w 3207019"/>
              <a:gd name="connsiteY0" fmla="*/ 2899940 h 2899940"/>
              <a:gd name="connsiteX1" fmla="*/ 655081 w 3207019"/>
              <a:gd name="connsiteY1" fmla="*/ 2896623 h 2899940"/>
              <a:gd name="connsiteX2" fmla="*/ 654319 w 3207019"/>
              <a:gd name="connsiteY2" fmla="*/ 2651182 h 2899940"/>
              <a:gd name="connsiteX3" fmla="*/ 63769 w 3207019"/>
              <a:gd name="connsiteY3" fmla="*/ 1584382 h 2899940"/>
              <a:gd name="connsiteX4" fmla="*/ 260745 w 3207019"/>
              <a:gd name="connsiteY4" fmla="*/ 1415903 h 2899940"/>
              <a:gd name="connsiteX5" fmla="*/ 682894 w 3207019"/>
              <a:gd name="connsiteY5" fmla="*/ 1898707 h 2899940"/>
              <a:gd name="connsiteX6" fmla="*/ 625744 w 3207019"/>
              <a:gd name="connsiteY6" fmla="*/ 431857 h 2899940"/>
              <a:gd name="connsiteX7" fmla="*/ 765498 w 3207019"/>
              <a:gd name="connsiteY7" fmla="*/ 0 h 2899940"/>
              <a:gd name="connsiteX8" fmla="*/ 901969 w 3207019"/>
              <a:gd name="connsiteY8" fmla="*/ 441382 h 2899940"/>
              <a:gd name="connsiteX9" fmla="*/ 968644 w 3207019"/>
              <a:gd name="connsiteY9" fmla="*/ 1412932 h 2899940"/>
              <a:gd name="connsiteX10" fmla="*/ 1155103 w 3207019"/>
              <a:gd name="connsiteY10" fmla="*/ 987050 h 2899940"/>
              <a:gd name="connsiteX11" fmla="*/ 1323964 w 3207019"/>
              <a:gd name="connsiteY11" fmla="*/ 1416589 h 2899940"/>
              <a:gd name="connsiteX12" fmla="*/ 1509892 w 3207019"/>
              <a:gd name="connsiteY12" fmla="*/ 1027285 h 2899940"/>
              <a:gd name="connsiteX13" fmla="*/ 1685229 w 3207019"/>
              <a:gd name="connsiteY13" fmla="*/ 1442193 h 2899940"/>
              <a:gd name="connsiteX14" fmla="*/ 1839075 w 3207019"/>
              <a:gd name="connsiteY14" fmla="*/ 1104095 h 2899940"/>
              <a:gd name="connsiteX15" fmla="*/ 1985609 w 3207019"/>
              <a:gd name="connsiteY15" fmla="*/ 1431220 h 2899940"/>
              <a:gd name="connsiteX16" fmla="*/ 1977532 w 3207019"/>
              <a:gd name="connsiteY16" fmla="*/ 2209374 h 2899940"/>
              <a:gd name="connsiteX17" fmla="*/ 1861021 w 3207019"/>
              <a:gd name="connsiteY17" fmla="*/ 2581766 h 2899940"/>
              <a:gd name="connsiteX18" fmla="*/ 1786956 w 3207019"/>
              <a:gd name="connsiteY18" fmla="*/ 2898832 h 2899940"/>
              <a:gd name="connsiteX19" fmla="*/ 2453760 w 3207019"/>
              <a:gd name="connsiteY19" fmla="*/ 2897922 h 2899940"/>
              <a:gd name="connsiteX20" fmla="*/ 3207019 w 3207019"/>
              <a:gd name="connsiteY20" fmla="*/ 2898832 h 2899940"/>
              <a:gd name="connsiteX0" fmla="*/ 357493 w 2453760"/>
              <a:gd name="connsiteY0" fmla="*/ 2899940 h 2899940"/>
              <a:gd name="connsiteX1" fmla="*/ 655081 w 2453760"/>
              <a:gd name="connsiteY1" fmla="*/ 2896623 h 2899940"/>
              <a:gd name="connsiteX2" fmla="*/ 654319 w 2453760"/>
              <a:gd name="connsiteY2" fmla="*/ 2651182 h 2899940"/>
              <a:gd name="connsiteX3" fmla="*/ 63769 w 2453760"/>
              <a:gd name="connsiteY3" fmla="*/ 1584382 h 2899940"/>
              <a:gd name="connsiteX4" fmla="*/ 260745 w 2453760"/>
              <a:gd name="connsiteY4" fmla="*/ 1415903 h 2899940"/>
              <a:gd name="connsiteX5" fmla="*/ 682894 w 2453760"/>
              <a:gd name="connsiteY5" fmla="*/ 1898707 h 2899940"/>
              <a:gd name="connsiteX6" fmla="*/ 625744 w 2453760"/>
              <a:gd name="connsiteY6" fmla="*/ 431857 h 2899940"/>
              <a:gd name="connsiteX7" fmla="*/ 765498 w 2453760"/>
              <a:gd name="connsiteY7" fmla="*/ 0 h 2899940"/>
              <a:gd name="connsiteX8" fmla="*/ 901969 w 2453760"/>
              <a:gd name="connsiteY8" fmla="*/ 441382 h 2899940"/>
              <a:gd name="connsiteX9" fmla="*/ 968644 w 2453760"/>
              <a:gd name="connsiteY9" fmla="*/ 1412932 h 2899940"/>
              <a:gd name="connsiteX10" fmla="*/ 1155103 w 2453760"/>
              <a:gd name="connsiteY10" fmla="*/ 987050 h 2899940"/>
              <a:gd name="connsiteX11" fmla="*/ 1323964 w 2453760"/>
              <a:gd name="connsiteY11" fmla="*/ 1416589 h 2899940"/>
              <a:gd name="connsiteX12" fmla="*/ 1509892 w 2453760"/>
              <a:gd name="connsiteY12" fmla="*/ 1027285 h 2899940"/>
              <a:gd name="connsiteX13" fmla="*/ 1685229 w 2453760"/>
              <a:gd name="connsiteY13" fmla="*/ 1442193 h 2899940"/>
              <a:gd name="connsiteX14" fmla="*/ 1839075 w 2453760"/>
              <a:gd name="connsiteY14" fmla="*/ 1104095 h 2899940"/>
              <a:gd name="connsiteX15" fmla="*/ 1985609 w 2453760"/>
              <a:gd name="connsiteY15" fmla="*/ 1431220 h 2899940"/>
              <a:gd name="connsiteX16" fmla="*/ 1977532 w 2453760"/>
              <a:gd name="connsiteY16" fmla="*/ 2209374 h 2899940"/>
              <a:gd name="connsiteX17" fmla="*/ 1861021 w 2453760"/>
              <a:gd name="connsiteY17" fmla="*/ 2581766 h 2899940"/>
              <a:gd name="connsiteX18" fmla="*/ 1786956 w 2453760"/>
              <a:gd name="connsiteY18" fmla="*/ 2898832 h 2899940"/>
              <a:gd name="connsiteX19" fmla="*/ 2453760 w 2453760"/>
              <a:gd name="connsiteY19" fmla="*/ 2897922 h 2899940"/>
              <a:gd name="connsiteX0" fmla="*/ 357493 w 2255587"/>
              <a:gd name="connsiteY0" fmla="*/ 2899940 h 2899940"/>
              <a:gd name="connsiteX1" fmla="*/ 655081 w 2255587"/>
              <a:gd name="connsiteY1" fmla="*/ 2896623 h 2899940"/>
              <a:gd name="connsiteX2" fmla="*/ 654319 w 2255587"/>
              <a:gd name="connsiteY2" fmla="*/ 2651182 h 2899940"/>
              <a:gd name="connsiteX3" fmla="*/ 63769 w 2255587"/>
              <a:gd name="connsiteY3" fmla="*/ 1584382 h 2899940"/>
              <a:gd name="connsiteX4" fmla="*/ 260745 w 2255587"/>
              <a:gd name="connsiteY4" fmla="*/ 1415903 h 2899940"/>
              <a:gd name="connsiteX5" fmla="*/ 682894 w 2255587"/>
              <a:gd name="connsiteY5" fmla="*/ 1898707 h 2899940"/>
              <a:gd name="connsiteX6" fmla="*/ 625744 w 2255587"/>
              <a:gd name="connsiteY6" fmla="*/ 431857 h 2899940"/>
              <a:gd name="connsiteX7" fmla="*/ 765498 w 2255587"/>
              <a:gd name="connsiteY7" fmla="*/ 0 h 2899940"/>
              <a:gd name="connsiteX8" fmla="*/ 901969 w 2255587"/>
              <a:gd name="connsiteY8" fmla="*/ 441382 h 2899940"/>
              <a:gd name="connsiteX9" fmla="*/ 968644 w 2255587"/>
              <a:gd name="connsiteY9" fmla="*/ 1412932 h 2899940"/>
              <a:gd name="connsiteX10" fmla="*/ 1155103 w 2255587"/>
              <a:gd name="connsiteY10" fmla="*/ 987050 h 2899940"/>
              <a:gd name="connsiteX11" fmla="*/ 1323964 w 2255587"/>
              <a:gd name="connsiteY11" fmla="*/ 1416589 h 2899940"/>
              <a:gd name="connsiteX12" fmla="*/ 1509892 w 2255587"/>
              <a:gd name="connsiteY12" fmla="*/ 1027285 h 2899940"/>
              <a:gd name="connsiteX13" fmla="*/ 1685229 w 2255587"/>
              <a:gd name="connsiteY13" fmla="*/ 1442193 h 2899940"/>
              <a:gd name="connsiteX14" fmla="*/ 1839075 w 2255587"/>
              <a:gd name="connsiteY14" fmla="*/ 1104095 h 2899940"/>
              <a:gd name="connsiteX15" fmla="*/ 1985609 w 2255587"/>
              <a:gd name="connsiteY15" fmla="*/ 1431220 h 2899940"/>
              <a:gd name="connsiteX16" fmla="*/ 1977532 w 2255587"/>
              <a:gd name="connsiteY16" fmla="*/ 2209374 h 2899940"/>
              <a:gd name="connsiteX17" fmla="*/ 1861021 w 2255587"/>
              <a:gd name="connsiteY17" fmla="*/ 2581766 h 2899940"/>
              <a:gd name="connsiteX18" fmla="*/ 1786956 w 2255587"/>
              <a:gd name="connsiteY18" fmla="*/ 2898832 h 2899940"/>
              <a:gd name="connsiteX19" fmla="*/ 2255587 w 2255587"/>
              <a:gd name="connsiteY19" fmla="*/ 2897922 h 2899940"/>
              <a:gd name="connsiteX0" fmla="*/ 0 w 6739960"/>
              <a:gd name="connsiteY0" fmla="*/ 2932076 h 2932076"/>
              <a:gd name="connsiteX1" fmla="*/ 5139454 w 6739960"/>
              <a:gd name="connsiteY1" fmla="*/ 2896623 h 2932076"/>
              <a:gd name="connsiteX2" fmla="*/ 5138692 w 6739960"/>
              <a:gd name="connsiteY2" fmla="*/ 2651182 h 2932076"/>
              <a:gd name="connsiteX3" fmla="*/ 4548142 w 6739960"/>
              <a:gd name="connsiteY3" fmla="*/ 1584382 h 2932076"/>
              <a:gd name="connsiteX4" fmla="*/ 4745118 w 6739960"/>
              <a:gd name="connsiteY4" fmla="*/ 1415903 h 2932076"/>
              <a:gd name="connsiteX5" fmla="*/ 5167267 w 6739960"/>
              <a:gd name="connsiteY5" fmla="*/ 1898707 h 2932076"/>
              <a:gd name="connsiteX6" fmla="*/ 5110117 w 6739960"/>
              <a:gd name="connsiteY6" fmla="*/ 431857 h 2932076"/>
              <a:gd name="connsiteX7" fmla="*/ 5249871 w 6739960"/>
              <a:gd name="connsiteY7" fmla="*/ 0 h 2932076"/>
              <a:gd name="connsiteX8" fmla="*/ 5386342 w 6739960"/>
              <a:gd name="connsiteY8" fmla="*/ 441382 h 2932076"/>
              <a:gd name="connsiteX9" fmla="*/ 5453017 w 6739960"/>
              <a:gd name="connsiteY9" fmla="*/ 1412932 h 2932076"/>
              <a:gd name="connsiteX10" fmla="*/ 5639476 w 6739960"/>
              <a:gd name="connsiteY10" fmla="*/ 987050 h 2932076"/>
              <a:gd name="connsiteX11" fmla="*/ 5808337 w 6739960"/>
              <a:gd name="connsiteY11" fmla="*/ 1416589 h 2932076"/>
              <a:gd name="connsiteX12" fmla="*/ 5994265 w 6739960"/>
              <a:gd name="connsiteY12" fmla="*/ 1027285 h 2932076"/>
              <a:gd name="connsiteX13" fmla="*/ 6169602 w 6739960"/>
              <a:gd name="connsiteY13" fmla="*/ 1442193 h 2932076"/>
              <a:gd name="connsiteX14" fmla="*/ 6323448 w 6739960"/>
              <a:gd name="connsiteY14" fmla="*/ 1104095 h 2932076"/>
              <a:gd name="connsiteX15" fmla="*/ 6469982 w 6739960"/>
              <a:gd name="connsiteY15" fmla="*/ 1431220 h 2932076"/>
              <a:gd name="connsiteX16" fmla="*/ 6461905 w 6739960"/>
              <a:gd name="connsiteY16" fmla="*/ 2209374 h 2932076"/>
              <a:gd name="connsiteX17" fmla="*/ 6345394 w 6739960"/>
              <a:gd name="connsiteY17" fmla="*/ 2581766 h 2932076"/>
              <a:gd name="connsiteX18" fmla="*/ 6271329 w 6739960"/>
              <a:gd name="connsiteY18" fmla="*/ 2898832 h 2932076"/>
              <a:gd name="connsiteX19" fmla="*/ 6739960 w 6739960"/>
              <a:gd name="connsiteY19" fmla="*/ 2897922 h 2932076"/>
              <a:gd name="connsiteX0" fmla="*/ 0 w 6739960"/>
              <a:gd name="connsiteY0" fmla="*/ 2932076 h 3011101"/>
              <a:gd name="connsiteX1" fmla="*/ 5139454 w 6739960"/>
              <a:gd name="connsiteY1" fmla="*/ 2896623 h 3011101"/>
              <a:gd name="connsiteX2" fmla="*/ 5138692 w 6739960"/>
              <a:gd name="connsiteY2" fmla="*/ 2651182 h 3011101"/>
              <a:gd name="connsiteX3" fmla="*/ 4548142 w 6739960"/>
              <a:gd name="connsiteY3" fmla="*/ 1584382 h 3011101"/>
              <a:gd name="connsiteX4" fmla="*/ 4745118 w 6739960"/>
              <a:gd name="connsiteY4" fmla="*/ 1415903 h 3011101"/>
              <a:gd name="connsiteX5" fmla="*/ 5167267 w 6739960"/>
              <a:gd name="connsiteY5" fmla="*/ 1898707 h 3011101"/>
              <a:gd name="connsiteX6" fmla="*/ 5110117 w 6739960"/>
              <a:gd name="connsiteY6" fmla="*/ 431857 h 3011101"/>
              <a:gd name="connsiteX7" fmla="*/ 5249871 w 6739960"/>
              <a:gd name="connsiteY7" fmla="*/ 0 h 3011101"/>
              <a:gd name="connsiteX8" fmla="*/ 5386342 w 6739960"/>
              <a:gd name="connsiteY8" fmla="*/ 441382 h 3011101"/>
              <a:gd name="connsiteX9" fmla="*/ 5453017 w 6739960"/>
              <a:gd name="connsiteY9" fmla="*/ 1412932 h 3011101"/>
              <a:gd name="connsiteX10" fmla="*/ 5639476 w 6739960"/>
              <a:gd name="connsiteY10" fmla="*/ 987050 h 3011101"/>
              <a:gd name="connsiteX11" fmla="*/ 5808337 w 6739960"/>
              <a:gd name="connsiteY11" fmla="*/ 1416589 h 3011101"/>
              <a:gd name="connsiteX12" fmla="*/ 5994265 w 6739960"/>
              <a:gd name="connsiteY12" fmla="*/ 1027285 h 3011101"/>
              <a:gd name="connsiteX13" fmla="*/ 6169602 w 6739960"/>
              <a:gd name="connsiteY13" fmla="*/ 1442193 h 3011101"/>
              <a:gd name="connsiteX14" fmla="*/ 6323448 w 6739960"/>
              <a:gd name="connsiteY14" fmla="*/ 1104095 h 3011101"/>
              <a:gd name="connsiteX15" fmla="*/ 6469982 w 6739960"/>
              <a:gd name="connsiteY15" fmla="*/ 1431220 h 3011101"/>
              <a:gd name="connsiteX16" fmla="*/ 6461905 w 6739960"/>
              <a:gd name="connsiteY16" fmla="*/ 2209374 h 3011101"/>
              <a:gd name="connsiteX17" fmla="*/ 6345394 w 6739960"/>
              <a:gd name="connsiteY17" fmla="*/ 2581766 h 3011101"/>
              <a:gd name="connsiteX18" fmla="*/ 6271329 w 6739960"/>
              <a:gd name="connsiteY18" fmla="*/ 2898832 h 3011101"/>
              <a:gd name="connsiteX19" fmla="*/ 6739960 w 6739960"/>
              <a:gd name="connsiteY19" fmla="*/ 2897922 h 3011101"/>
              <a:gd name="connsiteX0" fmla="*/ 0 w 6739960"/>
              <a:gd name="connsiteY0" fmla="*/ 2932076 h 3011101"/>
              <a:gd name="connsiteX1" fmla="*/ 5139454 w 6739960"/>
              <a:gd name="connsiteY1" fmla="*/ 2896623 h 3011101"/>
              <a:gd name="connsiteX2" fmla="*/ 5138692 w 6739960"/>
              <a:gd name="connsiteY2" fmla="*/ 2651182 h 3011101"/>
              <a:gd name="connsiteX3" fmla="*/ 4548142 w 6739960"/>
              <a:gd name="connsiteY3" fmla="*/ 1584382 h 3011101"/>
              <a:gd name="connsiteX4" fmla="*/ 4745118 w 6739960"/>
              <a:gd name="connsiteY4" fmla="*/ 1415903 h 3011101"/>
              <a:gd name="connsiteX5" fmla="*/ 5167267 w 6739960"/>
              <a:gd name="connsiteY5" fmla="*/ 1898707 h 3011101"/>
              <a:gd name="connsiteX6" fmla="*/ 5110117 w 6739960"/>
              <a:gd name="connsiteY6" fmla="*/ 431857 h 3011101"/>
              <a:gd name="connsiteX7" fmla="*/ 5249871 w 6739960"/>
              <a:gd name="connsiteY7" fmla="*/ 0 h 3011101"/>
              <a:gd name="connsiteX8" fmla="*/ 5386342 w 6739960"/>
              <a:gd name="connsiteY8" fmla="*/ 441382 h 3011101"/>
              <a:gd name="connsiteX9" fmla="*/ 5453017 w 6739960"/>
              <a:gd name="connsiteY9" fmla="*/ 1412932 h 3011101"/>
              <a:gd name="connsiteX10" fmla="*/ 5639476 w 6739960"/>
              <a:gd name="connsiteY10" fmla="*/ 987050 h 3011101"/>
              <a:gd name="connsiteX11" fmla="*/ 5808337 w 6739960"/>
              <a:gd name="connsiteY11" fmla="*/ 1416589 h 3011101"/>
              <a:gd name="connsiteX12" fmla="*/ 5994265 w 6739960"/>
              <a:gd name="connsiteY12" fmla="*/ 1027285 h 3011101"/>
              <a:gd name="connsiteX13" fmla="*/ 6169602 w 6739960"/>
              <a:gd name="connsiteY13" fmla="*/ 1442193 h 3011101"/>
              <a:gd name="connsiteX14" fmla="*/ 6323448 w 6739960"/>
              <a:gd name="connsiteY14" fmla="*/ 1104095 h 3011101"/>
              <a:gd name="connsiteX15" fmla="*/ 6469982 w 6739960"/>
              <a:gd name="connsiteY15" fmla="*/ 1431220 h 3011101"/>
              <a:gd name="connsiteX16" fmla="*/ 6461905 w 6739960"/>
              <a:gd name="connsiteY16" fmla="*/ 2209374 h 3011101"/>
              <a:gd name="connsiteX17" fmla="*/ 6345394 w 6739960"/>
              <a:gd name="connsiteY17" fmla="*/ 2581766 h 3011101"/>
              <a:gd name="connsiteX18" fmla="*/ 6271329 w 6739960"/>
              <a:gd name="connsiteY18" fmla="*/ 2898832 h 3011101"/>
              <a:gd name="connsiteX19" fmla="*/ 6739960 w 6739960"/>
              <a:gd name="connsiteY19" fmla="*/ 2897922 h 3011101"/>
              <a:gd name="connsiteX0" fmla="*/ 0 w 6739960"/>
              <a:gd name="connsiteY0" fmla="*/ 2932076 h 2932076"/>
              <a:gd name="connsiteX1" fmla="*/ 5139454 w 6739960"/>
              <a:gd name="connsiteY1" fmla="*/ 2896623 h 2932076"/>
              <a:gd name="connsiteX2" fmla="*/ 5138692 w 6739960"/>
              <a:gd name="connsiteY2" fmla="*/ 2651182 h 2932076"/>
              <a:gd name="connsiteX3" fmla="*/ 4548142 w 6739960"/>
              <a:gd name="connsiteY3" fmla="*/ 1584382 h 2932076"/>
              <a:gd name="connsiteX4" fmla="*/ 4745118 w 6739960"/>
              <a:gd name="connsiteY4" fmla="*/ 1415903 h 2932076"/>
              <a:gd name="connsiteX5" fmla="*/ 5167267 w 6739960"/>
              <a:gd name="connsiteY5" fmla="*/ 1898707 h 2932076"/>
              <a:gd name="connsiteX6" fmla="*/ 5110117 w 6739960"/>
              <a:gd name="connsiteY6" fmla="*/ 431857 h 2932076"/>
              <a:gd name="connsiteX7" fmla="*/ 5249871 w 6739960"/>
              <a:gd name="connsiteY7" fmla="*/ 0 h 2932076"/>
              <a:gd name="connsiteX8" fmla="*/ 5386342 w 6739960"/>
              <a:gd name="connsiteY8" fmla="*/ 441382 h 2932076"/>
              <a:gd name="connsiteX9" fmla="*/ 5453017 w 6739960"/>
              <a:gd name="connsiteY9" fmla="*/ 1412932 h 2932076"/>
              <a:gd name="connsiteX10" fmla="*/ 5639476 w 6739960"/>
              <a:gd name="connsiteY10" fmla="*/ 987050 h 2932076"/>
              <a:gd name="connsiteX11" fmla="*/ 5808337 w 6739960"/>
              <a:gd name="connsiteY11" fmla="*/ 1416589 h 2932076"/>
              <a:gd name="connsiteX12" fmla="*/ 5994265 w 6739960"/>
              <a:gd name="connsiteY12" fmla="*/ 1027285 h 2932076"/>
              <a:gd name="connsiteX13" fmla="*/ 6169602 w 6739960"/>
              <a:gd name="connsiteY13" fmla="*/ 1442193 h 2932076"/>
              <a:gd name="connsiteX14" fmla="*/ 6323448 w 6739960"/>
              <a:gd name="connsiteY14" fmla="*/ 1104095 h 2932076"/>
              <a:gd name="connsiteX15" fmla="*/ 6469982 w 6739960"/>
              <a:gd name="connsiteY15" fmla="*/ 1431220 h 2932076"/>
              <a:gd name="connsiteX16" fmla="*/ 6461905 w 6739960"/>
              <a:gd name="connsiteY16" fmla="*/ 2209374 h 2932076"/>
              <a:gd name="connsiteX17" fmla="*/ 6345394 w 6739960"/>
              <a:gd name="connsiteY17" fmla="*/ 2581766 h 2932076"/>
              <a:gd name="connsiteX18" fmla="*/ 6271329 w 6739960"/>
              <a:gd name="connsiteY18" fmla="*/ 2898832 h 2932076"/>
              <a:gd name="connsiteX19" fmla="*/ 6739960 w 6739960"/>
              <a:gd name="connsiteY19" fmla="*/ 2897922 h 2932076"/>
              <a:gd name="connsiteX0" fmla="*/ 0 w 6739960"/>
              <a:gd name="connsiteY0" fmla="*/ 2932076 h 2932076"/>
              <a:gd name="connsiteX1" fmla="*/ 5139454 w 6739960"/>
              <a:gd name="connsiteY1" fmla="*/ 2896623 h 2932076"/>
              <a:gd name="connsiteX2" fmla="*/ 5138692 w 6739960"/>
              <a:gd name="connsiteY2" fmla="*/ 2651182 h 2932076"/>
              <a:gd name="connsiteX3" fmla="*/ 4548142 w 6739960"/>
              <a:gd name="connsiteY3" fmla="*/ 1584382 h 2932076"/>
              <a:gd name="connsiteX4" fmla="*/ 4745118 w 6739960"/>
              <a:gd name="connsiteY4" fmla="*/ 1415903 h 2932076"/>
              <a:gd name="connsiteX5" fmla="*/ 5167267 w 6739960"/>
              <a:gd name="connsiteY5" fmla="*/ 1898707 h 2932076"/>
              <a:gd name="connsiteX6" fmla="*/ 5110117 w 6739960"/>
              <a:gd name="connsiteY6" fmla="*/ 431857 h 2932076"/>
              <a:gd name="connsiteX7" fmla="*/ 5249871 w 6739960"/>
              <a:gd name="connsiteY7" fmla="*/ 0 h 2932076"/>
              <a:gd name="connsiteX8" fmla="*/ 5386342 w 6739960"/>
              <a:gd name="connsiteY8" fmla="*/ 441382 h 2932076"/>
              <a:gd name="connsiteX9" fmla="*/ 5453017 w 6739960"/>
              <a:gd name="connsiteY9" fmla="*/ 1412932 h 2932076"/>
              <a:gd name="connsiteX10" fmla="*/ 5639476 w 6739960"/>
              <a:gd name="connsiteY10" fmla="*/ 987050 h 2932076"/>
              <a:gd name="connsiteX11" fmla="*/ 5808337 w 6739960"/>
              <a:gd name="connsiteY11" fmla="*/ 1416589 h 2932076"/>
              <a:gd name="connsiteX12" fmla="*/ 5994265 w 6739960"/>
              <a:gd name="connsiteY12" fmla="*/ 1027285 h 2932076"/>
              <a:gd name="connsiteX13" fmla="*/ 6169602 w 6739960"/>
              <a:gd name="connsiteY13" fmla="*/ 1442193 h 2932076"/>
              <a:gd name="connsiteX14" fmla="*/ 6323448 w 6739960"/>
              <a:gd name="connsiteY14" fmla="*/ 1104095 h 2932076"/>
              <a:gd name="connsiteX15" fmla="*/ 6469982 w 6739960"/>
              <a:gd name="connsiteY15" fmla="*/ 1431220 h 2932076"/>
              <a:gd name="connsiteX16" fmla="*/ 6461905 w 6739960"/>
              <a:gd name="connsiteY16" fmla="*/ 2209374 h 2932076"/>
              <a:gd name="connsiteX17" fmla="*/ 6345394 w 6739960"/>
              <a:gd name="connsiteY17" fmla="*/ 2581766 h 2932076"/>
              <a:gd name="connsiteX18" fmla="*/ 6271329 w 6739960"/>
              <a:gd name="connsiteY18" fmla="*/ 2898832 h 2932076"/>
              <a:gd name="connsiteX19" fmla="*/ 6739960 w 6739960"/>
              <a:gd name="connsiteY19" fmla="*/ 2897922 h 2932076"/>
              <a:gd name="connsiteX0" fmla="*/ 0 w 6739960"/>
              <a:gd name="connsiteY0" fmla="*/ 2932076 h 2932076"/>
              <a:gd name="connsiteX1" fmla="*/ 5278711 w 6739960"/>
              <a:gd name="connsiteY1" fmla="*/ 2896623 h 2932076"/>
              <a:gd name="connsiteX2" fmla="*/ 5138692 w 6739960"/>
              <a:gd name="connsiteY2" fmla="*/ 2651182 h 2932076"/>
              <a:gd name="connsiteX3" fmla="*/ 4548142 w 6739960"/>
              <a:gd name="connsiteY3" fmla="*/ 1584382 h 2932076"/>
              <a:gd name="connsiteX4" fmla="*/ 4745118 w 6739960"/>
              <a:gd name="connsiteY4" fmla="*/ 1415903 h 2932076"/>
              <a:gd name="connsiteX5" fmla="*/ 5167267 w 6739960"/>
              <a:gd name="connsiteY5" fmla="*/ 1898707 h 2932076"/>
              <a:gd name="connsiteX6" fmla="*/ 5110117 w 6739960"/>
              <a:gd name="connsiteY6" fmla="*/ 431857 h 2932076"/>
              <a:gd name="connsiteX7" fmla="*/ 5249871 w 6739960"/>
              <a:gd name="connsiteY7" fmla="*/ 0 h 2932076"/>
              <a:gd name="connsiteX8" fmla="*/ 5386342 w 6739960"/>
              <a:gd name="connsiteY8" fmla="*/ 441382 h 2932076"/>
              <a:gd name="connsiteX9" fmla="*/ 5453017 w 6739960"/>
              <a:gd name="connsiteY9" fmla="*/ 1412932 h 2932076"/>
              <a:gd name="connsiteX10" fmla="*/ 5639476 w 6739960"/>
              <a:gd name="connsiteY10" fmla="*/ 987050 h 2932076"/>
              <a:gd name="connsiteX11" fmla="*/ 5808337 w 6739960"/>
              <a:gd name="connsiteY11" fmla="*/ 1416589 h 2932076"/>
              <a:gd name="connsiteX12" fmla="*/ 5994265 w 6739960"/>
              <a:gd name="connsiteY12" fmla="*/ 1027285 h 2932076"/>
              <a:gd name="connsiteX13" fmla="*/ 6169602 w 6739960"/>
              <a:gd name="connsiteY13" fmla="*/ 1442193 h 2932076"/>
              <a:gd name="connsiteX14" fmla="*/ 6323448 w 6739960"/>
              <a:gd name="connsiteY14" fmla="*/ 1104095 h 2932076"/>
              <a:gd name="connsiteX15" fmla="*/ 6469982 w 6739960"/>
              <a:gd name="connsiteY15" fmla="*/ 1431220 h 2932076"/>
              <a:gd name="connsiteX16" fmla="*/ 6461905 w 6739960"/>
              <a:gd name="connsiteY16" fmla="*/ 2209374 h 2932076"/>
              <a:gd name="connsiteX17" fmla="*/ 6345394 w 6739960"/>
              <a:gd name="connsiteY17" fmla="*/ 2581766 h 2932076"/>
              <a:gd name="connsiteX18" fmla="*/ 6271329 w 6739960"/>
              <a:gd name="connsiteY18" fmla="*/ 2898832 h 2932076"/>
              <a:gd name="connsiteX19" fmla="*/ 6739960 w 6739960"/>
              <a:gd name="connsiteY19" fmla="*/ 2897922 h 2932076"/>
              <a:gd name="connsiteX0" fmla="*/ 0 w 6739960"/>
              <a:gd name="connsiteY0" fmla="*/ 2932076 h 2932076"/>
              <a:gd name="connsiteX1" fmla="*/ 5278711 w 6739960"/>
              <a:gd name="connsiteY1" fmla="*/ 2896623 h 2932076"/>
              <a:gd name="connsiteX2" fmla="*/ 5138692 w 6739960"/>
              <a:gd name="connsiteY2" fmla="*/ 2651182 h 2932076"/>
              <a:gd name="connsiteX3" fmla="*/ 4548142 w 6739960"/>
              <a:gd name="connsiteY3" fmla="*/ 1584382 h 2932076"/>
              <a:gd name="connsiteX4" fmla="*/ 4745118 w 6739960"/>
              <a:gd name="connsiteY4" fmla="*/ 1415903 h 2932076"/>
              <a:gd name="connsiteX5" fmla="*/ 5167267 w 6739960"/>
              <a:gd name="connsiteY5" fmla="*/ 1898707 h 2932076"/>
              <a:gd name="connsiteX6" fmla="*/ 5110117 w 6739960"/>
              <a:gd name="connsiteY6" fmla="*/ 431857 h 2932076"/>
              <a:gd name="connsiteX7" fmla="*/ 5249871 w 6739960"/>
              <a:gd name="connsiteY7" fmla="*/ 0 h 2932076"/>
              <a:gd name="connsiteX8" fmla="*/ 5386342 w 6739960"/>
              <a:gd name="connsiteY8" fmla="*/ 441382 h 2932076"/>
              <a:gd name="connsiteX9" fmla="*/ 5453017 w 6739960"/>
              <a:gd name="connsiteY9" fmla="*/ 1412932 h 2932076"/>
              <a:gd name="connsiteX10" fmla="*/ 5639476 w 6739960"/>
              <a:gd name="connsiteY10" fmla="*/ 987050 h 2932076"/>
              <a:gd name="connsiteX11" fmla="*/ 5808337 w 6739960"/>
              <a:gd name="connsiteY11" fmla="*/ 1416589 h 2932076"/>
              <a:gd name="connsiteX12" fmla="*/ 5994265 w 6739960"/>
              <a:gd name="connsiteY12" fmla="*/ 1027285 h 2932076"/>
              <a:gd name="connsiteX13" fmla="*/ 6169602 w 6739960"/>
              <a:gd name="connsiteY13" fmla="*/ 1442193 h 2932076"/>
              <a:gd name="connsiteX14" fmla="*/ 6323448 w 6739960"/>
              <a:gd name="connsiteY14" fmla="*/ 1104095 h 2932076"/>
              <a:gd name="connsiteX15" fmla="*/ 6469982 w 6739960"/>
              <a:gd name="connsiteY15" fmla="*/ 1431220 h 2932076"/>
              <a:gd name="connsiteX16" fmla="*/ 6461905 w 6739960"/>
              <a:gd name="connsiteY16" fmla="*/ 2209374 h 2932076"/>
              <a:gd name="connsiteX17" fmla="*/ 6345394 w 6739960"/>
              <a:gd name="connsiteY17" fmla="*/ 2581766 h 2932076"/>
              <a:gd name="connsiteX18" fmla="*/ 6271329 w 6739960"/>
              <a:gd name="connsiteY18" fmla="*/ 2898832 h 2932076"/>
              <a:gd name="connsiteX19" fmla="*/ 6739960 w 6739960"/>
              <a:gd name="connsiteY19" fmla="*/ 2897922 h 2932076"/>
              <a:gd name="connsiteX0" fmla="*/ 0 w 6504294"/>
              <a:gd name="connsiteY0" fmla="*/ 2926720 h 2926720"/>
              <a:gd name="connsiteX1" fmla="*/ 5043045 w 6504294"/>
              <a:gd name="connsiteY1" fmla="*/ 2896623 h 2926720"/>
              <a:gd name="connsiteX2" fmla="*/ 4903026 w 6504294"/>
              <a:gd name="connsiteY2" fmla="*/ 2651182 h 2926720"/>
              <a:gd name="connsiteX3" fmla="*/ 4312476 w 6504294"/>
              <a:gd name="connsiteY3" fmla="*/ 1584382 h 2926720"/>
              <a:gd name="connsiteX4" fmla="*/ 4509452 w 6504294"/>
              <a:gd name="connsiteY4" fmla="*/ 1415903 h 2926720"/>
              <a:gd name="connsiteX5" fmla="*/ 4931601 w 6504294"/>
              <a:gd name="connsiteY5" fmla="*/ 1898707 h 2926720"/>
              <a:gd name="connsiteX6" fmla="*/ 4874451 w 6504294"/>
              <a:gd name="connsiteY6" fmla="*/ 431857 h 2926720"/>
              <a:gd name="connsiteX7" fmla="*/ 5014205 w 6504294"/>
              <a:gd name="connsiteY7" fmla="*/ 0 h 2926720"/>
              <a:gd name="connsiteX8" fmla="*/ 5150676 w 6504294"/>
              <a:gd name="connsiteY8" fmla="*/ 441382 h 2926720"/>
              <a:gd name="connsiteX9" fmla="*/ 5217351 w 6504294"/>
              <a:gd name="connsiteY9" fmla="*/ 1412932 h 2926720"/>
              <a:gd name="connsiteX10" fmla="*/ 5403810 w 6504294"/>
              <a:gd name="connsiteY10" fmla="*/ 987050 h 2926720"/>
              <a:gd name="connsiteX11" fmla="*/ 5572671 w 6504294"/>
              <a:gd name="connsiteY11" fmla="*/ 1416589 h 2926720"/>
              <a:gd name="connsiteX12" fmla="*/ 5758599 w 6504294"/>
              <a:gd name="connsiteY12" fmla="*/ 1027285 h 2926720"/>
              <a:gd name="connsiteX13" fmla="*/ 5933936 w 6504294"/>
              <a:gd name="connsiteY13" fmla="*/ 1442193 h 2926720"/>
              <a:gd name="connsiteX14" fmla="*/ 6087782 w 6504294"/>
              <a:gd name="connsiteY14" fmla="*/ 1104095 h 2926720"/>
              <a:gd name="connsiteX15" fmla="*/ 6234316 w 6504294"/>
              <a:gd name="connsiteY15" fmla="*/ 1431220 h 2926720"/>
              <a:gd name="connsiteX16" fmla="*/ 6226239 w 6504294"/>
              <a:gd name="connsiteY16" fmla="*/ 2209374 h 2926720"/>
              <a:gd name="connsiteX17" fmla="*/ 6109728 w 6504294"/>
              <a:gd name="connsiteY17" fmla="*/ 2581766 h 2926720"/>
              <a:gd name="connsiteX18" fmla="*/ 6035663 w 6504294"/>
              <a:gd name="connsiteY18" fmla="*/ 2898832 h 2926720"/>
              <a:gd name="connsiteX19" fmla="*/ 6504294 w 6504294"/>
              <a:gd name="connsiteY19" fmla="*/ 2897922 h 2926720"/>
              <a:gd name="connsiteX0" fmla="*/ 0 w 6691756"/>
              <a:gd name="connsiteY0" fmla="*/ 2926720 h 2926720"/>
              <a:gd name="connsiteX1" fmla="*/ 5043045 w 6691756"/>
              <a:gd name="connsiteY1" fmla="*/ 2896623 h 2926720"/>
              <a:gd name="connsiteX2" fmla="*/ 4903026 w 6691756"/>
              <a:gd name="connsiteY2" fmla="*/ 2651182 h 2926720"/>
              <a:gd name="connsiteX3" fmla="*/ 4312476 w 6691756"/>
              <a:gd name="connsiteY3" fmla="*/ 1584382 h 2926720"/>
              <a:gd name="connsiteX4" fmla="*/ 4509452 w 6691756"/>
              <a:gd name="connsiteY4" fmla="*/ 1415903 h 2926720"/>
              <a:gd name="connsiteX5" fmla="*/ 4931601 w 6691756"/>
              <a:gd name="connsiteY5" fmla="*/ 1898707 h 2926720"/>
              <a:gd name="connsiteX6" fmla="*/ 4874451 w 6691756"/>
              <a:gd name="connsiteY6" fmla="*/ 431857 h 2926720"/>
              <a:gd name="connsiteX7" fmla="*/ 5014205 w 6691756"/>
              <a:gd name="connsiteY7" fmla="*/ 0 h 2926720"/>
              <a:gd name="connsiteX8" fmla="*/ 5150676 w 6691756"/>
              <a:gd name="connsiteY8" fmla="*/ 441382 h 2926720"/>
              <a:gd name="connsiteX9" fmla="*/ 5217351 w 6691756"/>
              <a:gd name="connsiteY9" fmla="*/ 1412932 h 2926720"/>
              <a:gd name="connsiteX10" fmla="*/ 5403810 w 6691756"/>
              <a:gd name="connsiteY10" fmla="*/ 987050 h 2926720"/>
              <a:gd name="connsiteX11" fmla="*/ 5572671 w 6691756"/>
              <a:gd name="connsiteY11" fmla="*/ 1416589 h 2926720"/>
              <a:gd name="connsiteX12" fmla="*/ 5758599 w 6691756"/>
              <a:gd name="connsiteY12" fmla="*/ 1027285 h 2926720"/>
              <a:gd name="connsiteX13" fmla="*/ 5933936 w 6691756"/>
              <a:gd name="connsiteY13" fmla="*/ 1442193 h 2926720"/>
              <a:gd name="connsiteX14" fmla="*/ 6087782 w 6691756"/>
              <a:gd name="connsiteY14" fmla="*/ 1104095 h 2926720"/>
              <a:gd name="connsiteX15" fmla="*/ 6234316 w 6691756"/>
              <a:gd name="connsiteY15" fmla="*/ 1431220 h 2926720"/>
              <a:gd name="connsiteX16" fmla="*/ 6226239 w 6691756"/>
              <a:gd name="connsiteY16" fmla="*/ 2209374 h 2926720"/>
              <a:gd name="connsiteX17" fmla="*/ 6109728 w 6691756"/>
              <a:gd name="connsiteY17" fmla="*/ 2581766 h 2926720"/>
              <a:gd name="connsiteX18" fmla="*/ 6035663 w 6691756"/>
              <a:gd name="connsiteY18" fmla="*/ 2898832 h 2926720"/>
              <a:gd name="connsiteX19" fmla="*/ 6691756 w 6691756"/>
              <a:gd name="connsiteY19" fmla="*/ 2897922 h 2926720"/>
              <a:gd name="connsiteX0" fmla="*/ 0 w 6691756"/>
              <a:gd name="connsiteY0" fmla="*/ 2926720 h 2926720"/>
              <a:gd name="connsiteX1" fmla="*/ 5043045 w 6691756"/>
              <a:gd name="connsiteY1" fmla="*/ 2917545 h 2926720"/>
              <a:gd name="connsiteX2" fmla="*/ 4903026 w 6691756"/>
              <a:gd name="connsiteY2" fmla="*/ 2651182 h 2926720"/>
              <a:gd name="connsiteX3" fmla="*/ 4312476 w 6691756"/>
              <a:gd name="connsiteY3" fmla="*/ 1584382 h 2926720"/>
              <a:gd name="connsiteX4" fmla="*/ 4509452 w 6691756"/>
              <a:gd name="connsiteY4" fmla="*/ 1415903 h 2926720"/>
              <a:gd name="connsiteX5" fmla="*/ 4931601 w 6691756"/>
              <a:gd name="connsiteY5" fmla="*/ 1898707 h 2926720"/>
              <a:gd name="connsiteX6" fmla="*/ 4874451 w 6691756"/>
              <a:gd name="connsiteY6" fmla="*/ 431857 h 2926720"/>
              <a:gd name="connsiteX7" fmla="*/ 5014205 w 6691756"/>
              <a:gd name="connsiteY7" fmla="*/ 0 h 2926720"/>
              <a:gd name="connsiteX8" fmla="*/ 5150676 w 6691756"/>
              <a:gd name="connsiteY8" fmla="*/ 441382 h 2926720"/>
              <a:gd name="connsiteX9" fmla="*/ 5217351 w 6691756"/>
              <a:gd name="connsiteY9" fmla="*/ 1412932 h 2926720"/>
              <a:gd name="connsiteX10" fmla="*/ 5403810 w 6691756"/>
              <a:gd name="connsiteY10" fmla="*/ 987050 h 2926720"/>
              <a:gd name="connsiteX11" fmla="*/ 5572671 w 6691756"/>
              <a:gd name="connsiteY11" fmla="*/ 1416589 h 2926720"/>
              <a:gd name="connsiteX12" fmla="*/ 5758599 w 6691756"/>
              <a:gd name="connsiteY12" fmla="*/ 1027285 h 2926720"/>
              <a:gd name="connsiteX13" fmla="*/ 5933936 w 6691756"/>
              <a:gd name="connsiteY13" fmla="*/ 1442193 h 2926720"/>
              <a:gd name="connsiteX14" fmla="*/ 6087782 w 6691756"/>
              <a:gd name="connsiteY14" fmla="*/ 1104095 h 2926720"/>
              <a:gd name="connsiteX15" fmla="*/ 6234316 w 6691756"/>
              <a:gd name="connsiteY15" fmla="*/ 1431220 h 2926720"/>
              <a:gd name="connsiteX16" fmla="*/ 6226239 w 6691756"/>
              <a:gd name="connsiteY16" fmla="*/ 2209374 h 2926720"/>
              <a:gd name="connsiteX17" fmla="*/ 6109728 w 6691756"/>
              <a:gd name="connsiteY17" fmla="*/ 2581766 h 2926720"/>
              <a:gd name="connsiteX18" fmla="*/ 6035663 w 6691756"/>
              <a:gd name="connsiteY18" fmla="*/ 2898832 h 2926720"/>
              <a:gd name="connsiteX19" fmla="*/ 6691756 w 6691756"/>
              <a:gd name="connsiteY19" fmla="*/ 2897922 h 2926720"/>
              <a:gd name="connsiteX0" fmla="*/ 0 w 6691756"/>
              <a:gd name="connsiteY0" fmla="*/ 2926720 h 2926720"/>
              <a:gd name="connsiteX1" fmla="*/ 5056993 w 6691756"/>
              <a:gd name="connsiteY1" fmla="*/ 2910571 h 2926720"/>
              <a:gd name="connsiteX2" fmla="*/ 4903026 w 6691756"/>
              <a:gd name="connsiteY2" fmla="*/ 2651182 h 2926720"/>
              <a:gd name="connsiteX3" fmla="*/ 4312476 w 6691756"/>
              <a:gd name="connsiteY3" fmla="*/ 1584382 h 2926720"/>
              <a:gd name="connsiteX4" fmla="*/ 4509452 w 6691756"/>
              <a:gd name="connsiteY4" fmla="*/ 1415903 h 2926720"/>
              <a:gd name="connsiteX5" fmla="*/ 4931601 w 6691756"/>
              <a:gd name="connsiteY5" fmla="*/ 1898707 h 2926720"/>
              <a:gd name="connsiteX6" fmla="*/ 4874451 w 6691756"/>
              <a:gd name="connsiteY6" fmla="*/ 431857 h 2926720"/>
              <a:gd name="connsiteX7" fmla="*/ 5014205 w 6691756"/>
              <a:gd name="connsiteY7" fmla="*/ 0 h 2926720"/>
              <a:gd name="connsiteX8" fmla="*/ 5150676 w 6691756"/>
              <a:gd name="connsiteY8" fmla="*/ 441382 h 2926720"/>
              <a:gd name="connsiteX9" fmla="*/ 5217351 w 6691756"/>
              <a:gd name="connsiteY9" fmla="*/ 1412932 h 2926720"/>
              <a:gd name="connsiteX10" fmla="*/ 5403810 w 6691756"/>
              <a:gd name="connsiteY10" fmla="*/ 987050 h 2926720"/>
              <a:gd name="connsiteX11" fmla="*/ 5572671 w 6691756"/>
              <a:gd name="connsiteY11" fmla="*/ 1416589 h 2926720"/>
              <a:gd name="connsiteX12" fmla="*/ 5758599 w 6691756"/>
              <a:gd name="connsiteY12" fmla="*/ 1027285 h 2926720"/>
              <a:gd name="connsiteX13" fmla="*/ 5933936 w 6691756"/>
              <a:gd name="connsiteY13" fmla="*/ 1442193 h 2926720"/>
              <a:gd name="connsiteX14" fmla="*/ 6087782 w 6691756"/>
              <a:gd name="connsiteY14" fmla="*/ 1104095 h 2926720"/>
              <a:gd name="connsiteX15" fmla="*/ 6234316 w 6691756"/>
              <a:gd name="connsiteY15" fmla="*/ 1431220 h 2926720"/>
              <a:gd name="connsiteX16" fmla="*/ 6226239 w 6691756"/>
              <a:gd name="connsiteY16" fmla="*/ 2209374 h 2926720"/>
              <a:gd name="connsiteX17" fmla="*/ 6109728 w 6691756"/>
              <a:gd name="connsiteY17" fmla="*/ 2581766 h 2926720"/>
              <a:gd name="connsiteX18" fmla="*/ 6035663 w 6691756"/>
              <a:gd name="connsiteY18" fmla="*/ 2898832 h 2926720"/>
              <a:gd name="connsiteX19" fmla="*/ 6691756 w 6691756"/>
              <a:gd name="connsiteY19" fmla="*/ 2897922 h 2926720"/>
              <a:gd name="connsiteX0" fmla="*/ 0 w 6691756"/>
              <a:gd name="connsiteY0" fmla="*/ 2926720 h 2927671"/>
              <a:gd name="connsiteX1" fmla="*/ 5056993 w 6691756"/>
              <a:gd name="connsiteY1" fmla="*/ 2924519 h 2927671"/>
              <a:gd name="connsiteX2" fmla="*/ 4903026 w 6691756"/>
              <a:gd name="connsiteY2" fmla="*/ 2651182 h 2927671"/>
              <a:gd name="connsiteX3" fmla="*/ 4312476 w 6691756"/>
              <a:gd name="connsiteY3" fmla="*/ 1584382 h 2927671"/>
              <a:gd name="connsiteX4" fmla="*/ 4509452 w 6691756"/>
              <a:gd name="connsiteY4" fmla="*/ 1415903 h 2927671"/>
              <a:gd name="connsiteX5" fmla="*/ 4931601 w 6691756"/>
              <a:gd name="connsiteY5" fmla="*/ 1898707 h 2927671"/>
              <a:gd name="connsiteX6" fmla="*/ 4874451 w 6691756"/>
              <a:gd name="connsiteY6" fmla="*/ 431857 h 2927671"/>
              <a:gd name="connsiteX7" fmla="*/ 5014205 w 6691756"/>
              <a:gd name="connsiteY7" fmla="*/ 0 h 2927671"/>
              <a:gd name="connsiteX8" fmla="*/ 5150676 w 6691756"/>
              <a:gd name="connsiteY8" fmla="*/ 441382 h 2927671"/>
              <a:gd name="connsiteX9" fmla="*/ 5217351 w 6691756"/>
              <a:gd name="connsiteY9" fmla="*/ 1412932 h 2927671"/>
              <a:gd name="connsiteX10" fmla="*/ 5403810 w 6691756"/>
              <a:gd name="connsiteY10" fmla="*/ 987050 h 2927671"/>
              <a:gd name="connsiteX11" fmla="*/ 5572671 w 6691756"/>
              <a:gd name="connsiteY11" fmla="*/ 1416589 h 2927671"/>
              <a:gd name="connsiteX12" fmla="*/ 5758599 w 6691756"/>
              <a:gd name="connsiteY12" fmla="*/ 1027285 h 2927671"/>
              <a:gd name="connsiteX13" fmla="*/ 5933936 w 6691756"/>
              <a:gd name="connsiteY13" fmla="*/ 1442193 h 2927671"/>
              <a:gd name="connsiteX14" fmla="*/ 6087782 w 6691756"/>
              <a:gd name="connsiteY14" fmla="*/ 1104095 h 2927671"/>
              <a:gd name="connsiteX15" fmla="*/ 6234316 w 6691756"/>
              <a:gd name="connsiteY15" fmla="*/ 1431220 h 2927671"/>
              <a:gd name="connsiteX16" fmla="*/ 6226239 w 6691756"/>
              <a:gd name="connsiteY16" fmla="*/ 2209374 h 2927671"/>
              <a:gd name="connsiteX17" fmla="*/ 6109728 w 6691756"/>
              <a:gd name="connsiteY17" fmla="*/ 2581766 h 2927671"/>
              <a:gd name="connsiteX18" fmla="*/ 6035663 w 6691756"/>
              <a:gd name="connsiteY18" fmla="*/ 2898832 h 2927671"/>
              <a:gd name="connsiteX19" fmla="*/ 6691756 w 6691756"/>
              <a:gd name="connsiteY19" fmla="*/ 2897922 h 2927671"/>
              <a:gd name="connsiteX0" fmla="*/ 0 w 6691756"/>
              <a:gd name="connsiteY0" fmla="*/ 2926720 h 2927671"/>
              <a:gd name="connsiteX1" fmla="*/ 5056993 w 6691756"/>
              <a:gd name="connsiteY1" fmla="*/ 2924519 h 2927671"/>
              <a:gd name="connsiteX2" fmla="*/ 4903026 w 6691756"/>
              <a:gd name="connsiteY2" fmla="*/ 2651182 h 2927671"/>
              <a:gd name="connsiteX3" fmla="*/ 4312476 w 6691756"/>
              <a:gd name="connsiteY3" fmla="*/ 1584382 h 2927671"/>
              <a:gd name="connsiteX4" fmla="*/ 4509452 w 6691756"/>
              <a:gd name="connsiteY4" fmla="*/ 1415903 h 2927671"/>
              <a:gd name="connsiteX5" fmla="*/ 4931601 w 6691756"/>
              <a:gd name="connsiteY5" fmla="*/ 1898707 h 2927671"/>
              <a:gd name="connsiteX6" fmla="*/ 4874451 w 6691756"/>
              <a:gd name="connsiteY6" fmla="*/ 431857 h 2927671"/>
              <a:gd name="connsiteX7" fmla="*/ 5014205 w 6691756"/>
              <a:gd name="connsiteY7" fmla="*/ 0 h 2927671"/>
              <a:gd name="connsiteX8" fmla="*/ 5150676 w 6691756"/>
              <a:gd name="connsiteY8" fmla="*/ 441382 h 2927671"/>
              <a:gd name="connsiteX9" fmla="*/ 5217351 w 6691756"/>
              <a:gd name="connsiteY9" fmla="*/ 1412932 h 2927671"/>
              <a:gd name="connsiteX10" fmla="*/ 5403810 w 6691756"/>
              <a:gd name="connsiteY10" fmla="*/ 987050 h 2927671"/>
              <a:gd name="connsiteX11" fmla="*/ 5572671 w 6691756"/>
              <a:gd name="connsiteY11" fmla="*/ 1416589 h 2927671"/>
              <a:gd name="connsiteX12" fmla="*/ 5758599 w 6691756"/>
              <a:gd name="connsiteY12" fmla="*/ 1027285 h 2927671"/>
              <a:gd name="connsiteX13" fmla="*/ 5933936 w 6691756"/>
              <a:gd name="connsiteY13" fmla="*/ 1442193 h 2927671"/>
              <a:gd name="connsiteX14" fmla="*/ 6087782 w 6691756"/>
              <a:gd name="connsiteY14" fmla="*/ 1104095 h 2927671"/>
              <a:gd name="connsiteX15" fmla="*/ 6234316 w 6691756"/>
              <a:gd name="connsiteY15" fmla="*/ 1431220 h 2927671"/>
              <a:gd name="connsiteX16" fmla="*/ 6226239 w 6691756"/>
              <a:gd name="connsiteY16" fmla="*/ 2209374 h 2927671"/>
              <a:gd name="connsiteX17" fmla="*/ 6109728 w 6691756"/>
              <a:gd name="connsiteY17" fmla="*/ 2581766 h 2927671"/>
              <a:gd name="connsiteX18" fmla="*/ 6035663 w 6691756"/>
              <a:gd name="connsiteY18" fmla="*/ 2912780 h 2927671"/>
              <a:gd name="connsiteX19" fmla="*/ 6691756 w 6691756"/>
              <a:gd name="connsiteY19" fmla="*/ 2897922 h 2927671"/>
              <a:gd name="connsiteX0" fmla="*/ 0 w 6698730"/>
              <a:gd name="connsiteY0" fmla="*/ 2926720 h 2927671"/>
              <a:gd name="connsiteX1" fmla="*/ 5056993 w 6698730"/>
              <a:gd name="connsiteY1" fmla="*/ 2924519 h 2927671"/>
              <a:gd name="connsiteX2" fmla="*/ 4903026 w 6698730"/>
              <a:gd name="connsiteY2" fmla="*/ 2651182 h 2927671"/>
              <a:gd name="connsiteX3" fmla="*/ 4312476 w 6698730"/>
              <a:gd name="connsiteY3" fmla="*/ 1584382 h 2927671"/>
              <a:gd name="connsiteX4" fmla="*/ 4509452 w 6698730"/>
              <a:gd name="connsiteY4" fmla="*/ 1415903 h 2927671"/>
              <a:gd name="connsiteX5" fmla="*/ 4931601 w 6698730"/>
              <a:gd name="connsiteY5" fmla="*/ 1898707 h 2927671"/>
              <a:gd name="connsiteX6" fmla="*/ 4874451 w 6698730"/>
              <a:gd name="connsiteY6" fmla="*/ 431857 h 2927671"/>
              <a:gd name="connsiteX7" fmla="*/ 5014205 w 6698730"/>
              <a:gd name="connsiteY7" fmla="*/ 0 h 2927671"/>
              <a:gd name="connsiteX8" fmla="*/ 5150676 w 6698730"/>
              <a:gd name="connsiteY8" fmla="*/ 441382 h 2927671"/>
              <a:gd name="connsiteX9" fmla="*/ 5217351 w 6698730"/>
              <a:gd name="connsiteY9" fmla="*/ 1412932 h 2927671"/>
              <a:gd name="connsiteX10" fmla="*/ 5403810 w 6698730"/>
              <a:gd name="connsiteY10" fmla="*/ 987050 h 2927671"/>
              <a:gd name="connsiteX11" fmla="*/ 5572671 w 6698730"/>
              <a:gd name="connsiteY11" fmla="*/ 1416589 h 2927671"/>
              <a:gd name="connsiteX12" fmla="*/ 5758599 w 6698730"/>
              <a:gd name="connsiteY12" fmla="*/ 1027285 h 2927671"/>
              <a:gd name="connsiteX13" fmla="*/ 5933936 w 6698730"/>
              <a:gd name="connsiteY13" fmla="*/ 1442193 h 2927671"/>
              <a:gd name="connsiteX14" fmla="*/ 6087782 w 6698730"/>
              <a:gd name="connsiteY14" fmla="*/ 1104095 h 2927671"/>
              <a:gd name="connsiteX15" fmla="*/ 6234316 w 6698730"/>
              <a:gd name="connsiteY15" fmla="*/ 1431220 h 2927671"/>
              <a:gd name="connsiteX16" fmla="*/ 6226239 w 6698730"/>
              <a:gd name="connsiteY16" fmla="*/ 2209374 h 2927671"/>
              <a:gd name="connsiteX17" fmla="*/ 6109728 w 6698730"/>
              <a:gd name="connsiteY17" fmla="*/ 2581766 h 2927671"/>
              <a:gd name="connsiteX18" fmla="*/ 6035663 w 6698730"/>
              <a:gd name="connsiteY18" fmla="*/ 2912780 h 2927671"/>
              <a:gd name="connsiteX19" fmla="*/ 6698730 w 6698730"/>
              <a:gd name="connsiteY19" fmla="*/ 2918844 h 2927671"/>
              <a:gd name="connsiteX0" fmla="*/ 0 w 6698730"/>
              <a:gd name="connsiteY0" fmla="*/ 2926720 h 2940676"/>
              <a:gd name="connsiteX1" fmla="*/ 5056993 w 6698730"/>
              <a:gd name="connsiteY1" fmla="*/ 2924519 h 2940676"/>
              <a:gd name="connsiteX2" fmla="*/ 4903026 w 6698730"/>
              <a:gd name="connsiteY2" fmla="*/ 2651182 h 2940676"/>
              <a:gd name="connsiteX3" fmla="*/ 4312476 w 6698730"/>
              <a:gd name="connsiteY3" fmla="*/ 1584382 h 2940676"/>
              <a:gd name="connsiteX4" fmla="*/ 4509452 w 6698730"/>
              <a:gd name="connsiteY4" fmla="*/ 1415903 h 2940676"/>
              <a:gd name="connsiteX5" fmla="*/ 4931601 w 6698730"/>
              <a:gd name="connsiteY5" fmla="*/ 1898707 h 2940676"/>
              <a:gd name="connsiteX6" fmla="*/ 4874451 w 6698730"/>
              <a:gd name="connsiteY6" fmla="*/ 431857 h 2940676"/>
              <a:gd name="connsiteX7" fmla="*/ 5014205 w 6698730"/>
              <a:gd name="connsiteY7" fmla="*/ 0 h 2940676"/>
              <a:gd name="connsiteX8" fmla="*/ 5150676 w 6698730"/>
              <a:gd name="connsiteY8" fmla="*/ 441382 h 2940676"/>
              <a:gd name="connsiteX9" fmla="*/ 5217351 w 6698730"/>
              <a:gd name="connsiteY9" fmla="*/ 1412932 h 2940676"/>
              <a:gd name="connsiteX10" fmla="*/ 5403810 w 6698730"/>
              <a:gd name="connsiteY10" fmla="*/ 987050 h 2940676"/>
              <a:gd name="connsiteX11" fmla="*/ 5572671 w 6698730"/>
              <a:gd name="connsiteY11" fmla="*/ 1416589 h 2940676"/>
              <a:gd name="connsiteX12" fmla="*/ 5758599 w 6698730"/>
              <a:gd name="connsiteY12" fmla="*/ 1027285 h 2940676"/>
              <a:gd name="connsiteX13" fmla="*/ 5933936 w 6698730"/>
              <a:gd name="connsiteY13" fmla="*/ 1442193 h 2940676"/>
              <a:gd name="connsiteX14" fmla="*/ 6087782 w 6698730"/>
              <a:gd name="connsiteY14" fmla="*/ 1104095 h 2940676"/>
              <a:gd name="connsiteX15" fmla="*/ 6234316 w 6698730"/>
              <a:gd name="connsiteY15" fmla="*/ 1431220 h 2940676"/>
              <a:gd name="connsiteX16" fmla="*/ 6226239 w 6698730"/>
              <a:gd name="connsiteY16" fmla="*/ 2209374 h 2940676"/>
              <a:gd name="connsiteX17" fmla="*/ 6109728 w 6698730"/>
              <a:gd name="connsiteY17" fmla="*/ 2581766 h 2940676"/>
              <a:gd name="connsiteX18" fmla="*/ 6042637 w 6698730"/>
              <a:gd name="connsiteY18" fmla="*/ 2940676 h 2940676"/>
              <a:gd name="connsiteX19" fmla="*/ 6698730 w 6698730"/>
              <a:gd name="connsiteY19" fmla="*/ 2918844 h 2940676"/>
              <a:gd name="connsiteX0" fmla="*/ 0 w 6705704"/>
              <a:gd name="connsiteY0" fmla="*/ 2926720 h 2940676"/>
              <a:gd name="connsiteX1" fmla="*/ 5056993 w 6705704"/>
              <a:gd name="connsiteY1" fmla="*/ 2924519 h 2940676"/>
              <a:gd name="connsiteX2" fmla="*/ 4903026 w 6705704"/>
              <a:gd name="connsiteY2" fmla="*/ 2651182 h 2940676"/>
              <a:gd name="connsiteX3" fmla="*/ 4312476 w 6705704"/>
              <a:gd name="connsiteY3" fmla="*/ 1584382 h 2940676"/>
              <a:gd name="connsiteX4" fmla="*/ 4509452 w 6705704"/>
              <a:gd name="connsiteY4" fmla="*/ 1415903 h 2940676"/>
              <a:gd name="connsiteX5" fmla="*/ 4931601 w 6705704"/>
              <a:gd name="connsiteY5" fmla="*/ 1898707 h 2940676"/>
              <a:gd name="connsiteX6" fmla="*/ 4874451 w 6705704"/>
              <a:gd name="connsiteY6" fmla="*/ 431857 h 2940676"/>
              <a:gd name="connsiteX7" fmla="*/ 5014205 w 6705704"/>
              <a:gd name="connsiteY7" fmla="*/ 0 h 2940676"/>
              <a:gd name="connsiteX8" fmla="*/ 5150676 w 6705704"/>
              <a:gd name="connsiteY8" fmla="*/ 441382 h 2940676"/>
              <a:gd name="connsiteX9" fmla="*/ 5217351 w 6705704"/>
              <a:gd name="connsiteY9" fmla="*/ 1412932 h 2940676"/>
              <a:gd name="connsiteX10" fmla="*/ 5403810 w 6705704"/>
              <a:gd name="connsiteY10" fmla="*/ 987050 h 2940676"/>
              <a:gd name="connsiteX11" fmla="*/ 5572671 w 6705704"/>
              <a:gd name="connsiteY11" fmla="*/ 1416589 h 2940676"/>
              <a:gd name="connsiteX12" fmla="*/ 5758599 w 6705704"/>
              <a:gd name="connsiteY12" fmla="*/ 1027285 h 2940676"/>
              <a:gd name="connsiteX13" fmla="*/ 5933936 w 6705704"/>
              <a:gd name="connsiteY13" fmla="*/ 1442193 h 2940676"/>
              <a:gd name="connsiteX14" fmla="*/ 6087782 w 6705704"/>
              <a:gd name="connsiteY14" fmla="*/ 1104095 h 2940676"/>
              <a:gd name="connsiteX15" fmla="*/ 6234316 w 6705704"/>
              <a:gd name="connsiteY15" fmla="*/ 1431220 h 2940676"/>
              <a:gd name="connsiteX16" fmla="*/ 6226239 w 6705704"/>
              <a:gd name="connsiteY16" fmla="*/ 2209374 h 2940676"/>
              <a:gd name="connsiteX17" fmla="*/ 6109728 w 6705704"/>
              <a:gd name="connsiteY17" fmla="*/ 2581766 h 2940676"/>
              <a:gd name="connsiteX18" fmla="*/ 6042637 w 6705704"/>
              <a:gd name="connsiteY18" fmla="*/ 2940676 h 2940676"/>
              <a:gd name="connsiteX19" fmla="*/ 6705704 w 6705704"/>
              <a:gd name="connsiteY19" fmla="*/ 2939766 h 2940676"/>
              <a:gd name="connsiteX0" fmla="*/ 0 w 6705704"/>
              <a:gd name="connsiteY0" fmla="*/ 2926720 h 2940676"/>
              <a:gd name="connsiteX1" fmla="*/ 5050019 w 6705704"/>
              <a:gd name="connsiteY1" fmla="*/ 2931493 h 2940676"/>
              <a:gd name="connsiteX2" fmla="*/ 4903026 w 6705704"/>
              <a:gd name="connsiteY2" fmla="*/ 2651182 h 2940676"/>
              <a:gd name="connsiteX3" fmla="*/ 4312476 w 6705704"/>
              <a:gd name="connsiteY3" fmla="*/ 1584382 h 2940676"/>
              <a:gd name="connsiteX4" fmla="*/ 4509452 w 6705704"/>
              <a:gd name="connsiteY4" fmla="*/ 1415903 h 2940676"/>
              <a:gd name="connsiteX5" fmla="*/ 4931601 w 6705704"/>
              <a:gd name="connsiteY5" fmla="*/ 1898707 h 2940676"/>
              <a:gd name="connsiteX6" fmla="*/ 4874451 w 6705704"/>
              <a:gd name="connsiteY6" fmla="*/ 431857 h 2940676"/>
              <a:gd name="connsiteX7" fmla="*/ 5014205 w 6705704"/>
              <a:gd name="connsiteY7" fmla="*/ 0 h 2940676"/>
              <a:gd name="connsiteX8" fmla="*/ 5150676 w 6705704"/>
              <a:gd name="connsiteY8" fmla="*/ 441382 h 2940676"/>
              <a:gd name="connsiteX9" fmla="*/ 5217351 w 6705704"/>
              <a:gd name="connsiteY9" fmla="*/ 1412932 h 2940676"/>
              <a:gd name="connsiteX10" fmla="*/ 5403810 w 6705704"/>
              <a:gd name="connsiteY10" fmla="*/ 987050 h 2940676"/>
              <a:gd name="connsiteX11" fmla="*/ 5572671 w 6705704"/>
              <a:gd name="connsiteY11" fmla="*/ 1416589 h 2940676"/>
              <a:gd name="connsiteX12" fmla="*/ 5758599 w 6705704"/>
              <a:gd name="connsiteY12" fmla="*/ 1027285 h 2940676"/>
              <a:gd name="connsiteX13" fmla="*/ 5933936 w 6705704"/>
              <a:gd name="connsiteY13" fmla="*/ 1442193 h 2940676"/>
              <a:gd name="connsiteX14" fmla="*/ 6087782 w 6705704"/>
              <a:gd name="connsiteY14" fmla="*/ 1104095 h 2940676"/>
              <a:gd name="connsiteX15" fmla="*/ 6234316 w 6705704"/>
              <a:gd name="connsiteY15" fmla="*/ 1431220 h 2940676"/>
              <a:gd name="connsiteX16" fmla="*/ 6226239 w 6705704"/>
              <a:gd name="connsiteY16" fmla="*/ 2209374 h 2940676"/>
              <a:gd name="connsiteX17" fmla="*/ 6109728 w 6705704"/>
              <a:gd name="connsiteY17" fmla="*/ 2581766 h 2940676"/>
              <a:gd name="connsiteX18" fmla="*/ 6042637 w 6705704"/>
              <a:gd name="connsiteY18" fmla="*/ 2940676 h 2940676"/>
              <a:gd name="connsiteX19" fmla="*/ 6705704 w 6705704"/>
              <a:gd name="connsiteY19" fmla="*/ 2939766 h 2940676"/>
              <a:gd name="connsiteX0" fmla="*/ 0 w 7031072"/>
              <a:gd name="connsiteY0" fmla="*/ 2926720 h 2940676"/>
              <a:gd name="connsiteX1" fmla="*/ 5050019 w 7031072"/>
              <a:gd name="connsiteY1" fmla="*/ 2931493 h 2940676"/>
              <a:gd name="connsiteX2" fmla="*/ 4903026 w 7031072"/>
              <a:gd name="connsiteY2" fmla="*/ 2651182 h 2940676"/>
              <a:gd name="connsiteX3" fmla="*/ 4312476 w 7031072"/>
              <a:gd name="connsiteY3" fmla="*/ 1584382 h 2940676"/>
              <a:gd name="connsiteX4" fmla="*/ 4509452 w 7031072"/>
              <a:gd name="connsiteY4" fmla="*/ 1415903 h 2940676"/>
              <a:gd name="connsiteX5" fmla="*/ 4931601 w 7031072"/>
              <a:gd name="connsiteY5" fmla="*/ 1898707 h 2940676"/>
              <a:gd name="connsiteX6" fmla="*/ 4874451 w 7031072"/>
              <a:gd name="connsiteY6" fmla="*/ 431857 h 2940676"/>
              <a:gd name="connsiteX7" fmla="*/ 5014205 w 7031072"/>
              <a:gd name="connsiteY7" fmla="*/ 0 h 2940676"/>
              <a:gd name="connsiteX8" fmla="*/ 5150676 w 7031072"/>
              <a:gd name="connsiteY8" fmla="*/ 441382 h 2940676"/>
              <a:gd name="connsiteX9" fmla="*/ 5217351 w 7031072"/>
              <a:gd name="connsiteY9" fmla="*/ 1412932 h 2940676"/>
              <a:gd name="connsiteX10" fmla="*/ 5403810 w 7031072"/>
              <a:gd name="connsiteY10" fmla="*/ 987050 h 2940676"/>
              <a:gd name="connsiteX11" fmla="*/ 5572671 w 7031072"/>
              <a:gd name="connsiteY11" fmla="*/ 1416589 h 2940676"/>
              <a:gd name="connsiteX12" fmla="*/ 5758599 w 7031072"/>
              <a:gd name="connsiteY12" fmla="*/ 1027285 h 2940676"/>
              <a:gd name="connsiteX13" fmla="*/ 5933936 w 7031072"/>
              <a:gd name="connsiteY13" fmla="*/ 1442193 h 2940676"/>
              <a:gd name="connsiteX14" fmla="*/ 6087782 w 7031072"/>
              <a:gd name="connsiteY14" fmla="*/ 1104095 h 2940676"/>
              <a:gd name="connsiteX15" fmla="*/ 6234316 w 7031072"/>
              <a:gd name="connsiteY15" fmla="*/ 1431220 h 2940676"/>
              <a:gd name="connsiteX16" fmla="*/ 6226239 w 7031072"/>
              <a:gd name="connsiteY16" fmla="*/ 2209374 h 2940676"/>
              <a:gd name="connsiteX17" fmla="*/ 6109728 w 7031072"/>
              <a:gd name="connsiteY17" fmla="*/ 2581766 h 2940676"/>
              <a:gd name="connsiteX18" fmla="*/ 6042637 w 7031072"/>
              <a:gd name="connsiteY18" fmla="*/ 2940676 h 2940676"/>
              <a:gd name="connsiteX19" fmla="*/ 7031072 w 7031072"/>
              <a:gd name="connsiteY19" fmla="*/ 2939766 h 2940676"/>
              <a:gd name="connsiteX0" fmla="*/ 0 w 8920705"/>
              <a:gd name="connsiteY0" fmla="*/ 2914206 h 2940676"/>
              <a:gd name="connsiteX1" fmla="*/ 6939652 w 8920705"/>
              <a:gd name="connsiteY1" fmla="*/ 2931493 h 2940676"/>
              <a:gd name="connsiteX2" fmla="*/ 6792659 w 8920705"/>
              <a:gd name="connsiteY2" fmla="*/ 2651182 h 2940676"/>
              <a:gd name="connsiteX3" fmla="*/ 6202109 w 8920705"/>
              <a:gd name="connsiteY3" fmla="*/ 1584382 h 2940676"/>
              <a:gd name="connsiteX4" fmla="*/ 6399085 w 8920705"/>
              <a:gd name="connsiteY4" fmla="*/ 1415903 h 2940676"/>
              <a:gd name="connsiteX5" fmla="*/ 6821234 w 8920705"/>
              <a:gd name="connsiteY5" fmla="*/ 1898707 h 2940676"/>
              <a:gd name="connsiteX6" fmla="*/ 6764084 w 8920705"/>
              <a:gd name="connsiteY6" fmla="*/ 431857 h 2940676"/>
              <a:gd name="connsiteX7" fmla="*/ 6903838 w 8920705"/>
              <a:gd name="connsiteY7" fmla="*/ 0 h 2940676"/>
              <a:gd name="connsiteX8" fmla="*/ 7040309 w 8920705"/>
              <a:gd name="connsiteY8" fmla="*/ 441382 h 2940676"/>
              <a:gd name="connsiteX9" fmla="*/ 7106984 w 8920705"/>
              <a:gd name="connsiteY9" fmla="*/ 1412932 h 2940676"/>
              <a:gd name="connsiteX10" fmla="*/ 7293443 w 8920705"/>
              <a:gd name="connsiteY10" fmla="*/ 987050 h 2940676"/>
              <a:gd name="connsiteX11" fmla="*/ 7462304 w 8920705"/>
              <a:gd name="connsiteY11" fmla="*/ 1416589 h 2940676"/>
              <a:gd name="connsiteX12" fmla="*/ 7648232 w 8920705"/>
              <a:gd name="connsiteY12" fmla="*/ 1027285 h 2940676"/>
              <a:gd name="connsiteX13" fmla="*/ 7823569 w 8920705"/>
              <a:gd name="connsiteY13" fmla="*/ 1442193 h 2940676"/>
              <a:gd name="connsiteX14" fmla="*/ 7977415 w 8920705"/>
              <a:gd name="connsiteY14" fmla="*/ 1104095 h 2940676"/>
              <a:gd name="connsiteX15" fmla="*/ 8123949 w 8920705"/>
              <a:gd name="connsiteY15" fmla="*/ 1431220 h 2940676"/>
              <a:gd name="connsiteX16" fmla="*/ 8115872 w 8920705"/>
              <a:gd name="connsiteY16" fmla="*/ 2209374 h 2940676"/>
              <a:gd name="connsiteX17" fmla="*/ 7999361 w 8920705"/>
              <a:gd name="connsiteY17" fmla="*/ 2581766 h 2940676"/>
              <a:gd name="connsiteX18" fmla="*/ 7932270 w 8920705"/>
              <a:gd name="connsiteY18" fmla="*/ 2940676 h 2940676"/>
              <a:gd name="connsiteX19" fmla="*/ 8920705 w 8920705"/>
              <a:gd name="connsiteY19" fmla="*/ 2939766 h 2940676"/>
              <a:gd name="connsiteX0" fmla="*/ 0 w 8920705"/>
              <a:gd name="connsiteY0" fmla="*/ 2914286 h 2940756"/>
              <a:gd name="connsiteX1" fmla="*/ 6939652 w 8920705"/>
              <a:gd name="connsiteY1" fmla="*/ 2931573 h 2940756"/>
              <a:gd name="connsiteX2" fmla="*/ 6792659 w 8920705"/>
              <a:gd name="connsiteY2" fmla="*/ 2651262 h 2940756"/>
              <a:gd name="connsiteX3" fmla="*/ 6202109 w 8920705"/>
              <a:gd name="connsiteY3" fmla="*/ 1584462 h 2940756"/>
              <a:gd name="connsiteX4" fmla="*/ 6399085 w 8920705"/>
              <a:gd name="connsiteY4" fmla="*/ 1415983 h 2940756"/>
              <a:gd name="connsiteX5" fmla="*/ 6821234 w 8920705"/>
              <a:gd name="connsiteY5" fmla="*/ 1898787 h 2940756"/>
              <a:gd name="connsiteX6" fmla="*/ 6764084 w 8920705"/>
              <a:gd name="connsiteY6" fmla="*/ 431937 h 2940756"/>
              <a:gd name="connsiteX7" fmla="*/ 6903838 w 8920705"/>
              <a:gd name="connsiteY7" fmla="*/ 80 h 2940756"/>
              <a:gd name="connsiteX8" fmla="*/ 7040309 w 8920705"/>
              <a:gd name="connsiteY8" fmla="*/ 441462 h 2940756"/>
              <a:gd name="connsiteX9" fmla="*/ 7106984 w 8920705"/>
              <a:gd name="connsiteY9" fmla="*/ 1413012 h 2940756"/>
              <a:gd name="connsiteX10" fmla="*/ 7293443 w 8920705"/>
              <a:gd name="connsiteY10" fmla="*/ 987130 h 2940756"/>
              <a:gd name="connsiteX11" fmla="*/ 7462304 w 8920705"/>
              <a:gd name="connsiteY11" fmla="*/ 1416669 h 2940756"/>
              <a:gd name="connsiteX12" fmla="*/ 7648232 w 8920705"/>
              <a:gd name="connsiteY12" fmla="*/ 1027365 h 2940756"/>
              <a:gd name="connsiteX13" fmla="*/ 7823569 w 8920705"/>
              <a:gd name="connsiteY13" fmla="*/ 1442273 h 2940756"/>
              <a:gd name="connsiteX14" fmla="*/ 7977415 w 8920705"/>
              <a:gd name="connsiteY14" fmla="*/ 1104175 h 2940756"/>
              <a:gd name="connsiteX15" fmla="*/ 8123949 w 8920705"/>
              <a:gd name="connsiteY15" fmla="*/ 1431300 h 2940756"/>
              <a:gd name="connsiteX16" fmla="*/ 8115872 w 8920705"/>
              <a:gd name="connsiteY16" fmla="*/ 2209454 h 2940756"/>
              <a:gd name="connsiteX17" fmla="*/ 7999361 w 8920705"/>
              <a:gd name="connsiteY17" fmla="*/ 2581846 h 2940756"/>
              <a:gd name="connsiteX18" fmla="*/ 7932270 w 8920705"/>
              <a:gd name="connsiteY18" fmla="*/ 2940756 h 2940756"/>
              <a:gd name="connsiteX19" fmla="*/ 8920705 w 8920705"/>
              <a:gd name="connsiteY19" fmla="*/ 2939846 h 2940756"/>
              <a:gd name="connsiteX0" fmla="*/ 0 w 8920705"/>
              <a:gd name="connsiteY0" fmla="*/ 2914404 h 2940874"/>
              <a:gd name="connsiteX1" fmla="*/ 6939652 w 8920705"/>
              <a:gd name="connsiteY1" fmla="*/ 2931691 h 2940874"/>
              <a:gd name="connsiteX2" fmla="*/ 6792659 w 8920705"/>
              <a:gd name="connsiteY2" fmla="*/ 2651380 h 2940874"/>
              <a:gd name="connsiteX3" fmla="*/ 6202109 w 8920705"/>
              <a:gd name="connsiteY3" fmla="*/ 1584580 h 2940874"/>
              <a:gd name="connsiteX4" fmla="*/ 6399085 w 8920705"/>
              <a:gd name="connsiteY4" fmla="*/ 1416101 h 2940874"/>
              <a:gd name="connsiteX5" fmla="*/ 6821234 w 8920705"/>
              <a:gd name="connsiteY5" fmla="*/ 1898905 h 2940874"/>
              <a:gd name="connsiteX6" fmla="*/ 6764084 w 8920705"/>
              <a:gd name="connsiteY6" fmla="*/ 432055 h 2940874"/>
              <a:gd name="connsiteX7" fmla="*/ 6903838 w 8920705"/>
              <a:gd name="connsiteY7" fmla="*/ 198 h 2940874"/>
              <a:gd name="connsiteX8" fmla="*/ 7040309 w 8920705"/>
              <a:gd name="connsiteY8" fmla="*/ 441580 h 2940874"/>
              <a:gd name="connsiteX9" fmla="*/ 7106984 w 8920705"/>
              <a:gd name="connsiteY9" fmla="*/ 1413130 h 2940874"/>
              <a:gd name="connsiteX10" fmla="*/ 7293443 w 8920705"/>
              <a:gd name="connsiteY10" fmla="*/ 987248 h 2940874"/>
              <a:gd name="connsiteX11" fmla="*/ 7462304 w 8920705"/>
              <a:gd name="connsiteY11" fmla="*/ 1416787 h 2940874"/>
              <a:gd name="connsiteX12" fmla="*/ 7648232 w 8920705"/>
              <a:gd name="connsiteY12" fmla="*/ 1027483 h 2940874"/>
              <a:gd name="connsiteX13" fmla="*/ 7823569 w 8920705"/>
              <a:gd name="connsiteY13" fmla="*/ 1442391 h 2940874"/>
              <a:gd name="connsiteX14" fmla="*/ 7977415 w 8920705"/>
              <a:gd name="connsiteY14" fmla="*/ 1104293 h 2940874"/>
              <a:gd name="connsiteX15" fmla="*/ 8123949 w 8920705"/>
              <a:gd name="connsiteY15" fmla="*/ 1431418 h 2940874"/>
              <a:gd name="connsiteX16" fmla="*/ 8115872 w 8920705"/>
              <a:gd name="connsiteY16" fmla="*/ 2209572 h 2940874"/>
              <a:gd name="connsiteX17" fmla="*/ 7999361 w 8920705"/>
              <a:gd name="connsiteY17" fmla="*/ 2581964 h 2940874"/>
              <a:gd name="connsiteX18" fmla="*/ 7932270 w 8920705"/>
              <a:gd name="connsiteY18" fmla="*/ 2940874 h 2940874"/>
              <a:gd name="connsiteX19" fmla="*/ 8920705 w 8920705"/>
              <a:gd name="connsiteY19" fmla="*/ 2939964 h 2940874"/>
              <a:gd name="connsiteX0" fmla="*/ 0 w 8920705"/>
              <a:gd name="connsiteY0" fmla="*/ 2914438 h 2940908"/>
              <a:gd name="connsiteX1" fmla="*/ 6939652 w 8920705"/>
              <a:gd name="connsiteY1" fmla="*/ 2931725 h 2940908"/>
              <a:gd name="connsiteX2" fmla="*/ 6792659 w 8920705"/>
              <a:gd name="connsiteY2" fmla="*/ 2651414 h 2940908"/>
              <a:gd name="connsiteX3" fmla="*/ 6202109 w 8920705"/>
              <a:gd name="connsiteY3" fmla="*/ 1584614 h 2940908"/>
              <a:gd name="connsiteX4" fmla="*/ 6399085 w 8920705"/>
              <a:gd name="connsiteY4" fmla="*/ 1416135 h 2940908"/>
              <a:gd name="connsiteX5" fmla="*/ 6821234 w 8920705"/>
              <a:gd name="connsiteY5" fmla="*/ 1898939 h 2940908"/>
              <a:gd name="connsiteX6" fmla="*/ 6764084 w 8920705"/>
              <a:gd name="connsiteY6" fmla="*/ 432089 h 2940908"/>
              <a:gd name="connsiteX7" fmla="*/ 6903838 w 8920705"/>
              <a:gd name="connsiteY7" fmla="*/ 232 h 2940908"/>
              <a:gd name="connsiteX8" fmla="*/ 7040309 w 8920705"/>
              <a:gd name="connsiteY8" fmla="*/ 441614 h 2940908"/>
              <a:gd name="connsiteX9" fmla="*/ 7106984 w 8920705"/>
              <a:gd name="connsiteY9" fmla="*/ 1413164 h 2940908"/>
              <a:gd name="connsiteX10" fmla="*/ 7293443 w 8920705"/>
              <a:gd name="connsiteY10" fmla="*/ 987282 h 2940908"/>
              <a:gd name="connsiteX11" fmla="*/ 7462304 w 8920705"/>
              <a:gd name="connsiteY11" fmla="*/ 1416821 h 2940908"/>
              <a:gd name="connsiteX12" fmla="*/ 7648232 w 8920705"/>
              <a:gd name="connsiteY12" fmla="*/ 1027517 h 2940908"/>
              <a:gd name="connsiteX13" fmla="*/ 7823569 w 8920705"/>
              <a:gd name="connsiteY13" fmla="*/ 1442425 h 2940908"/>
              <a:gd name="connsiteX14" fmla="*/ 7977415 w 8920705"/>
              <a:gd name="connsiteY14" fmla="*/ 1104327 h 2940908"/>
              <a:gd name="connsiteX15" fmla="*/ 8123949 w 8920705"/>
              <a:gd name="connsiteY15" fmla="*/ 1431452 h 2940908"/>
              <a:gd name="connsiteX16" fmla="*/ 8115872 w 8920705"/>
              <a:gd name="connsiteY16" fmla="*/ 2209606 h 2940908"/>
              <a:gd name="connsiteX17" fmla="*/ 7999361 w 8920705"/>
              <a:gd name="connsiteY17" fmla="*/ 2581998 h 2940908"/>
              <a:gd name="connsiteX18" fmla="*/ 7932270 w 8920705"/>
              <a:gd name="connsiteY18" fmla="*/ 2940908 h 2940908"/>
              <a:gd name="connsiteX19" fmla="*/ 8920705 w 8920705"/>
              <a:gd name="connsiteY19" fmla="*/ 2939998 h 2940908"/>
              <a:gd name="connsiteX0" fmla="*/ 0 w 8920705"/>
              <a:gd name="connsiteY0" fmla="*/ 2914438 h 2940908"/>
              <a:gd name="connsiteX1" fmla="*/ 6939652 w 8920705"/>
              <a:gd name="connsiteY1" fmla="*/ 2931725 h 2940908"/>
              <a:gd name="connsiteX2" fmla="*/ 6792659 w 8920705"/>
              <a:gd name="connsiteY2" fmla="*/ 2651414 h 2940908"/>
              <a:gd name="connsiteX3" fmla="*/ 6202109 w 8920705"/>
              <a:gd name="connsiteY3" fmla="*/ 1584614 h 2940908"/>
              <a:gd name="connsiteX4" fmla="*/ 6399085 w 8920705"/>
              <a:gd name="connsiteY4" fmla="*/ 1416135 h 2940908"/>
              <a:gd name="connsiteX5" fmla="*/ 6821234 w 8920705"/>
              <a:gd name="connsiteY5" fmla="*/ 1898939 h 2940908"/>
              <a:gd name="connsiteX6" fmla="*/ 6764084 w 8920705"/>
              <a:gd name="connsiteY6" fmla="*/ 432089 h 2940908"/>
              <a:gd name="connsiteX7" fmla="*/ 6903838 w 8920705"/>
              <a:gd name="connsiteY7" fmla="*/ 232 h 2940908"/>
              <a:gd name="connsiteX8" fmla="*/ 7040309 w 8920705"/>
              <a:gd name="connsiteY8" fmla="*/ 441614 h 2940908"/>
              <a:gd name="connsiteX9" fmla="*/ 7106984 w 8920705"/>
              <a:gd name="connsiteY9" fmla="*/ 1413164 h 2940908"/>
              <a:gd name="connsiteX10" fmla="*/ 7293443 w 8920705"/>
              <a:gd name="connsiteY10" fmla="*/ 987282 h 2940908"/>
              <a:gd name="connsiteX11" fmla="*/ 7462304 w 8920705"/>
              <a:gd name="connsiteY11" fmla="*/ 1416821 h 2940908"/>
              <a:gd name="connsiteX12" fmla="*/ 7648232 w 8920705"/>
              <a:gd name="connsiteY12" fmla="*/ 1027517 h 2940908"/>
              <a:gd name="connsiteX13" fmla="*/ 7823569 w 8920705"/>
              <a:gd name="connsiteY13" fmla="*/ 1442425 h 2940908"/>
              <a:gd name="connsiteX14" fmla="*/ 7977415 w 8920705"/>
              <a:gd name="connsiteY14" fmla="*/ 1104327 h 2940908"/>
              <a:gd name="connsiteX15" fmla="*/ 8123949 w 8920705"/>
              <a:gd name="connsiteY15" fmla="*/ 1431452 h 2940908"/>
              <a:gd name="connsiteX16" fmla="*/ 8115872 w 8920705"/>
              <a:gd name="connsiteY16" fmla="*/ 2209606 h 2940908"/>
              <a:gd name="connsiteX17" fmla="*/ 7999361 w 8920705"/>
              <a:gd name="connsiteY17" fmla="*/ 2581998 h 2940908"/>
              <a:gd name="connsiteX18" fmla="*/ 7932270 w 8920705"/>
              <a:gd name="connsiteY18" fmla="*/ 2940908 h 2940908"/>
              <a:gd name="connsiteX19" fmla="*/ 8920705 w 8920705"/>
              <a:gd name="connsiteY19" fmla="*/ 2939998 h 2940908"/>
              <a:gd name="connsiteX0" fmla="*/ 0 w 8920705"/>
              <a:gd name="connsiteY0" fmla="*/ 2914438 h 2940908"/>
              <a:gd name="connsiteX1" fmla="*/ 6939652 w 8920705"/>
              <a:gd name="connsiteY1" fmla="*/ 2931725 h 2940908"/>
              <a:gd name="connsiteX2" fmla="*/ 6792659 w 8920705"/>
              <a:gd name="connsiteY2" fmla="*/ 2651414 h 2940908"/>
              <a:gd name="connsiteX3" fmla="*/ 6202109 w 8920705"/>
              <a:gd name="connsiteY3" fmla="*/ 1584614 h 2940908"/>
              <a:gd name="connsiteX4" fmla="*/ 6399085 w 8920705"/>
              <a:gd name="connsiteY4" fmla="*/ 1416135 h 2940908"/>
              <a:gd name="connsiteX5" fmla="*/ 6821234 w 8920705"/>
              <a:gd name="connsiteY5" fmla="*/ 1898939 h 2940908"/>
              <a:gd name="connsiteX6" fmla="*/ 6764084 w 8920705"/>
              <a:gd name="connsiteY6" fmla="*/ 432089 h 2940908"/>
              <a:gd name="connsiteX7" fmla="*/ 6903838 w 8920705"/>
              <a:gd name="connsiteY7" fmla="*/ 232 h 2940908"/>
              <a:gd name="connsiteX8" fmla="*/ 7040309 w 8920705"/>
              <a:gd name="connsiteY8" fmla="*/ 441614 h 2940908"/>
              <a:gd name="connsiteX9" fmla="*/ 7106984 w 8920705"/>
              <a:gd name="connsiteY9" fmla="*/ 1413164 h 2940908"/>
              <a:gd name="connsiteX10" fmla="*/ 7293443 w 8920705"/>
              <a:gd name="connsiteY10" fmla="*/ 987282 h 2940908"/>
              <a:gd name="connsiteX11" fmla="*/ 7462304 w 8920705"/>
              <a:gd name="connsiteY11" fmla="*/ 1416821 h 2940908"/>
              <a:gd name="connsiteX12" fmla="*/ 7648232 w 8920705"/>
              <a:gd name="connsiteY12" fmla="*/ 1027517 h 2940908"/>
              <a:gd name="connsiteX13" fmla="*/ 7823569 w 8920705"/>
              <a:gd name="connsiteY13" fmla="*/ 1442425 h 2940908"/>
              <a:gd name="connsiteX14" fmla="*/ 7977415 w 8920705"/>
              <a:gd name="connsiteY14" fmla="*/ 1104327 h 2940908"/>
              <a:gd name="connsiteX15" fmla="*/ 8123949 w 8920705"/>
              <a:gd name="connsiteY15" fmla="*/ 1431452 h 2940908"/>
              <a:gd name="connsiteX16" fmla="*/ 8115872 w 8920705"/>
              <a:gd name="connsiteY16" fmla="*/ 2209606 h 2940908"/>
              <a:gd name="connsiteX17" fmla="*/ 7999361 w 8920705"/>
              <a:gd name="connsiteY17" fmla="*/ 2581998 h 2940908"/>
              <a:gd name="connsiteX18" fmla="*/ 7932270 w 8920705"/>
              <a:gd name="connsiteY18" fmla="*/ 2940908 h 2940908"/>
              <a:gd name="connsiteX19" fmla="*/ 8920705 w 8920705"/>
              <a:gd name="connsiteY19" fmla="*/ 2939998 h 2940908"/>
              <a:gd name="connsiteX0" fmla="*/ 0 w 8920705"/>
              <a:gd name="connsiteY0" fmla="*/ 2688010 h 2714480"/>
              <a:gd name="connsiteX1" fmla="*/ 6939652 w 8920705"/>
              <a:gd name="connsiteY1" fmla="*/ 2705297 h 2714480"/>
              <a:gd name="connsiteX2" fmla="*/ 6792659 w 8920705"/>
              <a:gd name="connsiteY2" fmla="*/ 2424986 h 2714480"/>
              <a:gd name="connsiteX3" fmla="*/ 6202109 w 8920705"/>
              <a:gd name="connsiteY3" fmla="*/ 1358186 h 2714480"/>
              <a:gd name="connsiteX4" fmla="*/ 6399085 w 8920705"/>
              <a:gd name="connsiteY4" fmla="*/ 1189707 h 2714480"/>
              <a:gd name="connsiteX5" fmla="*/ 6821234 w 8920705"/>
              <a:gd name="connsiteY5" fmla="*/ 1672511 h 2714480"/>
              <a:gd name="connsiteX6" fmla="*/ 6764084 w 8920705"/>
              <a:gd name="connsiteY6" fmla="*/ 205661 h 2714480"/>
              <a:gd name="connsiteX7" fmla="*/ 6922967 w 8920705"/>
              <a:gd name="connsiteY7" fmla="*/ 3349 h 2714480"/>
              <a:gd name="connsiteX8" fmla="*/ 7040309 w 8920705"/>
              <a:gd name="connsiteY8" fmla="*/ 215186 h 2714480"/>
              <a:gd name="connsiteX9" fmla="*/ 7106984 w 8920705"/>
              <a:gd name="connsiteY9" fmla="*/ 1186736 h 2714480"/>
              <a:gd name="connsiteX10" fmla="*/ 7293443 w 8920705"/>
              <a:gd name="connsiteY10" fmla="*/ 760854 h 2714480"/>
              <a:gd name="connsiteX11" fmla="*/ 7462304 w 8920705"/>
              <a:gd name="connsiteY11" fmla="*/ 1190393 h 2714480"/>
              <a:gd name="connsiteX12" fmla="*/ 7648232 w 8920705"/>
              <a:gd name="connsiteY12" fmla="*/ 801089 h 2714480"/>
              <a:gd name="connsiteX13" fmla="*/ 7823569 w 8920705"/>
              <a:gd name="connsiteY13" fmla="*/ 1215997 h 2714480"/>
              <a:gd name="connsiteX14" fmla="*/ 7977415 w 8920705"/>
              <a:gd name="connsiteY14" fmla="*/ 877899 h 2714480"/>
              <a:gd name="connsiteX15" fmla="*/ 8123949 w 8920705"/>
              <a:gd name="connsiteY15" fmla="*/ 1205024 h 2714480"/>
              <a:gd name="connsiteX16" fmla="*/ 8115872 w 8920705"/>
              <a:gd name="connsiteY16" fmla="*/ 1983178 h 2714480"/>
              <a:gd name="connsiteX17" fmla="*/ 7999361 w 8920705"/>
              <a:gd name="connsiteY17" fmla="*/ 2355570 h 2714480"/>
              <a:gd name="connsiteX18" fmla="*/ 7932270 w 8920705"/>
              <a:gd name="connsiteY18" fmla="*/ 2714480 h 2714480"/>
              <a:gd name="connsiteX19" fmla="*/ 8920705 w 8920705"/>
              <a:gd name="connsiteY19" fmla="*/ 2713570 h 2714480"/>
              <a:gd name="connsiteX0" fmla="*/ 0 w 8920705"/>
              <a:gd name="connsiteY0" fmla="*/ 2690487 h 2716957"/>
              <a:gd name="connsiteX1" fmla="*/ 6939652 w 8920705"/>
              <a:gd name="connsiteY1" fmla="*/ 2707774 h 2716957"/>
              <a:gd name="connsiteX2" fmla="*/ 6792659 w 8920705"/>
              <a:gd name="connsiteY2" fmla="*/ 2427463 h 2716957"/>
              <a:gd name="connsiteX3" fmla="*/ 6202109 w 8920705"/>
              <a:gd name="connsiteY3" fmla="*/ 1360663 h 2716957"/>
              <a:gd name="connsiteX4" fmla="*/ 6399085 w 8920705"/>
              <a:gd name="connsiteY4" fmla="*/ 1192184 h 2716957"/>
              <a:gd name="connsiteX5" fmla="*/ 6821234 w 8920705"/>
              <a:gd name="connsiteY5" fmla="*/ 1674988 h 2716957"/>
              <a:gd name="connsiteX6" fmla="*/ 6764084 w 8920705"/>
              <a:gd name="connsiteY6" fmla="*/ 208138 h 2716957"/>
              <a:gd name="connsiteX7" fmla="*/ 6922967 w 8920705"/>
              <a:gd name="connsiteY7" fmla="*/ 5826 h 2716957"/>
              <a:gd name="connsiteX8" fmla="*/ 7040309 w 8920705"/>
              <a:gd name="connsiteY8" fmla="*/ 217663 h 2716957"/>
              <a:gd name="connsiteX9" fmla="*/ 7106984 w 8920705"/>
              <a:gd name="connsiteY9" fmla="*/ 1189213 h 2716957"/>
              <a:gd name="connsiteX10" fmla="*/ 7293443 w 8920705"/>
              <a:gd name="connsiteY10" fmla="*/ 763331 h 2716957"/>
              <a:gd name="connsiteX11" fmla="*/ 7462304 w 8920705"/>
              <a:gd name="connsiteY11" fmla="*/ 1192870 h 2716957"/>
              <a:gd name="connsiteX12" fmla="*/ 7648232 w 8920705"/>
              <a:gd name="connsiteY12" fmla="*/ 803566 h 2716957"/>
              <a:gd name="connsiteX13" fmla="*/ 7823569 w 8920705"/>
              <a:gd name="connsiteY13" fmla="*/ 1218474 h 2716957"/>
              <a:gd name="connsiteX14" fmla="*/ 7977415 w 8920705"/>
              <a:gd name="connsiteY14" fmla="*/ 880376 h 2716957"/>
              <a:gd name="connsiteX15" fmla="*/ 8123949 w 8920705"/>
              <a:gd name="connsiteY15" fmla="*/ 1207501 h 2716957"/>
              <a:gd name="connsiteX16" fmla="*/ 8115872 w 8920705"/>
              <a:gd name="connsiteY16" fmla="*/ 1985655 h 2716957"/>
              <a:gd name="connsiteX17" fmla="*/ 7999361 w 8920705"/>
              <a:gd name="connsiteY17" fmla="*/ 2358047 h 2716957"/>
              <a:gd name="connsiteX18" fmla="*/ 7932270 w 8920705"/>
              <a:gd name="connsiteY18" fmla="*/ 2716957 h 2716957"/>
              <a:gd name="connsiteX19" fmla="*/ 8920705 w 8920705"/>
              <a:gd name="connsiteY19" fmla="*/ 2716047 h 2716957"/>
              <a:gd name="connsiteX0" fmla="*/ 0 w 8920705"/>
              <a:gd name="connsiteY0" fmla="*/ 2687215 h 2713685"/>
              <a:gd name="connsiteX1" fmla="*/ 6939652 w 8920705"/>
              <a:gd name="connsiteY1" fmla="*/ 2704502 h 2713685"/>
              <a:gd name="connsiteX2" fmla="*/ 6792659 w 8920705"/>
              <a:gd name="connsiteY2" fmla="*/ 2424191 h 2713685"/>
              <a:gd name="connsiteX3" fmla="*/ 6202109 w 8920705"/>
              <a:gd name="connsiteY3" fmla="*/ 1357391 h 2713685"/>
              <a:gd name="connsiteX4" fmla="*/ 6399085 w 8920705"/>
              <a:gd name="connsiteY4" fmla="*/ 1188912 h 2713685"/>
              <a:gd name="connsiteX5" fmla="*/ 6821234 w 8920705"/>
              <a:gd name="connsiteY5" fmla="*/ 1671716 h 2713685"/>
              <a:gd name="connsiteX6" fmla="*/ 6764084 w 8920705"/>
              <a:gd name="connsiteY6" fmla="*/ 204866 h 2713685"/>
              <a:gd name="connsiteX7" fmla="*/ 6922967 w 8920705"/>
              <a:gd name="connsiteY7" fmla="*/ 2554 h 2713685"/>
              <a:gd name="connsiteX8" fmla="*/ 7040309 w 8920705"/>
              <a:gd name="connsiteY8" fmla="*/ 214391 h 2713685"/>
              <a:gd name="connsiteX9" fmla="*/ 7106984 w 8920705"/>
              <a:gd name="connsiteY9" fmla="*/ 1185941 h 2713685"/>
              <a:gd name="connsiteX10" fmla="*/ 7293443 w 8920705"/>
              <a:gd name="connsiteY10" fmla="*/ 760059 h 2713685"/>
              <a:gd name="connsiteX11" fmla="*/ 7462304 w 8920705"/>
              <a:gd name="connsiteY11" fmla="*/ 1189598 h 2713685"/>
              <a:gd name="connsiteX12" fmla="*/ 7648232 w 8920705"/>
              <a:gd name="connsiteY12" fmla="*/ 800294 h 2713685"/>
              <a:gd name="connsiteX13" fmla="*/ 7823569 w 8920705"/>
              <a:gd name="connsiteY13" fmla="*/ 1215202 h 2713685"/>
              <a:gd name="connsiteX14" fmla="*/ 7977415 w 8920705"/>
              <a:gd name="connsiteY14" fmla="*/ 877104 h 2713685"/>
              <a:gd name="connsiteX15" fmla="*/ 8123949 w 8920705"/>
              <a:gd name="connsiteY15" fmla="*/ 1204229 h 2713685"/>
              <a:gd name="connsiteX16" fmla="*/ 8115872 w 8920705"/>
              <a:gd name="connsiteY16" fmla="*/ 1982383 h 2713685"/>
              <a:gd name="connsiteX17" fmla="*/ 7999361 w 8920705"/>
              <a:gd name="connsiteY17" fmla="*/ 2354775 h 2713685"/>
              <a:gd name="connsiteX18" fmla="*/ 7932270 w 8920705"/>
              <a:gd name="connsiteY18" fmla="*/ 2713685 h 2713685"/>
              <a:gd name="connsiteX19" fmla="*/ 8920705 w 8920705"/>
              <a:gd name="connsiteY19" fmla="*/ 2712775 h 2713685"/>
              <a:gd name="connsiteX0" fmla="*/ 0 w 8920705"/>
              <a:gd name="connsiteY0" fmla="*/ 2685815 h 2712285"/>
              <a:gd name="connsiteX1" fmla="*/ 6939652 w 8920705"/>
              <a:gd name="connsiteY1" fmla="*/ 2703102 h 2712285"/>
              <a:gd name="connsiteX2" fmla="*/ 6792659 w 8920705"/>
              <a:gd name="connsiteY2" fmla="*/ 2422791 h 2712285"/>
              <a:gd name="connsiteX3" fmla="*/ 6202109 w 8920705"/>
              <a:gd name="connsiteY3" fmla="*/ 1355991 h 2712285"/>
              <a:gd name="connsiteX4" fmla="*/ 6399085 w 8920705"/>
              <a:gd name="connsiteY4" fmla="*/ 1187512 h 2712285"/>
              <a:gd name="connsiteX5" fmla="*/ 6821234 w 8920705"/>
              <a:gd name="connsiteY5" fmla="*/ 1670316 h 2712285"/>
              <a:gd name="connsiteX6" fmla="*/ 6764084 w 8920705"/>
              <a:gd name="connsiteY6" fmla="*/ 203466 h 2712285"/>
              <a:gd name="connsiteX7" fmla="*/ 6922967 w 8920705"/>
              <a:gd name="connsiteY7" fmla="*/ 1154 h 2712285"/>
              <a:gd name="connsiteX8" fmla="*/ 7040309 w 8920705"/>
              <a:gd name="connsiteY8" fmla="*/ 212991 h 2712285"/>
              <a:gd name="connsiteX9" fmla="*/ 7106984 w 8920705"/>
              <a:gd name="connsiteY9" fmla="*/ 1184541 h 2712285"/>
              <a:gd name="connsiteX10" fmla="*/ 7293443 w 8920705"/>
              <a:gd name="connsiteY10" fmla="*/ 758659 h 2712285"/>
              <a:gd name="connsiteX11" fmla="*/ 7462304 w 8920705"/>
              <a:gd name="connsiteY11" fmla="*/ 1188198 h 2712285"/>
              <a:gd name="connsiteX12" fmla="*/ 7648232 w 8920705"/>
              <a:gd name="connsiteY12" fmla="*/ 798894 h 2712285"/>
              <a:gd name="connsiteX13" fmla="*/ 7823569 w 8920705"/>
              <a:gd name="connsiteY13" fmla="*/ 1213802 h 2712285"/>
              <a:gd name="connsiteX14" fmla="*/ 7977415 w 8920705"/>
              <a:gd name="connsiteY14" fmla="*/ 875704 h 2712285"/>
              <a:gd name="connsiteX15" fmla="*/ 8123949 w 8920705"/>
              <a:gd name="connsiteY15" fmla="*/ 1202829 h 2712285"/>
              <a:gd name="connsiteX16" fmla="*/ 8115872 w 8920705"/>
              <a:gd name="connsiteY16" fmla="*/ 1980983 h 2712285"/>
              <a:gd name="connsiteX17" fmla="*/ 7999361 w 8920705"/>
              <a:gd name="connsiteY17" fmla="*/ 2353375 h 2712285"/>
              <a:gd name="connsiteX18" fmla="*/ 7932270 w 8920705"/>
              <a:gd name="connsiteY18" fmla="*/ 2712285 h 2712285"/>
              <a:gd name="connsiteX19" fmla="*/ 8920705 w 8920705"/>
              <a:gd name="connsiteY19" fmla="*/ 2711375 h 2712285"/>
              <a:gd name="connsiteX0" fmla="*/ 0 w 8920705"/>
              <a:gd name="connsiteY0" fmla="*/ 2685640 h 2712110"/>
              <a:gd name="connsiteX1" fmla="*/ 6939652 w 8920705"/>
              <a:gd name="connsiteY1" fmla="*/ 2702927 h 2712110"/>
              <a:gd name="connsiteX2" fmla="*/ 6792659 w 8920705"/>
              <a:gd name="connsiteY2" fmla="*/ 2422616 h 2712110"/>
              <a:gd name="connsiteX3" fmla="*/ 6202109 w 8920705"/>
              <a:gd name="connsiteY3" fmla="*/ 1355816 h 2712110"/>
              <a:gd name="connsiteX4" fmla="*/ 6399085 w 8920705"/>
              <a:gd name="connsiteY4" fmla="*/ 1187337 h 2712110"/>
              <a:gd name="connsiteX5" fmla="*/ 6821234 w 8920705"/>
              <a:gd name="connsiteY5" fmla="*/ 1670141 h 2712110"/>
              <a:gd name="connsiteX6" fmla="*/ 6764084 w 8920705"/>
              <a:gd name="connsiteY6" fmla="*/ 203291 h 2712110"/>
              <a:gd name="connsiteX7" fmla="*/ 6922967 w 8920705"/>
              <a:gd name="connsiteY7" fmla="*/ 979 h 2712110"/>
              <a:gd name="connsiteX8" fmla="*/ 7040309 w 8920705"/>
              <a:gd name="connsiteY8" fmla="*/ 238321 h 2712110"/>
              <a:gd name="connsiteX9" fmla="*/ 7106984 w 8920705"/>
              <a:gd name="connsiteY9" fmla="*/ 1184366 h 2712110"/>
              <a:gd name="connsiteX10" fmla="*/ 7293443 w 8920705"/>
              <a:gd name="connsiteY10" fmla="*/ 758484 h 2712110"/>
              <a:gd name="connsiteX11" fmla="*/ 7462304 w 8920705"/>
              <a:gd name="connsiteY11" fmla="*/ 1188023 h 2712110"/>
              <a:gd name="connsiteX12" fmla="*/ 7648232 w 8920705"/>
              <a:gd name="connsiteY12" fmla="*/ 798719 h 2712110"/>
              <a:gd name="connsiteX13" fmla="*/ 7823569 w 8920705"/>
              <a:gd name="connsiteY13" fmla="*/ 1213627 h 2712110"/>
              <a:gd name="connsiteX14" fmla="*/ 7977415 w 8920705"/>
              <a:gd name="connsiteY14" fmla="*/ 875529 h 2712110"/>
              <a:gd name="connsiteX15" fmla="*/ 8123949 w 8920705"/>
              <a:gd name="connsiteY15" fmla="*/ 1202654 h 2712110"/>
              <a:gd name="connsiteX16" fmla="*/ 8115872 w 8920705"/>
              <a:gd name="connsiteY16" fmla="*/ 1980808 h 2712110"/>
              <a:gd name="connsiteX17" fmla="*/ 7999361 w 8920705"/>
              <a:gd name="connsiteY17" fmla="*/ 2353200 h 2712110"/>
              <a:gd name="connsiteX18" fmla="*/ 7932270 w 8920705"/>
              <a:gd name="connsiteY18" fmla="*/ 2712110 h 2712110"/>
              <a:gd name="connsiteX19" fmla="*/ 8920705 w 8920705"/>
              <a:gd name="connsiteY19" fmla="*/ 2711200 h 2712110"/>
              <a:gd name="connsiteX0" fmla="*/ 0 w 8920705"/>
              <a:gd name="connsiteY0" fmla="*/ 2685512 h 2711982"/>
              <a:gd name="connsiteX1" fmla="*/ 6939652 w 8920705"/>
              <a:gd name="connsiteY1" fmla="*/ 2702799 h 2711982"/>
              <a:gd name="connsiteX2" fmla="*/ 6792659 w 8920705"/>
              <a:gd name="connsiteY2" fmla="*/ 2422488 h 2711982"/>
              <a:gd name="connsiteX3" fmla="*/ 6202109 w 8920705"/>
              <a:gd name="connsiteY3" fmla="*/ 1355688 h 2711982"/>
              <a:gd name="connsiteX4" fmla="*/ 6399085 w 8920705"/>
              <a:gd name="connsiteY4" fmla="*/ 1187209 h 2711982"/>
              <a:gd name="connsiteX5" fmla="*/ 6821234 w 8920705"/>
              <a:gd name="connsiteY5" fmla="*/ 1670013 h 2711982"/>
              <a:gd name="connsiteX6" fmla="*/ 6764084 w 8920705"/>
              <a:gd name="connsiteY6" fmla="*/ 203163 h 2711982"/>
              <a:gd name="connsiteX7" fmla="*/ 6922967 w 8920705"/>
              <a:gd name="connsiteY7" fmla="*/ 851 h 2711982"/>
              <a:gd name="connsiteX8" fmla="*/ 7040309 w 8920705"/>
              <a:gd name="connsiteY8" fmla="*/ 238193 h 2711982"/>
              <a:gd name="connsiteX9" fmla="*/ 7106984 w 8920705"/>
              <a:gd name="connsiteY9" fmla="*/ 1184238 h 2711982"/>
              <a:gd name="connsiteX10" fmla="*/ 7293443 w 8920705"/>
              <a:gd name="connsiteY10" fmla="*/ 758356 h 2711982"/>
              <a:gd name="connsiteX11" fmla="*/ 7462304 w 8920705"/>
              <a:gd name="connsiteY11" fmla="*/ 1187895 h 2711982"/>
              <a:gd name="connsiteX12" fmla="*/ 7648232 w 8920705"/>
              <a:gd name="connsiteY12" fmla="*/ 798591 h 2711982"/>
              <a:gd name="connsiteX13" fmla="*/ 7823569 w 8920705"/>
              <a:gd name="connsiteY13" fmla="*/ 1213499 h 2711982"/>
              <a:gd name="connsiteX14" fmla="*/ 7977415 w 8920705"/>
              <a:gd name="connsiteY14" fmla="*/ 875401 h 2711982"/>
              <a:gd name="connsiteX15" fmla="*/ 8123949 w 8920705"/>
              <a:gd name="connsiteY15" fmla="*/ 1202526 h 2711982"/>
              <a:gd name="connsiteX16" fmla="*/ 8115872 w 8920705"/>
              <a:gd name="connsiteY16" fmla="*/ 1980680 h 2711982"/>
              <a:gd name="connsiteX17" fmla="*/ 7999361 w 8920705"/>
              <a:gd name="connsiteY17" fmla="*/ 2353072 h 2711982"/>
              <a:gd name="connsiteX18" fmla="*/ 7932270 w 8920705"/>
              <a:gd name="connsiteY18" fmla="*/ 2711982 h 2711982"/>
              <a:gd name="connsiteX19" fmla="*/ 8920705 w 8920705"/>
              <a:gd name="connsiteY19" fmla="*/ 2711072 h 2711982"/>
              <a:gd name="connsiteX0" fmla="*/ 0 w 8920705"/>
              <a:gd name="connsiteY0" fmla="*/ 2691861 h 2718331"/>
              <a:gd name="connsiteX1" fmla="*/ 6939652 w 8920705"/>
              <a:gd name="connsiteY1" fmla="*/ 2709148 h 2718331"/>
              <a:gd name="connsiteX2" fmla="*/ 6792659 w 8920705"/>
              <a:gd name="connsiteY2" fmla="*/ 2428837 h 2718331"/>
              <a:gd name="connsiteX3" fmla="*/ 6202109 w 8920705"/>
              <a:gd name="connsiteY3" fmla="*/ 1362037 h 2718331"/>
              <a:gd name="connsiteX4" fmla="*/ 6399085 w 8920705"/>
              <a:gd name="connsiteY4" fmla="*/ 1193558 h 2718331"/>
              <a:gd name="connsiteX5" fmla="*/ 6821234 w 8920705"/>
              <a:gd name="connsiteY5" fmla="*/ 1676362 h 2718331"/>
              <a:gd name="connsiteX6" fmla="*/ 6764084 w 8920705"/>
              <a:gd name="connsiteY6" fmla="*/ 209512 h 2718331"/>
              <a:gd name="connsiteX7" fmla="*/ 6897462 w 8920705"/>
              <a:gd name="connsiteY7" fmla="*/ 823 h 2718331"/>
              <a:gd name="connsiteX8" fmla="*/ 7040309 w 8920705"/>
              <a:gd name="connsiteY8" fmla="*/ 244542 h 2718331"/>
              <a:gd name="connsiteX9" fmla="*/ 7106984 w 8920705"/>
              <a:gd name="connsiteY9" fmla="*/ 1190587 h 2718331"/>
              <a:gd name="connsiteX10" fmla="*/ 7293443 w 8920705"/>
              <a:gd name="connsiteY10" fmla="*/ 764705 h 2718331"/>
              <a:gd name="connsiteX11" fmla="*/ 7462304 w 8920705"/>
              <a:gd name="connsiteY11" fmla="*/ 1194244 h 2718331"/>
              <a:gd name="connsiteX12" fmla="*/ 7648232 w 8920705"/>
              <a:gd name="connsiteY12" fmla="*/ 804940 h 2718331"/>
              <a:gd name="connsiteX13" fmla="*/ 7823569 w 8920705"/>
              <a:gd name="connsiteY13" fmla="*/ 1219848 h 2718331"/>
              <a:gd name="connsiteX14" fmla="*/ 7977415 w 8920705"/>
              <a:gd name="connsiteY14" fmla="*/ 881750 h 2718331"/>
              <a:gd name="connsiteX15" fmla="*/ 8123949 w 8920705"/>
              <a:gd name="connsiteY15" fmla="*/ 1208875 h 2718331"/>
              <a:gd name="connsiteX16" fmla="*/ 8115872 w 8920705"/>
              <a:gd name="connsiteY16" fmla="*/ 1987029 h 2718331"/>
              <a:gd name="connsiteX17" fmla="*/ 7999361 w 8920705"/>
              <a:gd name="connsiteY17" fmla="*/ 2359421 h 2718331"/>
              <a:gd name="connsiteX18" fmla="*/ 7932270 w 8920705"/>
              <a:gd name="connsiteY18" fmla="*/ 2718331 h 2718331"/>
              <a:gd name="connsiteX19" fmla="*/ 8920705 w 8920705"/>
              <a:gd name="connsiteY19" fmla="*/ 2717421 h 2718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920705" h="2718331">
                <a:moveTo>
                  <a:pt x="0" y="2691861"/>
                </a:moveTo>
                <a:cubicBezTo>
                  <a:pt x="92107" y="2683668"/>
                  <a:pt x="6067894" y="2718537"/>
                  <a:pt x="6939652" y="2709148"/>
                </a:cubicBezTo>
                <a:cubicBezTo>
                  <a:pt x="6928422" y="2587347"/>
                  <a:pt x="6861188" y="2497240"/>
                  <a:pt x="6792659" y="2428837"/>
                </a:cubicBezTo>
                <a:cubicBezTo>
                  <a:pt x="6456819" y="2065923"/>
                  <a:pt x="6516003" y="1823707"/>
                  <a:pt x="6202109" y="1362037"/>
                </a:cubicBezTo>
                <a:cubicBezTo>
                  <a:pt x="6022250" y="1110957"/>
                  <a:pt x="6266371" y="1054646"/>
                  <a:pt x="6399085" y="1193558"/>
                </a:cubicBezTo>
                <a:cubicBezTo>
                  <a:pt x="6498348" y="1313040"/>
                  <a:pt x="6663449" y="1421549"/>
                  <a:pt x="6821234" y="1676362"/>
                </a:cubicBezTo>
                <a:lnTo>
                  <a:pt x="6764084" y="209512"/>
                </a:lnTo>
                <a:cubicBezTo>
                  <a:pt x="6761657" y="143775"/>
                  <a:pt x="6755526" y="-4334"/>
                  <a:pt x="6897462" y="823"/>
                </a:cubicBezTo>
                <a:cubicBezTo>
                  <a:pt x="7015933" y="-13913"/>
                  <a:pt x="7043052" y="173051"/>
                  <a:pt x="7040309" y="244542"/>
                </a:cubicBezTo>
                <a:lnTo>
                  <a:pt x="7106984" y="1190587"/>
                </a:lnTo>
                <a:cubicBezTo>
                  <a:pt x="7089433" y="1055980"/>
                  <a:pt x="7135468" y="764705"/>
                  <a:pt x="7293443" y="764705"/>
                </a:cubicBezTo>
                <a:cubicBezTo>
                  <a:pt x="7480678" y="772020"/>
                  <a:pt x="7461086" y="1044891"/>
                  <a:pt x="7462304" y="1194244"/>
                </a:cubicBezTo>
                <a:cubicBezTo>
                  <a:pt x="7475093" y="1006829"/>
                  <a:pt x="7506945" y="800064"/>
                  <a:pt x="7648232" y="804940"/>
                </a:cubicBezTo>
                <a:cubicBezTo>
                  <a:pt x="7815124" y="802501"/>
                  <a:pt x="7819301" y="1019291"/>
                  <a:pt x="7823569" y="1219848"/>
                </a:cubicBezTo>
                <a:cubicBezTo>
                  <a:pt x="7821639" y="1061086"/>
                  <a:pt x="7821891" y="879921"/>
                  <a:pt x="7977415" y="881750"/>
                </a:cubicBezTo>
                <a:cubicBezTo>
                  <a:pt x="8089047" y="890893"/>
                  <a:pt x="8099654" y="1027100"/>
                  <a:pt x="8123949" y="1208875"/>
                </a:cubicBezTo>
                <a:cubicBezTo>
                  <a:pt x="8150518" y="1515809"/>
                  <a:pt x="8144167" y="1665465"/>
                  <a:pt x="8115872" y="1987029"/>
                </a:cubicBezTo>
                <a:cubicBezTo>
                  <a:pt x="8095107" y="2189759"/>
                  <a:pt x="8042097" y="2244511"/>
                  <a:pt x="7999361" y="2359421"/>
                </a:cubicBezTo>
                <a:cubicBezTo>
                  <a:pt x="7927365" y="2467015"/>
                  <a:pt x="7912762" y="2508210"/>
                  <a:pt x="7932270" y="2718331"/>
                </a:cubicBezTo>
                <a:lnTo>
                  <a:pt x="8920705" y="2717421"/>
                </a:lnTo>
              </a:path>
            </a:pathLst>
          </a:custGeom>
          <a:solidFill>
            <a:schemeClr val="bg1"/>
          </a:solidFill>
          <a:ln w="508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dirty="0">
              <a:latin typeface="+mj-lt"/>
            </a:endParaRPr>
          </a:p>
        </p:txBody>
      </p:sp>
      <p:sp>
        <p:nvSpPr>
          <p:cNvPr id="9" name="Oval 8">
            <a:extLst>
              <a:ext uri="{FF2B5EF4-FFF2-40B4-BE49-F238E27FC236}">
                <a16:creationId xmlns:a16="http://schemas.microsoft.com/office/drawing/2014/main" xmlns="" id="{1DDADF81-7A11-4900-8928-D189BA445F0B}"/>
              </a:ext>
            </a:extLst>
          </p:cNvPr>
          <p:cNvSpPr/>
          <p:nvPr/>
        </p:nvSpPr>
        <p:spPr>
          <a:xfrm>
            <a:off x="643498" y="1612170"/>
            <a:ext cx="532746" cy="532746"/>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10" name="Oval 9">
            <a:extLst>
              <a:ext uri="{FF2B5EF4-FFF2-40B4-BE49-F238E27FC236}">
                <a16:creationId xmlns:a16="http://schemas.microsoft.com/office/drawing/2014/main" xmlns="" id="{6EE22FF2-8539-441B-BF54-ED64DE2A9E1D}"/>
              </a:ext>
            </a:extLst>
          </p:cNvPr>
          <p:cNvSpPr/>
          <p:nvPr/>
        </p:nvSpPr>
        <p:spPr>
          <a:xfrm>
            <a:off x="631295" y="2414709"/>
            <a:ext cx="532746" cy="532746"/>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11" name="Oval 10">
            <a:extLst>
              <a:ext uri="{FF2B5EF4-FFF2-40B4-BE49-F238E27FC236}">
                <a16:creationId xmlns:a16="http://schemas.microsoft.com/office/drawing/2014/main" xmlns="" id="{5038529E-B903-4B20-99C3-5C119FD7EC61}"/>
              </a:ext>
            </a:extLst>
          </p:cNvPr>
          <p:cNvSpPr/>
          <p:nvPr/>
        </p:nvSpPr>
        <p:spPr>
          <a:xfrm>
            <a:off x="600075" y="3190586"/>
            <a:ext cx="532746" cy="532746"/>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12" name="Oval 11">
            <a:extLst>
              <a:ext uri="{FF2B5EF4-FFF2-40B4-BE49-F238E27FC236}">
                <a16:creationId xmlns:a16="http://schemas.microsoft.com/office/drawing/2014/main" xmlns="" id="{706CDFEA-1E21-4EC5-AFA8-83DC6DFD36B7}"/>
              </a:ext>
            </a:extLst>
          </p:cNvPr>
          <p:cNvSpPr/>
          <p:nvPr/>
        </p:nvSpPr>
        <p:spPr>
          <a:xfrm>
            <a:off x="612278" y="4116760"/>
            <a:ext cx="532746" cy="532746"/>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mj-lt"/>
            </a:endParaRPr>
          </a:p>
        </p:txBody>
      </p:sp>
      <p:sp>
        <p:nvSpPr>
          <p:cNvPr id="13" name="TextBox 12">
            <a:extLst>
              <a:ext uri="{FF2B5EF4-FFF2-40B4-BE49-F238E27FC236}">
                <a16:creationId xmlns:a16="http://schemas.microsoft.com/office/drawing/2014/main" xmlns="" id="{DDDEE6A1-8447-4D14-B830-11966F21350B}"/>
              </a:ext>
            </a:extLst>
          </p:cNvPr>
          <p:cNvSpPr txBox="1"/>
          <p:nvPr/>
        </p:nvSpPr>
        <p:spPr>
          <a:xfrm>
            <a:off x="674718" y="1682016"/>
            <a:ext cx="470306" cy="369332"/>
          </a:xfrm>
          <a:prstGeom prst="rect">
            <a:avLst/>
          </a:prstGeom>
          <a:noFill/>
        </p:spPr>
        <p:txBody>
          <a:bodyPr wrap="square" rtlCol="0">
            <a:spAutoFit/>
          </a:bodyPr>
          <a:lstStyle/>
          <a:p>
            <a:pPr algn="ctr"/>
            <a:r>
              <a:rPr lang="en-US" altLang="ko-KR" b="1" dirty="0">
                <a:ln w="12700">
                  <a:solidFill>
                    <a:schemeClr val="bg1"/>
                  </a:solidFill>
                </a:ln>
                <a:solidFill>
                  <a:schemeClr val="tx1">
                    <a:lumMod val="75000"/>
                    <a:lumOff val="25000"/>
                  </a:schemeClr>
                </a:solidFill>
                <a:latin typeface="+mj-lt"/>
                <a:cs typeface="Arial" pitchFamily="34" charset="0"/>
              </a:rPr>
              <a:t>01</a:t>
            </a:r>
            <a:endParaRPr lang="ko-KR" altLang="en-US" b="1" dirty="0">
              <a:ln w="12700">
                <a:solidFill>
                  <a:schemeClr val="bg1"/>
                </a:solidFill>
              </a:ln>
              <a:solidFill>
                <a:schemeClr val="tx1">
                  <a:lumMod val="75000"/>
                  <a:lumOff val="25000"/>
                </a:schemeClr>
              </a:solidFill>
              <a:latin typeface="+mj-lt"/>
              <a:cs typeface="Arial" pitchFamily="34" charset="0"/>
            </a:endParaRPr>
          </a:p>
        </p:txBody>
      </p:sp>
      <p:sp>
        <p:nvSpPr>
          <p:cNvPr id="15" name="TextBox 14">
            <a:extLst>
              <a:ext uri="{FF2B5EF4-FFF2-40B4-BE49-F238E27FC236}">
                <a16:creationId xmlns:a16="http://schemas.microsoft.com/office/drawing/2014/main" xmlns="" id="{154C8335-465F-47D5-8555-88FABA76E0A0}"/>
              </a:ext>
            </a:extLst>
          </p:cNvPr>
          <p:cNvSpPr txBox="1"/>
          <p:nvPr/>
        </p:nvSpPr>
        <p:spPr>
          <a:xfrm>
            <a:off x="1403545" y="1600643"/>
            <a:ext cx="6319427" cy="646331"/>
          </a:xfrm>
          <a:prstGeom prst="rect">
            <a:avLst/>
          </a:prstGeom>
          <a:noFill/>
        </p:spPr>
        <p:txBody>
          <a:bodyPr wrap="square" rtlCol="0">
            <a:spAutoFit/>
          </a:bodyPr>
          <a:lstStyle/>
          <a:p>
            <a:pPr algn="just"/>
            <a:r>
              <a:rPr lang="pt-BR" altLang="en-US" dirty="0">
                <a:latin typeface="+mj-lt"/>
                <a:cs typeface="Times New Roman" pitchFamily="18" charset="0"/>
              </a:rPr>
              <a:t>Thống nhất nhận thức, đổi mới tư duy và hành động về thực hiện CĐS, xây dựng thành phố Hà Nội thông minh.</a:t>
            </a:r>
          </a:p>
        </p:txBody>
      </p:sp>
      <p:sp>
        <p:nvSpPr>
          <p:cNvPr id="19" name="TextBox 18">
            <a:extLst>
              <a:ext uri="{FF2B5EF4-FFF2-40B4-BE49-F238E27FC236}">
                <a16:creationId xmlns:a16="http://schemas.microsoft.com/office/drawing/2014/main" xmlns="" id="{911F76CE-7206-4714-ADA8-D22143BC8F9C}"/>
              </a:ext>
            </a:extLst>
          </p:cNvPr>
          <p:cNvSpPr txBox="1"/>
          <p:nvPr/>
        </p:nvSpPr>
        <p:spPr>
          <a:xfrm>
            <a:off x="1399039" y="4051748"/>
            <a:ext cx="6323933" cy="646331"/>
          </a:xfrm>
          <a:prstGeom prst="rect">
            <a:avLst/>
          </a:prstGeom>
          <a:noFill/>
        </p:spPr>
        <p:txBody>
          <a:bodyPr wrap="square" rtlCol="0">
            <a:spAutoFit/>
          </a:bodyPr>
          <a:lstStyle/>
          <a:p>
            <a:pPr algn="just" eaLnBrk="1" hangingPunct="1"/>
            <a:r>
              <a:rPr lang="pt-BR" altLang="en-US" dirty="0">
                <a:latin typeface="+mj-lt"/>
                <a:cs typeface="Times New Roman" panose="02020603050405020304" pitchFamily="18" charset="0"/>
              </a:rPr>
              <a:t>Ưu tiên CĐS, xây dựng TPTM đối với các ngành, lĩnh vực phụ vụ trực tiếp cho người dân, doanh nghiệp.</a:t>
            </a:r>
            <a:endParaRPr lang="en-US" altLang="en-US" dirty="0">
              <a:latin typeface="+mj-lt"/>
              <a:cs typeface="Times New Roman" panose="02020603050405020304" pitchFamily="18" charset="0"/>
            </a:endParaRPr>
          </a:p>
        </p:txBody>
      </p:sp>
      <p:sp>
        <p:nvSpPr>
          <p:cNvPr id="22" name="TextBox 21">
            <a:extLst>
              <a:ext uri="{FF2B5EF4-FFF2-40B4-BE49-F238E27FC236}">
                <a16:creationId xmlns:a16="http://schemas.microsoft.com/office/drawing/2014/main" xmlns="" id="{9C8DB21C-6171-49B6-B397-604D21E2FC04}"/>
              </a:ext>
            </a:extLst>
          </p:cNvPr>
          <p:cNvSpPr txBox="1"/>
          <p:nvPr/>
        </p:nvSpPr>
        <p:spPr>
          <a:xfrm>
            <a:off x="1411395" y="2501046"/>
            <a:ext cx="6311577" cy="369332"/>
          </a:xfrm>
          <a:prstGeom prst="rect">
            <a:avLst/>
          </a:prstGeom>
          <a:noFill/>
        </p:spPr>
        <p:txBody>
          <a:bodyPr wrap="square" rtlCol="0">
            <a:spAutoFit/>
          </a:bodyPr>
          <a:lstStyle/>
          <a:p>
            <a:pPr algn="just"/>
            <a:r>
              <a:rPr lang="pt-BR" altLang="en-US" dirty="0">
                <a:latin typeface="+mj-lt"/>
                <a:cs typeface="Times New Roman" pitchFamily="18" charset="0"/>
              </a:rPr>
              <a:t>Phát huy tối đa các nguồn lực, tiềm năng, lợi thế của Thủ đô</a:t>
            </a:r>
          </a:p>
        </p:txBody>
      </p:sp>
      <p:sp>
        <p:nvSpPr>
          <p:cNvPr id="25" name="TextBox 24">
            <a:extLst>
              <a:ext uri="{FF2B5EF4-FFF2-40B4-BE49-F238E27FC236}">
                <a16:creationId xmlns:a16="http://schemas.microsoft.com/office/drawing/2014/main" xmlns="" id="{A07E127D-5C22-414F-BC5B-70166231A1F0}"/>
              </a:ext>
            </a:extLst>
          </p:cNvPr>
          <p:cNvSpPr txBox="1"/>
          <p:nvPr/>
        </p:nvSpPr>
        <p:spPr>
          <a:xfrm>
            <a:off x="1403546" y="3249046"/>
            <a:ext cx="6319426" cy="369332"/>
          </a:xfrm>
          <a:prstGeom prst="rect">
            <a:avLst/>
          </a:prstGeom>
          <a:noFill/>
        </p:spPr>
        <p:txBody>
          <a:bodyPr wrap="square" rtlCol="0">
            <a:spAutoFit/>
          </a:bodyPr>
          <a:lstStyle/>
          <a:p>
            <a:pPr algn="just" eaLnBrk="1" hangingPunct="1"/>
            <a:r>
              <a:rPr lang="pt-BR" altLang="en-US" dirty="0">
                <a:latin typeface="+mj-lt"/>
                <a:cs typeface="Times New Roman" panose="02020603050405020304" pitchFamily="18" charset="0"/>
              </a:rPr>
              <a:t>Nắm bắt kịp thời, tận dụng hiệu quả các cơ hội</a:t>
            </a:r>
          </a:p>
        </p:txBody>
      </p:sp>
      <p:sp>
        <p:nvSpPr>
          <p:cNvPr id="26" name="TextBox 25">
            <a:extLst>
              <a:ext uri="{FF2B5EF4-FFF2-40B4-BE49-F238E27FC236}">
                <a16:creationId xmlns:a16="http://schemas.microsoft.com/office/drawing/2014/main" xmlns="" id="{C619441E-21E5-4F1E-B91B-56A4173710E3}"/>
              </a:ext>
            </a:extLst>
          </p:cNvPr>
          <p:cNvSpPr txBox="1"/>
          <p:nvPr/>
        </p:nvSpPr>
        <p:spPr>
          <a:xfrm>
            <a:off x="662515" y="2459558"/>
            <a:ext cx="470306" cy="369332"/>
          </a:xfrm>
          <a:prstGeom prst="rect">
            <a:avLst/>
          </a:prstGeom>
          <a:noFill/>
        </p:spPr>
        <p:txBody>
          <a:bodyPr wrap="square" rtlCol="0">
            <a:spAutoFit/>
          </a:bodyPr>
          <a:lstStyle/>
          <a:p>
            <a:pPr algn="ctr"/>
            <a:r>
              <a:rPr lang="en-US" altLang="ko-KR" b="1" dirty="0">
                <a:ln w="12700">
                  <a:solidFill>
                    <a:schemeClr val="bg1"/>
                  </a:solidFill>
                </a:ln>
                <a:solidFill>
                  <a:schemeClr val="tx1">
                    <a:lumMod val="75000"/>
                    <a:lumOff val="25000"/>
                  </a:schemeClr>
                </a:solidFill>
                <a:latin typeface="+mj-lt"/>
                <a:cs typeface="Arial" pitchFamily="34" charset="0"/>
              </a:rPr>
              <a:t>02</a:t>
            </a:r>
            <a:endParaRPr lang="ko-KR" altLang="en-US" b="1" dirty="0">
              <a:ln w="12700">
                <a:solidFill>
                  <a:schemeClr val="bg1"/>
                </a:solidFill>
              </a:ln>
              <a:solidFill>
                <a:schemeClr val="tx1">
                  <a:lumMod val="75000"/>
                  <a:lumOff val="25000"/>
                </a:schemeClr>
              </a:solidFill>
              <a:latin typeface="+mj-lt"/>
              <a:cs typeface="Arial" pitchFamily="34" charset="0"/>
            </a:endParaRPr>
          </a:p>
        </p:txBody>
      </p:sp>
      <p:sp>
        <p:nvSpPr>
          <p:cNvPr id="27" name="TextBox 26">
            <a:extLst>
              <a:ext uri="{FF2B5EF4-FFF2-40B4-BE49-F238E27FC236}">
                <a16:creationId xmlns:a16="http://schemas.microsoft.com/office/drawing/2014/main" xmlns="" id="{0734CD86-58E8-450A-A8A7-4AD8A7A285AC}"/>
              </a:ext>
            </a:extLst>
          </p:cNvPr>
          <p:cNvSpPr txBox="1"/>
          <p:nvPr/>
        </p:nvSpPr>
        <p:spPr>
          <a:xfrm>
            <a:off x="661836" y="3236086"/>
            <a:ext cx="470306" cy="369332"/>
          </a:xfrm>
          <a:prstGeom prst="rect">
            <a:avLst/>
          </a:prstGeom>
          <a:noFill/>
        </p:spPr>
        <p:txBody>
          <a:bodyPr wrap="square" rtlCol="0">
            <a:spAutoFit/>
          </a:bodyPr>
          <a:lstStyle/>
          <a:p>
            <a:pPr algn="ctr"/>
            <a:r>
              <a:rPr lang="en-US" altLang="ko-KR" b="1" dirty="0">
                <a:ln w="12700">
                  <a:solidFill>
                    <a:schemeClr val="bg1"/>
                  </a:solidFill>
                </a:ln>
                <a:solidFill>
                  <a:schemeClr val="tx1">
                    <a:lumMod val="75000"/>
                    <a:lumOff val="25000"/>
                  </a:schemeClr>
                </a:solidFill>
                <a:latin typeface="+mj-lt"/>
                <a:cs typeface="Arial" pitchFamily="34" charset="0"/>
              </a:rPr>
              <a:t>03</a:t>
            </a:r>
            <a:endParaRPr lang="ko-KR" altLang="en-US" b="1" dirty="0">
              <a:ln w="12700">
                <a:solidFill>
                  <a:schemeClr val="bg1"/>
                </a:solidFill>
              </a:ln>
              <a:solidFill>
                <a:schemeClr val="tx1">
                  <a:lumMod val="75000"/>
                  <a:lumOff val="25000"/>
                </a:schemeClr>
              </a:solidFill>
              <a:latin typeface="+mj-lt"/>
              <a:cs typeface="Arial" pitchFamily="34" charset="0"/>
            </a:endParaRPr>
          </a:p>
        </p:txBody>
      </p:sp>
      <p:sp>
        <p:nvSpPr>
          <p:cNvPr id="28" name="TextBox 27">
            <a:extLst>
              <a:ext uri="{FF2B5EF4-FFF2-40B4-BE49-F238E27FC236}">
                <a16:creationId xmlns:a16="http://schemas.microsoft.com/office/drawing/2014/main" xmlns="" id="{E5EF37B9-8A5A-4A13-A660-74E0B64EDC2F}"/>
              </a:ext>
            </a:extLst>
          </p:cNvPr>
          <p:cNvSpPr txBox="1"/>
          <p:nvPr/>
        </p:nvSpPr>
        <p:spPr>
          <a:xfrm>
            <a:off x="653452" y="4156317"/>
            <a:ext cx="470306" cy="369332"/>
          </a:xfrm>
          <a:prstGeom prst="rect">
            <a:avLst/>
          </a:prstGeom>
          <a:noFill/>
        </p:spPr>
        <p:txBody>
          <a:bodyPr wrap="square" rtlCol="0">
            <a:spAutoFit/>
          </a:bodyPr>
          <a:lstStyle/>
          <a:p>
            <a:pPr algn="ctr"/>
            <a:r>
              <a:rPr lang="en-US" altLang="ko-KR" b="1" dirty="0">
                <a:ln w="12700">
                  <a:solidFill>
                    <a:schemeClr val="bg1"/>
                  </a:solidFill>
                </a:ln>
                <a:solidFill>
                  <a:schemeClr val="tx1">
                    <a:lumMod val="75000"/>
                    <a:lumOff val="25000"/>
                  </a:schemeClr>
                </a:solidFill>
                <a:latin typeface="+mj-lt"/>
                <a:cs typeface="Arial" pitchFamily="34" charset="0"/>
              </a:rPr>
              <a:t>04</a:t>
            </a:r>
            <a:endParaRPr lang="ko-KR" altLang="en-US" b="1" dirty="0">
              <a:ln w="12700">
                <a:solidFill>
                  <a:schemeClr val="bg1"/>
                </a:solidFill>
              </a:ln>
              <a:solidFill>
                <a:schemeClr val="tx1">
                  <a:lumMod val="75000"/>
                  <a:lumOff val="25000"/>
                </a:schemeClr>
              </a:solidFill>
              <a:latin typeface="+mj-lt"/>
              <a:cs typeface="Arial" pitchFamily="34" charset="0"/>
            </a:endParaRPr>
          </a:p>
        </p:txBody>
      </p:sp>
    </p:spTree>
    <p:extLst>
      <p:ext uri="{BB962C8B-B14F-4D97-AF65-F5344CB8AC3E}">
        <p14:creationId xmlns:p14="http://schemas.microsoft.com/office/powerpoint/2010/main" val="710881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735F7F3-C1B5-4B60-A00A-4EB618DDFB5A}"/>
              </a:ext>
            </a:extLst>
          </p:cNvPr>
          <p:cNvSpPr>
            <a:spLocks noGrp="1"/>
          </p:cNvSpPr>
          <p:nvPr>
            <p:ph type="body" sz="quarter" idx="10"/>
          </p:nvPr>
        </p:nvSpPr>
        <p:spPr>
          <a:xfrm>
            <a:off x="335886" y="426006"/>
            <a:ext cx="11573197" cy="724247"/>
          </a:xfrm>
        </p:spPr>
        <p:txBody>
          <a:bodyPr/>
          <a:lstStyle/>
          <a:p>
            <a:pPr algn="l"/>
            <a:r>
              <a:rPr lang="en-US" sz="3000" dirty="0"/>
              <a:t>MỤC TIÊU TỔNG QUÁT</a:t>
            </a:r>
          </a:p>
        </p:txBody>
      </p:sp>
      <p:sp>
        <p:nvSpPr>
          <p:cNvPr id="9" name="Oval 8">
            <a:extLst>
              <a:ext uri="{FF2B5EF4-FFF2-40B4-BE49-F238E27FC236}">
                <a16:creationId xmlns:a16="http://schemas.microsoft.com/office/drawing/2014/main" xmlns="" id="{1DDADF81-7A11-4900-8928-D189BA445F0B}"/>
              </a:ext>
            </a:extLst>
          </p:cNvPr>
          <p:cNvSpPr/>
          <p:nvPr/>
        </p:nvSpPr>
        <p:spPr>
          <a:xfrm>
            <a:off x="643498" y="1475097"/>
            <a:ext cx="532746" cy="532746"/>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mj-lt"/>
            </a:endParaRPr>
          </a:p>
        </p:txBody>
      </p:sp>
      <p:sp>
        <p:nvSpPr>
          <p:cNvPr id="10" name="Oval 9">
            <a:extLst>
              <a:ext uri="{FF2B5EF4-FFF2-40B4-BE49-F238E27FC236}">
                <a16:creationId xmlns:a16="http://schemas.microsoft.com/office/drawing/2014/main" xmlns="" id="{6EE22FF2-8539-441B-BF54-ED64DE2A9E1D}"/>
              </a:ext>
            </a:extLst>
          </p:cNvPr>
          <p:cNvSpPr/>
          <p:nvPr/>
        </p:nvSpPr>
        <p:spPr>
          <a:xfrm>
            <a:off x="643498" y="4016506"/>
            <a:ext cx="532746" cy="532746"/>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mj-lt"/>
            </a:endParaRPr>
          </a:p>
        </p:txBody>
      </p:sp>
      <p:sp>
        <p:nvSpPr>
          <p:cNvPr id="13" name="TextBox 12">
            <a:extLst>
              <a:ext uri="{FF2B5EF4-FFF2-40B4-BE49-F238E27FC236}">
                <a16:creationId xmlns:a16="http://schemas.microsoft.com/office/drawing/2014/main" xmlns="" id="{DDDEE6A1-8447-4D14-B830-11966F21350B}"/>
              </a:ext>
            </a:extLst>
          </p:cNvPr>
          <p:cNvSpPr txBox="1"/>
          <p:nvPr/>
        </p:nvSpPr>
        <p:spPr>
          <a:xfrm>
            <a:off x="674718" y="1513044"/>
            <a:ext cx="470306" cy="338554"/>
          </a:xfrm>
          <a:prstGeom prst="rect">
            <a:avLst/>
          </a:prstGeom>
          <a:noFill/>
        </p:spPr>
        <p:txBody>
          <a:bodyPr wrap="square" rtlCol="0">
            <a:spAutoFit/>
          </a:bodyPr>
          <a:lstStyle/>
          <a:p>
            <a:pPr algn="ctr"/>
            <a:r>
              <a:rPr lang="en-US" altLang="ko-KR" sz="1600" b="1" dirty="0">
                <a:ln w="12700">
                  <a:solidFill>
                    <a:schemeClr val="bg1"/>
                  </a:solidFill>
                </a:ln>
                <a:solidFill>
                  <a:schemeClr val="tx1">
                    <a:lumMod val="75000"/>
                    <a:lumOff val="25000"/>
                  </a:schemeClr>
                </a:solidFill>
                <a:latin typeface="+mj-lt"/>
                <a:cs typeface="Arial" pitchFamily="34" charset="0"/>
              </a:rPr>
              <a:t>01</a:t>
            </a:r>
            <a:endParaRPr lang="ko-KR" altLang="en-US" sz="1600" b="1" dirty="0">
              <a:ln w="12700">
                <a:solidFill>
                  <a:schemeClr val="bg1"/>
                </a:solidFill>
              </a:ln>
              <a:solidFill>
                <a:schemeClr val="tx1">
                  <a:lumMod val="75000"/>
                  <a:lumOff val="25000"/>
                </a:schemeClr>
              </a:solidFill>
              <a:latin typeface="+mj-lt"/>
              <a:cs typeface="Arial" pitchFamily="34" charset="0"/>
            </a:endParaRPr>
          </a:p>
        </p:txBody>
      </p:sp>
      <p:sp>
        <p:nvSpPr>
          <p:cNvPr id="15" name="TextBox 14">
            <a:extLst>
              <a:ext uri="{FF2B5EF4-FFF2-40B4-BE49-F238E27FC236}">
                <a16:creationId xmlns:a16="http://schemas.microsoft.com/office/drawing/2014/main" xmlns="" id="{154C8335-465F-47D5-8555-88FABA76E0A0}"/>
              </a:ext>
            </a:extLst>
          </p:cNvPr>
          <p:cNvSpPr txBox="1"/>
          <p:nvPr/>
        </p:nvSpPr>
        <p:spPr>
          <a:xfrm>
            <a:off x="1403546" y="1314708"/>
            <a:ext cx="6526796" cy="1754326"/>
          </a:xfrm>
          <a:prstGeom prst="rect">
            <a:avLst/>
          </a:prstGeom>
          <a:noFill/>
        </p:spPr>
        <p:txBody>
          <a:bodyPr wrap="square" rtlCol="0">
            <a:spAutoFit/>
          </a:bodyPr>
          <a:lstStyle/>
          <a:p>
            <a:pPr algn="just"/>
            <a:r>
              <a:rPr lang="pt-BR" altLang="en-US" b="1" dirty="0">
                <a:latin typeface="+mj-lt"/>
                <a:cs typeface="Times New Roman" pitchFamily="18" charset="0"/>
              </a:rPr>
              <a:t>Đến năm 2025: </a:t>
            </a:r>
          </a:p>
          <a:p>
            <a:pPr marL="285750" indent="-285750" algn="just">
              <a:buFont typeface="Wingdings" pitchFamily="2" charset="2"/>
              <a:buChar char="§"/>
            </a:pPr>
            <a:r>
              <a:rPr lang="pt-BR" altLang="en-US" dirty="0">
                <a:latin typeface="+mj-lt"/>
                <a:cs typeface="Times New Roman" pitchFamily="18" charset="0"/>
              </a:rPr>
              <a:t>Thực hiện CĐS phát triển Thủ đô theo hướng </a:t>
            </a:r>
            <a:r>
              <a:rPr lang="pt-BR" altLang="en-US" b="1" dirty="0">
                <a:latin typeface="+mj-lt"/>
                <a:cs typeface="Times New Roman" pitchFamily="18" charset="0"/>
              </a:rPr>
              <a:t>thông minh, hiện đại</a:t>
            </a:r>
            <a:r>
              <a:rPr lang="pt-BR" altLang="en-US" dirty="0">
                <a:latin typeface="+mj-lt"/>
                <a:cs typeface="Times New Roman" pitchFamily="18" charset="0"/>
              </a:rPr>
              <a:t>; tạo điều kiện kinh tế tăng trưởng nhanh, hiệu quả và bền vững. </a:t>
            </a:r>
          </a:p>
          <a:p>
            <a:pPr marL="285750" indent="-285750" algn="just">
              <a:buFont typeface="Wingdings" pitchFamily="2" charset="2"/>
              <a:buChar char="§"/>
            </a:pPr>
            <a:r>
              <a:rPr lang="pt-BR" altLang="en-US" dirty="0">
                <a:latin typeface="+mj-lt"/>
                <a:cs typeface="Times New Roman" pitchFamily="18" charset="0"/>
              </a:rPr>
              <a:t>Hà Nội phấn đấu thuộc nhóm các đia phương dẫn đầu cả nước về CĐS.</a:t>
            </a:r>
          </a:p>
        </p:txBody>
      </p:sp>
      <p:sp>
        <p:nvSpPr>
          <p:cNvPr id="25" name="TextBox 24">
            <a:extLst>
              <a:ext uri="{FF2B5EF4-FFF2-40B4-BE49-F238E27FC236}">
                <a16:creationId xmlns:a16="http://schemas.microsoft.com/office/drawing/2014/main" xmlns="" id="{A07E127D-5C22-414F-BC5B-70166231A1F0}"/>
              </a:ext>
            </a:extLst>
          </p:cNvPr>
          <p:cNvSpPr txBox="1"/>
          <p:nvPr/>
        </p:nvSpPr>
        <p:spPr>
          <a:xfrm>
            <a:off x="1466188" y="3385826"/>
            <a:ext cx="6464154" cy="2862322"/>
          </a:xfrm>
          <a:prstGeom prst="rect">
            <a:avLst/>
          </a:prstGeom>
          <a:noFill/>
        </p:spPr>
        <p:txBody>
          <a:bodyPr wrap="square" rtlCol="0">
            <a:spAutoFit/>
          </a:bodyPr>
          <a:lstStyle/>
          <a:p>
            <a:pPr algn="just"/>
            <a:r>
              <a:rPr lang="pt-BR" altLang="en-US" b="1" dirty="0">
                <a:latin typeface="+mj-lt"/>
                <a:cs typeface="Times New Roman" panose="02020603050405020304" pitchFamily="18" charset="0"/>
              </a:rPr>
              <a:t>Đến năm 2030: </a:t>
            </a:r>
          </a:p>
          <a:p>
            <a:pPr marL="285750" indent="-285750" algn="just">
              <a:buFont typeface="Wingdings" pitchFamily="2" charset="2"/>
              <a:buChar char="§"/>
            </a:pPr>
            <a:r>
              <a:rPr lang="en-US" altLang="en-US" dirty="0" err="1">
                <a:latin typeface="+mj-lt"/>
                <a:cs typeface="Times New Roman" panose="02020603050405020304" pitchFamily="18" charset="0"/>
              </a:rPr>
              <a:t>Thủ</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đô</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Hà</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Nội</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cơ</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bản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trở</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thành</a:t>
            </a:r>
            <a:r>
              <a:rPr lang="en-US" altLang="en-US" dirty="0">
                <a:latin typeface="+mj-lt"/>
                <a:cs typeface="Times New Roman" panose="02020603050405020304" pitchFamily="18" charset="0"/>
              </a:rPr>
              <a:t> </a:t>
            </a:r>
            <a:r>
              <a:rPr lang="en-US" altLang="en-US" b="1" dirty="0" err="1">
                <a:latin typeface="+mj-lt"/>
                <a:cs typeface="Times New Roman" panose="02020603050405020304" pitchFamily="18" charset="0"/>
              </a:rPr>
              <a:t>thành</a:t>
            </a:r>
            <a:r>
              <a:rPr lang="en-US" altLang="en-US" b="1" dirty="0">
                <a:latin typeface="+mj-lt"/>
                <a:cs typeface="Times New Roman" panose="02020603050405020304" pitchFamily="18" charset="0"/>
              </a:rPr>
              <a:t> </a:t>
            </a:r>
            <a:r>
              <a:rPr lang="en-US" altLang="en-US" b="1" dirty="0" err="1">
                <a:latin typeface="+mj-lt"/>
                <a:cs typeface="Times New Roman" panose="02020603050405020304" pitchFamily="18" charset="0"/>
              </a:rPr>
              <a:t>phố</a:t>
            </a:r>
            <a:r>
              <a:rPr lang="en-US" altLang="en-US" b="1" dirty="0">
                <a:latin typeface="+mj-lt"/>
                <a:cs typeface="Times New Roman" panose="02020603050405020304" pitchFamily="18" charset="0"/>
              </a:rPr>
              <a:t> </a:t>
            </a:r>
            <a:r>
              <a:rPr lang="en-US" altLang="en-US" b="1" dirty="0" err="1">
                <a:latin typeface="+mj-lt"/>
                <a:cs typeface="Times New Roman" panose="02020603050405020304" pitchFamily="18" charset="0"/>
              </a:rPr>
              <a:t>thông</a:t>
            </a:r>
            <a:r>
              <a:rPr lang="en-US" altLang="en-US" b="1" dirty="0">
                <a:latin typeface="+mj-lt"/>
                <a:cs typeface="Times New Roman" panose="02020603050405020304" pitchFamily="18" charset="0"/>
              </a:rPr>
              <a:t> minh</a:t>
            </a:r>
            <a:r>
              <a:rPr lang="en-US" altLang="en-US" dirty="0">
                <a:latin typeface="+mj-lt"/>
                <a:cs typeface="Times New Roman" panose="02020603050405020304" pitchFamily="18" charset="0"/>
              </a:rPr>
              <a:t>, </a:t>
            </a:r>
            <a:r>
              <a:rPr lang="en-US" altLang="en-US" b="1" dirty="0" err="1">
                <a:latin typeface="+mj-lt"/>
                <a:cs typeface="Times New Roman" panose="02020603050405020304" pitchFamily="18" charset="0"/>
              </a:rPr>
              <a:t>hiện</a:t>
            </a:r>
            <a:r>
              <a:rPr lang="en-US" altLang="en-US" b="1" dirty="0">
                <a:latin typeface="+mj-lt"/>
                <a:cs typeface="Times New Roman" panose="02020603050405020304" pitchFamily="18" charset="0"/>
              </a:rPr>
              <a:t> </a:t>
            </a:r>
            <a:r>
              <a:rPr lang="en-US" altLang="en-US" b="1" dirty="0" err="1">
                <a:latin typeface="+mj-lt"/>
                <a:cs typeface="Times New Roman" panose="02020603050405020304" pitchFamily="18" charset="0"/>
              </a:rPr>
              <a:t>đại</a:t>
            </a:r>
            <a:r>
              <a:rPr lang="en-US" altLang="en-US" dirty="0">
                <a:latin typeface="+mj-lt"/>
                <a:cs typeface="Times New Roman" panose="02020603050405020304" pitchFamily="18" charset="0"/>
              </a:rPr>
              <a:t>; </a:t>
            </a:r>
          </a:p>
          <a:p>
            <a:pPr marL="285750" indent="-285750" algn="just">
              <a:buFont typeface="Wingdings" pitchFamily="2" charset="2"/>
              <a:buChar char="§"/>
            </a:pPr>
            <a:r>
              <a:rPr lang="en-US" altLang="en-US" dirty="0" err="1">
                <a:latin typeface="+mj-lt"/>
                <a:cs typeface="Times New Roman" panose="02020603050405020304" pitchFamily="18" charset="0"/>
              </a:rPr>
              <a:t>Hà</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Nội</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duy</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trì</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và</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phấn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đấu</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vị</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trí</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cao</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trong</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nhóm</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các</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địa</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phương</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dẫn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đầu</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cả</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nước</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về</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chuyển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đổi</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số</a:t>
            </a:r>
            <a:r>
              <a:rPr lang="en-US" altLang="en-US" dirty="0">
                <a:latin typeface="+mj-lt"/>
                <a:cs typeface="Times New Roman" panose="02020603050405020304" pitchFamily="18" charset="0"/>
              </a:rPr>
              <a:t>; </a:t>
            </a:r>
          </a:p>
          <a:p>
            <a:pPr marL="285750" indent="-285750" algn="just">
              <a:buFont typeface="Wingdings" pitchFamily="2" charset="2"/>
              <a:buChar char="§"/>
            </a:pPr>
            <a:r>
              <a:rPr lang="en-US" altLang="en-US" dirty="0" err="1">
                <a:latin typeface="+mj-lt"/>
                <a:cs typeface="Times New Roman" panose="02020603050405020304" pitchFamily="18" charset="0"/>
              </a:rPr>
              <a:t>Hình</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thành</a:t>
            </a:r>
            <a:r>
              <a:rPr lang="en-US" altLang="en-US" dirty="0">
                <a:latin typeface="+mj-lt"/>
                <a:cs typeface="Times New Roman" panose="02020603050405020304" pitchFamily="18" charset="0"/>
              </a:rPr>
              <a:t> </a:t>
            </a:r>
            <a:r>
              <a:rPr lang="en-US" altLang="en-US" b="1" dirty="0" err="1">
                <a:latin typeface="+mj-lt"/>
                <a:cs typeface="Times New Roman" panose="02020603050405020304" pitchFamily="18" charset="0"/>
              </a:rPr>
              <a:t>nền</a:t>
            </a:r>
            <a:r>
              <a:rPr lang="en-US" altLang="en-US" b="1" dirty="0">
                <a:latin typeface="+mj-lt"/>
                <a:cs typeface="Times New Roman" panose="02020603050405020304" pitchFamily="18" charset="0"/>
              </a:rPr>
              <a:t> </a:t>
            </a:r>
            <a:r>
              <a:rPr lang="en-US" altLang="en-US" b="1" dirty="0" err="1">
                <a:latin typeface="+mj-lt"/>
                <a:cs typeface="Times New Roman" panose="02020603050405020304" pitchFamily="18" charset="0"/>
              </a:rPr>
              <a:t>tảng</a:t>
            </a:r>
            <a:r>
              <a:rPr lang="en-US" altLang="en-US" b="1" dirty="0">
                <a:latin typeface="+mj-lt"/>
                <a:cs typeface="Times New Roman" panose="02020603050405020304" pitchFamily="18" charset="0"/>
              </a:rPr>
              <a:t> </a:t>
            </a:r>
            <a:r>
              <a:rPr lang="en-US" altLang="en-US" b="1" dirty="0" err="1">
                <a:latin typeface="+mj-lt"/>
                <a:cs typeface="Times New Roman" panose="02020603050405020304" pitchFamily="18" charset="0"/>
              </a:rPr>
              <a:t>dữ</a:t>
            </a:r>
            <a:r>
              <a:rPr lang="en-US" altLang="en-US" b="1" dirty="0">
                <a:latin typeface="+mj-lt"/>
                <a:cs typeface="Times New Roman" panose="02020603050405020304" pitchFamily="18" charset="0"/>
              </a:rPr>
              <a:t> </a:t>
            </a:r>
            <a:r>
              <a:rPr lang="en-US" altLang="en-US" b="1" dirty="0" err="1">
                <a:latin typeface="+mj-lt"/>
                <a:cs typeface="Times New Roman" panose="02020603050405020304" pitchFamily="18" charset="0"/>
              </a:rPr>
              <a:t>liệu</a:t>
            </a:r>
            <a:r>
              <a:rPr lang="en-US" altLang="en-US" b="1" dirty="0">
                <a:latin typeface="+mj-lt"/>
                <a:cs typeface="Times New Roman" panose="02020603050405020304" pitchFamily="18" charset="0"/>
              </a:rPr>
              <a:t> </a:t>
            </a:r>
            <a:r>
              <a:rPr lang="en-US" altLang="en-US" dirty="0" err="1">
                <a:latin typeface="+mj-lt"/>
                <a:cs typeface="Times New Roman" panose="02020603050405020304" pitchFamily="18" charset="0"/>
              </a:rPr>
              <a:t>cho</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các</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ngành</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kinh</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tế</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trọng</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điểm</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dựa</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trên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dữ</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liệu</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của</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các</a:t>
            </a:r>
            <a:r>
              <a:rPr lang="en-US" altLang="en-US" dirty="0">
                <a:latin typeface="+mj-lt"/>
                <a:cs typeface="Times New Roman" panose="02020603050405020304" pitchFamily="18" charset="0"/>
              </a:rPr>
              <a:t> CQNN, </a:t>
            </a:r>
            <a:r>
              <a:rPr lang="en-US" altLang="en-US" dirty="0" err="1">
                <a:latin typeface="+mj-lt"/>
                <a:cs typeface="Times New Roman" panose="02020603050405020304" pitchFamily="18" charset="0"/>
              </a:rPr>
              <a:t>phát</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triển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các</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dịch</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vụ</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sáng</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tạo</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dựa</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trên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dữ</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liệu</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phục</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vụ</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người</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dân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doanh</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nghiệp</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khai</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thác</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dữ</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liệu</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như</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một</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nguồn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tài</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nguyên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mới</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để</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phát</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triển</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kinh</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tế</a:t>
            </a:r>
            <a:r>
              <a:rPr lang="en-US" altLang="en-US" dirty="0">
                <a:latin typeface="+mj-lt"/>
                <a:cs typeface="Times New Roman" panose="02020603050405020304" pitchFamily="18" charset="0"/>
              </a:rPr>
              <a:t> - </a:t>
            </a:r>
            <a:r>
              <a:rPr lang="en-US" altLang="en-US" dirty="0" err="1">
                <a:latin typeface="+mj-lt"/>
                <a:cs typeface="Times New Roman" panose="02020603050405020304" pitchFamily="18" charset="0"/>
              </a:rPr>
              <a:t>xã</a:t>
            </a:r>
            <a:r>
              <a:rPr lang="en-US" altLang="en-US" dirty="0">
                <a:latin typeface="+mj-lt"/>
                <a:cs typeface="Times New Roman" panose="02020603050405020304" pitchFamily="18" charset="0"/>
              </a:rPr>
              <a:t> </a:t>
            </a:r>
            <a:r>
              <a:rPr lang="en-US" altLang="en-US" dirty="0" err="1">
                <a:latin typeface="+mj-lt"/>
                <a:cs typeface="Times New Roman" panose="02020603050405020304" pitchFamily="18" charset="0"/>
              </a:rPr>
              <a:t>hội</a:t>
            </a:r>
            <a:r>
              <a:rPr lang="en-US" altLang="en-US" dirty="0">
                <a:latin typeface="+mj-lt"/>
                <a:cs typeface="Times New Roman" panose="02020603050405020304" pitchFamily="18" charset="0"/>
              </a:rPr>
              <a:t>.</a:t>
            </a:r>
          </a:p>
        </p:txBody>
      </p:sp>
      <p:sp>
        <p:nvSpPr>
          <p:cNvPr id="26" name="TextBox 25">
            <a:extLst>
              <a:ext uri="{FF2B5EF4-FFF2-40B4-BE49-F238E27FC236}">
                <a16:creationId xmlns:a16="http://schemas.microsoft.com/office/drawing/2014/main" xmlns="" id="{C619441E-21E5-4F1E-B91B-56A4173710E3}"/>
              </a:ext>
            </a:extLst>
          </p:cNvPr>
          <p:cNvSpPr txBox="1"/>
          <p:nvPr/>
        </p:nvSpPr>
        <p:spPr>
          <a:xfrm>
            <a:off x="662515" y="4097802"/>
            <a:ext cx="470306" cy="338554"/>
          </a:xfrm>
          <a:prstGeom prst="rect">
            <a:avLst/>
          </a:prstGeom>
          <a:noFill/>
        </p:spPr>
        <p:txBody>
          <a:bodyPr wrap="square" rtlCol="0">
            <a:spAutoFit/>
          </a:bodyPr>
          <a:lstStyle/>
          <a:p>
            <a:pPr algn="ctr"/>
            <a:r>
              <a:rPr lang="en-US" altLang="ko-KR" sz="1600" b="1" dirty="0">
                <a:ln w="12700">
                  <a:solidFill>
                    <a:schemeClr val="bg1"/>
                  </a:solidFill>
                </a:ln>
                <a:solidFill>
                  <a:schemeClr val="tx1">
                    <a:lumMod val="75000"/>
                    <a:lumOff val="25000"/>
                  </a:schemeClr>
                </a:solidFill>
                <a:latin typeface="+mj-lt"/>
                <a:cs typeface="Arial" pitchFamily="34" charset="0"/>
              </a:rPr>
              <a:t>02</a:t>
            </a:r>
            <a:endParaRPr lang="ko-KR" altLang="en-US" sz="1600" b="1" dirty="0">
              <a:ln w="12700">
                <a:solidFill>
                  <a:schemeClr val="bg1"/>
                </a:solidFill>
              </a:ln>
              <a:solidFill>
                <a:schemeClr val="tx1">
                  <a:lumMod val="75000"/>
                  <a:lumOff val="25000"/>
                </a:schemeClr>
              </a:solidFill>
              <a:latin typeface="+mj-lt"/>
              <a:cs typeface="Arial" pitchFamily="34" charset="0"/>
            </a:endParaRPr>
          </a:p>
        </p:txBody>
      </p:sp>
      <p:pic>
        <p:nvPicPr>
          <p:cNvPr id="24" name="Picture 2">
            <a:extLst>
              <a:ext uri="{FF2B5EF4-FFF2-40B4-BE49-F238E27FC236}">
                <a16:creationId xmlns:a16="http://schemas.microsoft.com/office/drawing/2014/main" xmlns="" id="{224F7F28-944A-4611-A91B-9C84BED9E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350" y="1730678"/>
            <a:ext cx="3133546" cy="280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0224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735F7F3-C1B5-4B60-A00A-4EB618DDFB5A}"/>
              </a:ext>
            </a:extLst>
          </p:cNvPr>
          <p:cNvSpPr>
            <a:spLocks noGrp="1"/>
          </p:cNvSpPr>
          <p:nvPr>
            <p:ph type="body" sz="quarter" idx="10"/>
          </p:nvPr>
        </p:nvSpPr>
        <p:spPr>
          <a:xfrm>
            <a:off x="335885" y="500146"/>
            <a:ext cx="11573197" cy="724247"/>
          </a:xfrm>
        </p:spPr>
        <p:txBody>
          <a:bodyPr/>
          <a:lstStyle/>
          <a:p>
            <a:pPr algn="l"/>
            <a:r>
              <a:rPr lang="en-US" sz="3000" dirty="0"/>
              <a:t>MỤC </a:t>
            </a:r>
            <a:r>
              <a:rPr lang="en-US" sz="3000" dirty="0" err="1"/>
              <a:t>TIÊU</a:t>
            </a:r>
            <a:r>
              <a:rPr lang="en-US" sz="3000" dirty="0"/>
              <a:t> </a:t>
            </a:r>
            <a:r>
              <a:rPr lang="en-US" sz="3000" dirty="0" err="1"/>
              <a:t>ĐẾN</a:t>
            </a:r>
            <a:r>
              <a:rPr lang="en-US" sz="3000" dirty="0"/>
              <a:t> NĂM 2025</a:t>
            </a:r>
          </a:p>
        </p:txBody>
      </p:sp>
      <p:sp>
        <p:nvSpPr>
          <p:cNvPr id="9" name="Oval 8">
            <a:extLst>
              <a:ext uri="{FF2B5EF4-FFF2-40B4-BE49-F238E27FC236}">
                <a16:creationId xmlns:a16="http://schemas.microsoft.com/office/drawing/2014/main" xmlns="" id="{1DDADF81-7A11-4900-8928-D189BA445F0B}"/>
              </a:ext>
            </a:extLst>
          </p:cNvPr>
          <p:cNvSpPr/>
          <p:nvPr/>
        </p:nvSpPr>
        <p:spPr>
          <a:xfrm>
            <a:off x="643498" y="1524972"/>
            <a:ext cx="532746" cy="532746"/>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mj-lt"/>
            </a:endParaRPr>
          </a:p>
        </p:txBody>
      </p:sp>
      <p:sp>
        <p:nvSpPr>
          <p:cNvPr id="10" name="Oval 9">
            <a:extLst>
              <a:ext uri="{FF2B5EF4-FFF2-40B4-BE49-F238E27FC236}">
                <a16:creationId xmlns:a16="http://schemas.microsoft.com/office/drawing/2014/main" xmlns="" id="{6EE22FF2-8539-441B-BF54-ED64DE2A9E1D}"/>
              </a:ext>
            </a:extLst>
          </p:cNvPr>
          <p:cNvSpPr/>
          <p:nvPr/>
        </p:nvSpPr>
        <p:spPr>
          <a:xfrm>
            <a:off x="609154" y="2942507"/>
            <a:ext cx="532746" cy="532746"/>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mj-lt"/>
            </a:endParaRPr>
          </a:p>
        </p:txBody>
      </p:sp>
      <p:sp>
        <p:nvSpPr>
          <p:cNvPr id="13" name="TextBox 12">
            <a:extLst>
              <a:ext uri="{FF2B5EF4-FFF2-40B4-BE49-F238E27FC236}">
                <a16:creationId xmlns:a16="http://schemas.microsoft.com/office/drawing/2014/main" xmlns="" id="{DDDEE6A1-8447-4D14-B830-11966F21350B}"/>
              </a:ext>
            </a:extLst>
          </p:cNvPr>
          <p:cNvSpPr txBox="1"/>
          <p:nvPr/>
        </p:nvSpPr>
        <p:spPr>
          <a:xfrm>
            <a:off x="674718" y="1579544"/>
            <a:ext cx="470306" cy="338554"/>
          </a:xfrm>
          <a:prstGeom prst="rect">
            <a:avLst/>
          </a:prstGeom>
          <a:noFill/>
        </p:spPr>
        <p:txBody>
          <a:bodyPr wrap="square" rtlCol="0">
            <a:spAutoFit/>
          </a:bodyPr>
          <a:lstStyle/>
          <a:p>
            <a:pPr algn="ctr"/>
            <a:r>
              <a:rPr lang="en-US" altLang="ko-KR" sz="1600" b="1" dirty="0">
                <a:ln w="12700">
                  <a:solidFill>
                    <a:schemeClr val="bg1"/>
                  </a:solidFill>
                </a:ln>
                <a:solidFill>
                  <a:schemeClr val="tx1">
                    <a:lumMod val="75000"/>
                    <a:lumOff val="25000"/>
                  </a:schemeClr>
                </a:solidFill>
                <a:latin typeface="+mj-lt"/>
                <a:cs typeface="Arial" pitchFamily="34" charset="0"/>
              </a:rPr>
              <a:t>01</a:t>
            </a:r>
            <a:endParaRPr lang="ko-KR" altLang="en-US" sz="1600" b="1" dirty="0">
              <a:ln w="12700">
                <a:solidFill>
                  <a:schemeClr val="bg1"/>
                </a:solidFill>
              </a:ln>
              <a:solidFill>
                <a:schemeClr val="tx1">
                  <a:lumMod val="75000"/>
                  <a:lumOff val="25000"/>
                </a:schemeClr>
              </a:solidFill>
              <a:latin typeface="+mj-lt"/>
              <a:cs typeface="Arial" pitchFamily="34" charset="0"/>
            </a:endParaRPr>
          </a:p>
        </p:txBody>
      </p:sp>
      <p:sp>
        <p:nvSpPr>
          <p:cNvPr id="15" name="TextBox 14">
            <a:extLst>
              <a:ext uri="{FF2B5EF4-FFF2-40B4-BE49-F238E27FC236}">
                <a16:creationId xmlns:a16="http://schemas.microsoft.com/office/drawing/2014/main" xmlns="" id="{154C8335-465F-47D5-8555-88FABA76E0A0}"/>
              </a:ext>
            </a:extLst>
          </p:cNvPr>
          <p:cNvSpPr txBox="1"/>
          <p:nvPr/>
        </p:nvSpPr>
        <p:spPr>
          <a:xfrm>
            <a:off x="1403546" y="1314708"/>
            <a:ext cx="6526796" cy="1323439"/>
          </a:xfrm>
          <a:prstGeom prst="rect">
            <a:avLst/>
          </a:prstGeom>
          <a:noFill/>
        </p:spPr>
        <p:txBody>
          <a:bodyPr wrap="square" rtlCol="0">
            <a:spAutoFit/>
          </a:bodyPr>
          <a:lstStyle/>
          <a:p>
            <a:pPr algn="just"/>
            <a:r>
              <a:rPr lang="pt-BR" altLang="en-US" sz="1600" b="1" dirty="0">
                <a:latin typeface="+mj-lt"/>
                <a:cs typeface="Times New Roman" pitchFamily="18" charset="0"/>
              </a:rPr>
              <a:t>Về chính quyền số: </a:t>
            </a:r>
          </a:p>
          <a:p>
            <a:pPr marL="285750" indent="-285750" algn="just">
              <a:buFont typeface="Wingdings" pitchFamily="2" charset="2"/>
              <a:buChar char="§"/>
            </a:pPr>
            <a:r>
              <a:rPr lang="en-US" altLang="en-US" sz="1600" dirty="0" err="1">
                <a:latin typeface="+mj-lt"/>
                <a:cs typeface="Times New Roman" panose="02020603050405020304" pitchFamily="18" charset="0"/>
              </a:rPr>
              <a:t>Xây</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dựng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hạ</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tầng</a:t>
            </a:r>
            <a:r>
              <a:rPr lang="en-US" altLang="en-US" sz="1600" dirty="0">
                <a:latin typeface="+mj-lt"/>
                <a:cs typeface="Times New Roman" panose="02020603050405020304" pitchFamily="18" charset="0"/>
              </a:rPr>
              <a:t> CNTT, </a:t>
            </a:r>
            <a:r>
              <a:rPr lang="en-US" altLang="en-US" sz="1600" dirty="0" err="1">
                <a:latin typeface="+mj-lt"/>
                <a:cs typeface="Times New Roman" panose="02020603050405020304" pitchFamily="18" charset="0"/>
              </a:rPr>
              <a:t>hạ</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tầng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số</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hiện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đại</a:t>
            </a:r>
            <a:r>
              <a:rPr lang="en-US" altLang="en-US" sz="1600" dirty="0">
                <a:latin typeface="+mj-lt"/>
                <a:cs typeface="Times New Roman" panose="02020603050405020304" pitchFamily="18" charset="0"/>
              </a:rPr>
              <a:t>; 100% TTHC </a:t>
            </a:r>
            <a:r>
              <a:rPr lang="en-US" altLang="en-US" sz="1600" dirty="0" err="1">
                <a:latin typeface="+mj-lt"/>
                <a:cs typeface="Times New Roman" panose="02020603050405020304" pitchFamily="18" charset="0"/>
              </a:rPr>
              <a:t>đủ</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điều</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kiện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theo</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quy</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định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được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cung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cấp</a:t>
            </a:r>
            <a:r>
              <a:rPr lang="en-US" altLang="en-US" sz="1600" dirty="0">
                <a:latin typeface="+mj-lt"/>
                <a:cs typeface="Times New Roman" panose="02020603050405020304" pitchFamily="18" charset="0"/>
              </a:rPr>
              <a:t> DVCTT </a:t>
            </a:r>
            <a:r>
              <a:rPr lang="en-US" altLang="en-US" sz="1600" dirty="0" err="1">
                <a:latin typeface="+mj-lt"/>
                <a:cs typeface="Times New Roman" panose="02020603050405020304" pitchFamily="18" charset="0"/>
              </a:rPr>
              <a:t>toàn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trình</a:t>
            </a:r>
            <a:r>
              <a:rPr lang="en-US" altLang="en-US" sz="1600" dirty="0">
                <a:latin typeface="+mj-lt"/>
                <a:cs typeface="Times New Roman" panose="02020603050405020304" pitchFamily="18" charset="0"/>
              </a:rPr>
              <a:t>;</a:t>
            </a:r>
          </a:p>
          <a:p>
            <a:pPr marL="285750" indent="-285750" algn="just">
              <a:buFont typeface="Wingdings" pitchFamily="2" charset="2"/>
              <a:buChar char="§"/>
            </a:pPr>
            <a:r>
              <a:rPr lang="en-US" altLang="en-US" sz="1600" dirty="0" err="1">
                <a:latin typeface="+mj-lt"/>
                <a:cs typeface="Times New Roman" panose="02020603050405020304" pitchFamily="18" charset="0"/>
              </a:rPr>
              <a:t>Hoạt</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động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chỉ</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đạo</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điều</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hành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quản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trị</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nội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bộ</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xử</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lý</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hồ</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sơ</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công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việc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được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thực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hiện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trên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môi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trường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mạnh</a:t>
            </a:r>
            <a:r>
              <a:rPr lang="en-US" altLang="en-US" sz="1600" dirty="0">
                <a:latin typeface="+mj-lt"/>
                <a:cs typeface="Times New Roman" panose="02020603050405020304" pitchFamily="18" charset="0"/>
              </a:rPr>
              <a:t> ở </a:t>
            </a:r>
            <a:r>
              <a:rPr lang="en-US" altLang="en-US" sz="1600" dirty="0" err="1">
                <a:latin typeface="+mj-lt"/>
                <a:cs typeface="Times New Roman" panose="02020603050405020304" pitchFamily="18" charset="0"/>
              </a:rPr>
              <a:t>cả</a:t>
            </a:r>
            <a:r>
              <a:rPr lang="en-US" altLang="en-US" sz="1600" dirty="0">
                <a:latin typeface="+mj-lt"/>
                <a:cs typeface="Times New Roman" panose="02020603050405020304" pitchFamily="18" charset="0"/>
              </a:rPr>
              <a:t> 3 </a:t>
            </a:r>
            <a:r>
              <a:rPr lang="en-US" altLang="en-US" sz="1600" dirty="0" err="1">
                <a:latin typeface="+mj-lt"/>
                <a:cs typeface="Times New Roman" panose="02020603050405020304" pitchFamily="18" charset="0"/>
              </a:rPr>
              <a:t>cấp</a:t>
            </a:r>
            <a:endParaRPr lang="en-US" altLang="en-US" sz="1600" dirty="0">
              <a:latin typeface="+mj-lt"/>
              <a:cs typeface="Times New Roman" panose="02020603050405020304" pitchFamily="18" charset="0"/>
            </a:endParaRPr>
          </a:p>
        </p:txBody>
      </p:sp>
      <p:sp>
        <p:nvSpPr>
          <p:cNvPr id="25" name="TextBox 24">
            <a:extLst>
              <a:ext uri="{FF2B5EF4-FFF2-40B4-BE49-F238E27FC236}">
                <a16:creationId xmlns:a16="http://schemas.microsoft.com/office/drawing/2014/main" xmlns="" id="{A07E127D-5C22-414F-BC5B-70166231A1F0}"/>
              </a:ext>
            </a:extLst>
          </p:cNvPr>
          <p:cNvSpPr txBox="1"/>
          <p:nvPr/>
        </p:nvSpPr>
        <p:spPr>
          <a:xfrm>
            <a:off x="1403546" y="2829761"/>
            <a:ext cx="6526796" cy="1077218"/>
          </a:xfrm>
          <a:prstGeom prst="rect">
            <a:avLst/>
          </a:prstGeom>
          <a:noFill/>
        </p:spPr>
        <p:txBody>
          <a:bodyPr wrap="square" rtlCol="0">
            <a:spAutoFit/>
          </a:bodyPr>
          <a:lstStyle/>
          <a:p>
            <a:pPr algn="just"/>
            <a:r>
              <a:rPr lang="pt-BR" altLang="en-US" sz="1600" b="1" dirty="0">
                <a:latin typeface="+mj-lt"/>
                <a:cs typeface="Times New Roman" panose="02020603050405020304" pitchFamily="18" charset="0"/>
              </a:rPr>
              <a:t>Về kinh tế số: </a:t>
            </a:r>
          </a:p>
          <a:p>
            <a:pPr marL="285750" indent="-285750" algn="just">
              <a:buFont typeface="Wingdings" pitchFamily="2" charset="2"/>
              <a:buChar char="§"/>
            </a:pPr>
            <a:r>
              <a:rPr lang="en-US" altLang="en-US" sz="1600" dirty="0" err="1">
                <a:latin typeface="+mj-lt"/>
                <a:cs typeface="Times New Roman" panose="02020603050405020304" pitchFamily="18" charset="0"/>
              </a:rPr>
              <a:t>Tỷ</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trọng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kinh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tế</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số</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trong</a:t>
            </a:r>
            <a:r>
              <a:rPr lang="en-US" altLang="en-US" sz="1600" dirty="0">
                <a:latin typeface="+mj-lt"/>
                <a:cs typeface="Times New Roman" panose="02020603050405020304" pitchFamily="18" charset="0"/>
              </a:rPr>
              <a:t> GRDP </a:t>
            </a:r>
            <a:r>
              <a:rPr lang="en-US" altLang="en-US" sz="1600" dirty="0" err="1">
                <a:latin typeface="+mj-lt"/>
                <a:cs typeface="Times New Roman" panose="02020603050405020304" pitchFamily="18" charset="0"/>
              </a:rPr>
              <a:t>khoảng</a:t>
            </a:r>
            <a:r>
              <a:rPr lang="en-US" altLang="en-US" sz="1600" dirty="0">
                <a:latin typeface="+mj-lt"/>
                <a:cs typeface="Times New Roman" panose="02020603050405020304" pitchFamily="18" charset="0"/>
              </a:rPr>
              <a:t> 30%; </a:t>
            </a:r>
          </a:p>
          <a:p>
            <a:pPr marL="285750" indent="-285750" algn="just">
              <a:buFont typeface="Wingdings" pitchFamily="2" charset="2"/>
              <a:buChar char="§"/>
            </a:pPr>
            <a:r>
              <a:rPr lang="en-US" altLang="en-US" sz="1600" dirty="0" err="1">
                <a:latin typeface="+mj-lt"/>
                <a:cs typeface="Times New Roman" panose="02020603050405020304" pitchFamily="18" charset="0"/>
              </a:rPr>
              <a:t>Tỷ</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trong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kinh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tế</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số</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trong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từng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ngành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lĩnh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vực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đạt</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tối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thiểu</a:t>
            </a:r>
            <a:r>
              <a:rPr lang="en-US" altLang="en-US" sz="1600" dirty="0">
                <a:latin typeface="+mj-lt"/>
                <a:cs typeface="Times New Roman" panose="02020603050405020304" pitchFamily="18" charset="0"/>
              </a:rPr>
              <a:t> 10%; </a:t>
            </a:r>
          </a:p>
          <a:p>
            <a:pPr marL="285750" indent="-285750" algn="just">
              <a:buFont typeface="Wingdings" pitchFamily="2" charset="2"/>
              <a:buChar char="§"/>
            </a:pPr>
            <a:r>
              <a:rPr lang="en-US" altLang="en-US" sz="1600" dirty="0" err="1">
                <a:latin typeface="+mj-lt"/>
                <a:cs typeface="Times New Roman" panose="02020603050405020304" pitchFamily="18" charset="0"/>
              </a:rPr>
              <a:t>Năng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suất</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lao</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đồng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tăng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từ</a:t>
            </a:r>
            <a:r>
              <a:rPr lang="en-US" altLang="en-US" sz="1600" dirty="0">
                <a:latin typeface="+mj-lt"/>
                <a:cs typeface="Times New Roman" panose="02020603050405020304" pitchFamily="18" charset="0"/>
              </a:rPr>
              <a:t> 7-7,5%/</a:t>
            </a:r>
            <a:r>
              <a:rPr lang="en-US" altLang="en-US" sz="1600" dirty="0" err="1">
                <a:latin typeface="+mj-lt"/>
                <a:cs typeface="Times New Roman" panose="02020603050405020304" pitchFamily="18" charset="0"/>
              </a:rPr>
              <a:t>năm</a:t>
            </a:r>
            <a:endParaRPr lang="en-US" altLang="en-US" sz="1600" dirty="0">
              <a:latin typeface="+mj-lt"/>
              <a:cs typeface="Times New Roman" panose="02020603050405020304" pitchFamily="18" charset="0"/>
            </a:endParaRPr>
          </a:p>
        </p:txBody>
      </p:sp>
      <p:sp>
        <p:nvSpPr>
          <p:cNvPr id="26" name="TextBox 25">
            <a:extLst>
              <a:ext uri="{FF2B5EF4-FFF2-40B4-BE49-F238E27FC236}">
                <a16:creationId xmlns:a16="http://schemas.microsoft.com/office/drawing/2014/main" xmlns="" id="{C619441E-21E5-4F1E-B91B-56A4173710E3}"/>
              </a:ext>
            </a:extLst>
          </p:cNvPr>
          <p:cNvSpPr txBox="1"/>
          <p:nvPr/>
        </p:nvSpPr>
        <p:spPr>
          <a:xfrm>
            <a:off x="646337" y="2993083"/>
            <a:ext cx="470306" cy="338554"/>
          </a:xfrm>
          <a:prstGeom prst="rect">
            <a:avLst/>
          </a:prstGeom>
          <a:noFill/>
        </p:spPr>
        <p:txBody>
          <a:bodyPr wrap="square" rtlCol="0">
            <a:spAutoFit/>
          </a:bodyPr>
          <a:lstStyle/>
          <a:p>
            <a:pPr algn="ctr"/>
            <a:r>
              <a:rPr lang="en-US" altLang="ko-KR" sz="1600" b="1" dirty="0">
                <a:ln w="12700">
                  <a:solidFill>
                    <a:schemeClr val="bg1"/>
                  </a:solidFill>
                </a:ln>
                <a:solidFill>
                  <a:schemeClr val="tx1">
                    <a:lumMod val="75000"/>
                    <a:lumOff val="25000"/>
                  </a:schemeClr>
                </a:solidFill>
                <a:latin typeface="+mj-lt"/>
                <a:cs typeface="Arial" pitchFamily="34" charset="0"/>
              </a:rPr>
              <a:t>02</a:t>
            </a:r>
            <a:endParaRPr lang="ko-KR" altLang="en-US" sz="1600" b="1" dirty="0">
              <a:ln w="12700">
                <a:solidFill>
                  <a:schemeClr val="bg1"/>
                </a:solidFill>
              </a:ln>
              <a:solidFill>
                <a:schemeClr val="tx1">
                  <a:lumMod val="75000"/>
                  <a:lumOff val="25000"/>
                </a:schemeClr>
              </a:solidFill>
              <a:latin typeface="+mj-lt"/>
              <a:cs typeface="Arial" pitchFamily="34" charset="0"/>
            </a:endParaRPr>
          </a:p>
        </p:txBody>
      </p:sp>
      <p:pic>
        <p:nvPicPr>
          <p:cNvPr id="24" name="Picture 2">
            <a:extLst>
              <a:ext uri="{FF2B5EF4-FFF2-40B4-BE49-F238E27FC236}">
                <a16:creationId xmlns:a16="http://schemas.microsoft.com/office/drawing/2014/main" xmlns="" id="{224F7F28-944A-4611-A91B-9C84BED9E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350" y="1730678"/>
            <a:ext cx="3133546" cy="280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0">
            <a:extLst>
              <a:ext uri="{FF2B5EF4-FFF2-40B4-BE49-F238E27FC236}">
                <a16:creationId xmlns:a16="http://schemas.microsoft.com/office/drawing/2014/main" xmlns="" id="{C4CE3F1D-A76E-4CE1-84F3-FA1113A79226}"/>
              </a:ext>
            </a:extLst>
          </p:cNvPr>
          <p:cNvSpPr/>
          <p:nvPr/>
        </p:nvSpPr>
        <p:spPr>
          <a:xfrm>
            <a:off x="658540" y="4600860"/>
            <a:ext cx="532746" cy="532746"/>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mj-lt"/>
            </a:endParaRPr>
          </a:p>
        </p:txBody>
      </p:sp>
      <p:sp>
        <p:nvSpPr>
          <p:cNvPr id="14" name="TextBox 13">
            <a:extLst>
              <a:ext uri="{FF2B5EF4-FFF2-40B4-BE49-F238E27FC236}">
                <a16:creationId xmlns:a16="http://schemas.microsoft.com/office/drawing/2014/main" xmlns="" id="{8CF25732-67E8-43D6-A448-FBBD16180F91}"/>
              </a:ext>
            </a:extLst>
          </p:cNvPr>
          <p:cNvSpPr txBox="1"/>
          <p:nvPr/>
        </p:nvSpPr>
        <p:spPr>
          <a:xfrm>
            <a:off x="698987" y="4643126"/>
            <a:ext cx="470306" cy="338554"/>
          </a:xfrm>
          <a:prstGeom prst="rect">
            <a:avLst/>
          </a:prstGeom>
          <a:noFill/>
        </p:spPr>
        <p:txBody>
          <a:bodyPr wrap="square" rtlCol="0">
            <a:spAutoFit/>
          </a:bodyPr>
          <a:lstStyle/>
          <a:p>
            <a:pPr algn="ctr"/>
            <a:r>
              <a:rPr lang="en-US" altLang="ko-KR" sz="1600" b="1" dirty="0">
                <a:ln w="12700">
                  <a:solidFill>
                    <a:schemeClr val="bg1"/>
                  </a:solidFill>
                </a:ln>
                <a:solidFill>
                  <a:schemeClr val="tx1">
                    <a:lumMod val="75000"/>
                    <a:lumOff val="25000"/>
                  </a:schemeClr>
                </a:solidFill>
                <a:latin typeface="+mj-lt"/>
                <a:cs typeface="Arial" pitchFamily="34" charset="0"/>
              </a:rPr>
              <a:t>03</a:t>
            </a:r>
            <a:endParaRPr lang="ko-KR" altLang="en-US" sz="1600" b="1" dirty="0">
              <a:ln w="12700">
                <a:solidFill>
                  <a:schemeClr val="bg1"/>
                </a:solidFill>
              </a:ln>
              <a:solidFill>
                <a:schemeClr val="tx1">
                  <a:lumMod val="75000"/>
                  <a:lumOff val="25000"/>
                </a:schemeClr>
              </a:solidFill>
              <a:latin typeface="+mj-lt"/>
              <a:cs typeface="Arial" pitchFamily="34" charset="0"/>
            </a:endParaRPr>
          </a:p>
        </p:txBody>
      </p:sp>
      <p:sp>
        <p:nvSpPr>
          <p:cNvPr id="16" name="TextBox 15">
            <a:extLst>
              <a:ext uri="{FF2B5EF4-FFF2-40B4-BE49-F238E27FC236}">
                <a16:creationId xmlns:a16="http://schemas.microsoft.com/office/drawing/2014/main" xmlns="" id="{FC4FBDB0-C73D-4D3B-82B8-B1484C9CAEA1}"/>
              </a:ext>
            </a:extLst>
          </p:cNvPr>
          <p:cNvSpPr txBox="1"/>
          <p:nvPr/>
        </p:nvSpPr>
        <p:spPr>
          <a:xfrm>
            <a:off x="1403546" y="4324104"/>
            <a:ext cx="6596071" cy="1569660"/>
          </a:xfrm>
          <a:prstGeom prst="rect">
            <a:avLst/>
          </a:prstGeom>
          <a:noFill/>
        </p:spPr>
        <p:txBody>
          <a:bodyPr wrap="square" rtlCol="0">
            <a:spAutoFit/>
          </a:bodyPr>
          <a:lstStyle/>
          <a:p>
            <a:pPr algn="just"/>
            <a:r>
              <a:rPr lang="pt-BR" altLang="en-US" sz="1600" b="1" dirty="0">
                <a:latin typeface="+mj-lt"/>
                <a:cs typeface="Times New Roman" panose="02020603050405020304" pitchFamily="18" charset="0"/>
              </a:rPr>
              <a:t>Về xã hội số: </a:t>
            </a:r>
          </a:p>
          <a:p>
            <a:pPr marL="285750" indent="-285750" algn="just">
              <a:buFont typeface="Wingdings" pitchFamily="2" charset="2"/>
              <a:buChar char="§"/>
            </a:pPr>
            <a:r>
              <a:rPr lang="en-US" altLang="en-US" sz="1600" dirty="0">
                <a:latin typeface="+mj-lt"/>
                <a:cs typeface="Times New Roman" panose="02020603050405020304" pitchFamily="18" charset="0"/>
              </a:rPr>
              <a:t>80% </a:t>
            </a:r>
            <a:r>
              <a:rPr lang="en-US" altLang="en-US" sz="1600" dirty="0" err="1">
                <a:latin typeface="+mj-lt"/>
                <a:cs typeface="Times New Roman" panose="02020603050405020304" pitchFamily="18" charset="0"/>
              </a:rPr>
              <a:t>dân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số</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trưởng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thành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có</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điện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thoại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thông</a:t>
            </a:r>
            <a:r>
              <a:rPr lang="en-US" altLang="en-US" sz="1600" dirty="0">
                <a:latin typeface="+mj-lt"/>
                <a:cs typeface="Times New Roman" panose="02020603050405020304" pitchFamily="18" charset="0"/>
              </a:rPr>
              <a:t> minh; 50% </a:t>
            </a:r>
            <a:r>
              <a:rPr lang="en-US" altLang="en-US" sz="1600" dirty="0" err="1">
                <a:latin typeface="+mj-lt"/>
                <a:cs typeface="Times New Roman" panose="02020603050405020304" pitchFamily="18" charset="0"/>
              </a:rPr>
              <a:t>dân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số</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trưởng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thành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có</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chữ</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ký</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số</a:t>
            </a:r>
            <a:r>
              <a:rPr lang="en-US" altLang="en-US" sz="1600" dirty="0">
                <a:latin typeface="+mj-lt"/>
                <a:cs typeface="Times New Roman" panose="02020603050405020304" pitchFamily="18" charset="0"/>
              </a:rPr>
              <a:t>; </a:t>
            </a:r>
          </a:p>
          <a:p>
            <a:pPr marL="285750" indent="-285750" algn="just">
              <a:buFont typeface="Wingdings" pitchFamily="2" charset="2"/>
              <a:buChar char="§"/>
            </a:pPr>
            <a:r>
              <a:rPr lang="en-US" altLang="en-US" sz="1600" dirty="0" err="1">
                <a:latin typeface="+mj-lt"/>
                <a:cs typeface="Times New Roman" panose="02020603050405020304" pitchFamily="18" charset="0"/>
              </a:rPr>
              <a:t>phủ</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mạng</a:t>
            </a:r>
            <a:r>
              <a:rPr lang="en-US" altLang="en-US" sz="1600" dirty="0">
                <a:latin typeface="+mj-lt"/>
                <a:cs typeface="Times New Roman" panose="02020603050405020304" pitchFamily="18" charset="0"/>
              </a:rPr>
              <a:t> Internet </a:t>
            </a:r>
            <a:r>
              <a:rPr lang="en-US" altLang="en-US" sz="1600" dirty="0" err="1">
                <a:latin typeface="+mj-lt"/>
                <a:cs typeface="Times New Roman" panose="02020603050405020304" pitchFamily="18" charset="0"/>
              </a:rPr>
              <a:t>băng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rộng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cáp</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quang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tới</a:t>
            </a:r>
            <a:r>
              <a:rPr lang="en-US" altLang="en-US" sz="1600" dirty="0">
                <a:latin typeface="+mj-lt"/>
                <a:cs typeface="Times New Roman" panose="02020603050405020304" pitchFamily="18" charset="0"/>
              </a:rPr>
              <a:t> 90% </a:t>
            </a:r>
            <a:r>
              <a:rPr lang="en-US" altLang="en-US" sz="1600" dirty="0" err="1">
                <a:latin typeface="+mj-lt"/>
                <a:cs typeface="Times New Roman" panose="02020603050405020304" pitchFamily="18" charset="0"/>
              </a:rPr>
              <a:t>hộ</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gia</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đình</a:t>
            </a:r>
            <a:r>
              <a:rPr lang="en-US" altLang="en-US" sz="1600" dirty="0">
                <a:latin typeface="+mj-lt"/>
                <a:cs typeface="Times New Roman" panose="02020603050405020304" pitchFamily="18" charset="0"/>
              </a:rPr>
              <a:t>;</a:t>
            </a:r>
          </a:p>
          <a:p>
            <a:pPr marL="285750" indent="-285750" algn="just">
              <a:buFont typeface="Wingdings" pitchFamily="2" charset="2"/>
              <a:buChar char="§"/>
            </a:pPr>
            <a:r>
              <a:rPr lang="en-US" altLang="en-US" sz="1600" dirty="0">
                <a:latin typeface="+mj-lt"/>
                <a:cs typeface="Times New Roman" panose="02020603050405020304" pitchFamily="18" charset="0"/>
              </a:rPr>
              <a:t>70% </a:t>
            </a:r>
            <a:r>
              <a:rPr lang="en-US" altLang="en-US" sz="1600" dirty="0" err="1">
                <a:latin typeface="+mj-lt"/>
                <a:cs typeface="Times New Roman" panose="02020603050405020304" pitchFamily="18" charset="0"/>
              </a:rPr>
              <a:t>người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dân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trong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độ</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tuổi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lao</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động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được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đào</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tạo</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kỹ</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năng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số</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cơ</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bản</a:t>
            </a:r>
            <a:r>
              <a:rPr lang="en-US" altLang="en-US" sz="1600" dirty="0">
                <a:latin typeface="+mj-lt"/>
                <a:cs typeface="Times New Roman" panose="02020603050405020304" pitchFamily="18" charset="0"/>
              </a:rPr>
              <a:t>; 90% </a:t>
            </a:r>
            <a:r>
              <a:rPr lang="en-US" altLang="en-US" sz="1600" dirty="0" err="1">
                <a:latin typeface="+mj-lt"/>
                <a:cs typeface="Times New Roman" panose="02020603050405020304" pitchFamily="18" charset="0"/>
              </a:rPr>
              <a:t>người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dân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có</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hồ</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sơ</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sức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khỏe</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điện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tử</a:t>
            </a:r>
            <a:endParaRPr lang="en-US" altLang="en-US" sz="1600" dirty="0">
              <a:latin typeface="+mj-lt"/>
              <a:cs typeface="Times New Roman" panose="02020603050405020304" pitchFamily="18" charset="0"/>
            </a:endParaRPr>
          </a:p>
        </p:txBody>
      </p:sp>
    </p:spTree>
    <p:extLst>
      <p:ext uri="{BB962C8B-B14F-4D97-AF65-F5344CB8AC3E}">
        <p14:creationId xmlns:p14="http://schemas.microsoft.com/office/powerpoint/2010/main" val="2625465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735F7F3-C1B5-4B60-A00A-4EB618DDFB5A}"/>
              </a:ext>
            </a:extLst>
          </p:cNvPr>
          <p:cNvSpPr>
            <a:spLocks noGrp="1"/>
          </p:cNvSpPr>
          <p:nvPr>
            <p:ph type="body" sz="quarter" idx="10"/>
          </p:nvPr>
        </p:nvSpPr>
        <p:spPr>
          <a:xfrm>
            <a:off x="643498" y="500146"/>
            <a:ext cx="11166731" cy="724247"/>
          </a:xfrm>
        </p:spPr>
        <p:txBody>
          <a:bodyPr/>
          <a:lstStyle/>
          <a:p>
            <a:pPr algn="l"/>
            <a:r>
              <a:rPr lang="en-US" sz="3000" dirty="0"/>
              <a:t>MỤC TIÊU CỤ THỂ ĐẾN NĂM 2030</a:t>
            </a:r>
          </a:p>
        </p:txBody>
      </p:sp>
      <p:sp>
        <p:nvSpPr>
          <p:cNvPr id="9" name="Oval 8">
            <a:extLst>
              <a:ext uri="{FF2B5EF4-FFF2-40B4-BE49-F238E27FC236}">
                <a16:creationId xmlns:a16="http://schemas.microsoft.com/office/drawing/2014/main" xmlns="" id="{1DDADF81-7A11-4900-8928-D189BA445F0B}"/>
              </a:ext>
            </a:extLst>
          </p:cNvPr>
          <p:cNvSpPr/>
          <p:nvPr/>
        </p:nvSpPr>
        <p:spPr>
          <a:xfrm>
            <a:off x="643498" y="1524972"/>
            <a:ext cx="532746" cy="532746"/>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mj-lt"/>
            </a:endParaRPr>
          </a:p>
        </p:txBody>
      </p:sp>
      <p:sp>
        <p:nvSpPr>
          <p:cNvPr id="10" name="Oval 9">
            <a:extLst>
              <a:ext uri="{FF2B5EF4-FFF2-40B4-BE49-F238E27FC236}">
                <a16:creationId xmlns:a16="http://schemas.microsoft.com/office/drawing/2014/main" xmlns="" id="{6EE22FF2-8539-441B-BF54-ED64DE2A9E1D}"/>
              </a:ext>
            </a:extLst>
          </p:cNvPr>
          <p:cNvSpPr/>
          <p:nvPr/>
        </p:nvSpPr>
        <p:spPr>
          <a:xfrm>
            <a:off x="643498" y="3490402"/>
            <a:ext cx="532746" cy="532746"/>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mj-lt"/>
            </a:endParaRPr>
          </a:p>
        </p:txBody>
      </p:sp>
      <p:sp>
        <p:nvSpPr>
          <p:cNvPr id="13" name="TextBox 12">
            <a:extLst>
              <a:ext uri="{FF2B5EF4-FFF2-40B4-BE49-F238E27FC236}">
                <a16:creationId xmlns:a16="http://schemas.microsoft.com/office/drawing/2014/main" xmlns="" id="{DDDEE6A1-8447-4D14-B830-11966F21350B}"/>
              </a:ext>
            </a:extLst>
          </p:cNvPr>
          <p:cNvSpPr txBox="1"/>
          <p:nvPr/>
        </p:nvSpPr>
        <p:spPr>
          <a:xfrm>
            <a:off x="674718" y="1579544"/>
            <a:ext cx="470306" cy="338554"/>
          </a:xfrm>
          <a:prstGeom prst="rect">
            <a:avLst/>
          </a:prstGeom>
          <a:noFill/>
        </p:spPr>
        <p:txBody>
          <a:bodyPr wrap="square" rtlCol="0">
            <a:spAutoFit/>
          </a:bodyPr>
          <a:lstStyle/>
          <a:p>
            <a:pPr algn="ctr"/>
            <a:r>
              <a:rPr lang="en-US" altLang="ko-KR" sz="1600" b="1" dirty="0">
                <a:ln w="12700">
                  <a:solidFill>
                    <a:schemeClr val="bg1"/>
                  </a:solidFill>
                </a:ln>
                <a:solidFill>
                  <a:schemeClr val="tx1">
                    <a:lumMod val="75000"/>
                    <a:lumOff val="25000"/>
                  </a:schemeClr>
                </a:solidFill>
                <a:latin typeface="+mj-lt"/>
                <a:cs typeface="Arial" pitchFamily="34" charset="0"/>
              </a:rPr>
              <a:t>01</a:t>
            </a:r>
            <a:endParaRPr lang="ko-KR" altLang="en-US" sz="1600" b="1" dirty="0">
              <a:ln w="12700">
                <a:solidFill>
                  <a:schemeClr val="bg1"/>
                </a:solidFill>
              </a:ln>
              <a:solidFill>
                <a:schemeClr val="tx1">
                  <a:lumMod val="75000"/>
                  <a:lumOff val="25000"/>
                </a:schemeClr>
              </a:solidFill>
              <a:latin typeface="+mj-lt"/>
              <a:cs typeface="Arial" pitchFamily="34" charset="0"/>
            </a:endParaRPr>
          </a:p>
        </p:txBody>
      </p:sp>
      <p:sp>
        <p:nvSpPr>
          <p:cNvPr id="15" name="TextBox 14">
            <a:extLst>
              <a:ext uri="{FF2B5EF4-FFF2-40B4-BE49-F238E27FC236}">
                <a16:creationId xmlns:a16="http://schemas.microsoft.com/office/drawing/2014/main" xmlns="" id="{154C8335-465F-47D5-8555-88FABA76E0A0}"/>
              </a:ext>
            </a:extLst>
          </p:cNvPr>
          <p:cNvSpPr txBox="1"/>
          <p:nvPr/>
        </p:nvSpPr>
        <p:spPr>
          <a:xfrm>
            <a:off x="1421830" y="1314708"/>
            <a:ext cx="6751912" cy="1815882"/>
          </a:xfrm>
          <a:prstGeom prst="rect">
            <a:avLst/>
          </a:prstGeom>
          <a:noFill/>
        </p:spPr>
        <p:txBody>
          <a:bodyPr wrap="square" rtlCol="0">
            <a:spAutoFit/>
          </a:bodyPr>
          <a:lstStyle/>
          <a:p>
            <a:pPr algn="just"/>
            <a:r>
              <a:rPr lang="pt-BR" altLang="en-US" sz="1600" b="1" dirty="0">
                <a:latin typeface="+mj-lt"/>
                <a:cs typeface="Times New Roman" pitchFamily="18" charset="0"/>
              </a:rPr>
              <a:t>Về chính quyền số: </a:t>
            </a:r>
          </a:p>
          <a:p>
            <a:pPr marL="285750" indent="-285750" algn="just">
              <a:buFont typeface="Wingdings" pitchFamily="2" charset="2"/>
              <a:buChar char="§"/>
            </a:pPr>
            <a:r>
              <a:rPr lang="en-US" altLang="en-US" sz="1600" dirty="0" err="1">
                <a:latin typeface="+mj-lt"/>
                <a:cs typeface="Times New Roman" panose="02020603050405020304" pitchFamily="18" charset="0"/>
              </a:rPr>
              <a:t>Duy</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trì</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và</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phấn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đấu</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vị</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trí</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cao</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trong</a:t>
            </a:r>
            <a:r>
              <a:rPr lang="en-US" altLang="en-US" sz="1600" dirty="0">
                <a:latin typeface="+mj-lt"/>
                <a:cs typeface="Times New Roman" panose="02020603050405020304" pitchFamily="18" charset="0"/>
              </a:rPr>
              <a:t> </a:t>
            </a:r>
            <a:r>
              <a:rPr lang="en-US" altLang="en-US" sz="1600" b="1" dirty="0" err="1">
                <a:latin typeface="+mj-lt"/>
                <a:cs typeface="Times New Roman" panose="02020603050405020304" pitchFamily="18" charset="0"/>
              </a:rPr>
              <a:t>nhóm</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địa</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phương</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dẫn</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đầu</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về</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phát</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triển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chính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quyền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điện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tử</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xây</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dựng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chính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quyền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số</a:t>
            </a:r>
            <a:r>
              <a:rPr lang="en-US" altLang="en-US" sz="1600" dirty="0">
                <a:latin typeface="+mj-lt"/>
                <a:cs typeface="Times New Roman" panose="02020603050405020304" pitchFamily="18" charset="0"/>
              </a:rPr>
              <a:t>; </a:t>
            </a:r>
          </a:p>
          <a:p>
            <a:pPr marL="285750" indent="-285750" algn="just">
              <a:buFont typeface="Wingdings" pitchFamily="2" charset="2"/>
              <a:buChar char="§"/>
            </a:pPr>
            <a:r>
              <a:rPr lang="en-US" altLang="en-US" sz="1600" b="1" dirty="0" err="1">
                <a:latin typeface="+mj-lt"/>
                <a:cs typeface="Times New Roman" panose="02020603050405020304" pitchFamily="18" charset="0"/>
              </a:rPr>
              <a:t>Hoàn</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thành</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cơ</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bản</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chính</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quyền</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số</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cấp</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Thành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phố</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đầu</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về</a:t>
            </a:r>
            <a:r>
              <a:rPr lang="en-US" altLang="en-US" sz="1600" dirty="0">
                <a:latin typeface="+mj-lt"/>
                <a:cs typeface="Times New Roman" panose="02020603050405020304" pitchFamily="18" charset="0"/>
              </a:rPr>
              <a:t> </a:t>
            </a:r>
            <a:r>
              <a:rPr lang="en-US" altLang="en-US" sz="1600" b="1" dirty="0" err="1">
                <a:latin typeface="+mj-lt"/>
                <a:cs typeface="Times New Roman" panose="02020603050405020304" pitchFamily="18" charset="0"/>
              </a:rPr>
              <a:t>xử</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lý</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hoàn</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toàn</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hồ</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sơ</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trên</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môi</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trường</a:t>
            </a:r>
            <a:r>
              <a:rPr lang="en-US" altLang="en-US" sz="1600" b="1" dirty="0">
                <a:latin typeface="+mj-lt"/>
                <a:cs typeface="Times New Roman" panose="02020603050405020304" pitchFamily="18" charset="0"/>
              </a:rPr>
              <a:t> </a:t>
            </a:r>
            <a:r>
              <a:rPr lang="en-US" altLang="en-US" sz="1600" b="1" dirty="0" err="1">
                <a:latin typeface="+mj-lt"/>
                <a:cs typeface="Times New Roman" panose="02020603050405020304" pitchFamily="18" charset="0"/>
              </a:rPr>
              <a:t>mạng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hoàn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thiện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đầy</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đủ</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nền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tảng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dữ</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liệu</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của</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thành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phố</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thông</a:t>
            </a:r>
            <a:r>
              <a:rPr lang="en-US" altLang="en-US" sz="1600" dirty="0">
                <a:latin typeface="+mj-lt"/>
                <a:cs typeface="Times New Roman" panose="02020603050405020304" pitchFamily="18" charset="0"/>
              </a:rPr>
              <a:t> minh; </a:t>
            </a:r>
            <a:r>
              <a:rPr lang="en-US" altLang="en-US" sz="1600" dirty="0" err="1">
                <a:latin typeface="+mj-lt"/>
                <a:cs typeface="Times New Roman" panose="02020603050405020304" pitchFamily="18" charset="0"/>
              </a:rPr>
              <a:t>dữ</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liệu</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được</a:t>
            </a:r>
            <a:r>
              <a:rPr lang="en-US" altLang="en-US" sz="1600" dirty="0">
                <a:latin typeface="+mj-lt"/>
                <a:cs typeface="Times New Roman" panose="02020603050405020304" pitchFamily="18" charset="0"/>
              </a:rPr>
              <a:t> chia </a:t>
            </a:r>
            <a:r>
              <a:rPr lang="en-US" altLang="en-US" sz="1600" dirty="0" err="1">
                <a:latin typeface="+mj-lt"/>
                <a:cs typeface="Times New Roman" panose="02020603050405020304" pitchFamily="18" charset="0"/>
              </a:rPr>
              <a:t>sẻ</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theo</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quy</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định</a:t>
            </a:r>
            <a:r>
              <a:rPr lang="en-US" altLang="en-US" sz="1600" dirty="0">
                <a:latin typeface="+mj-lt"/>
                <a:cs typeface="Times New Roman" panose="02020603050405020304" pitchFamily="18" charset="0"/>
              </a:rPr>
              <a:t>.</a:t>
            </a:r>
          </a:p>
        </p:txBody>
      </p:sp>
      <p:sp>
        <p:nvSpPr>
          <p:cNvPr id="25" name="TextBox 24">
            <a:extLst>
              <a:ext uri="{FF2B5EF4-FFF2-40B4-BE49-F238E27FC236}">
                <a16:creationId xmlns:a16="http://schemas.microsoft.com/office/drawing/2014/main" xmlns="" id="{A07E127D-5C22-414F-BC5B-70166231A1F0}"/>
              </a:ext>
            </a:extLst>
          </p:cNvPr>
          <p:cNvSpPr txBox="1"/>
          <p:nvPr/>
        </p:nvSpPr>
        <p:spPr>
          <a:xfrm>
            <a:off x="1481706" y="3304665"/>
            <a:ext cx="6729069" cy="1077218"/>
          </a:xfrm>
          <a:prstGeom prst="rect">
            <a:avLst/>
          </a:prstGeom>
          <a:noFill/>
        </p:spPr>
        <p:txBody>
          <a:bodyPr wrap="square" rtlCol="0">
            <a:spAutoFit/>
          </a:bodyPr>
          <a:lstStyle/>
          <a:p>
            <a:pPr algn="just"/>
            <a:r>
              <a:rPr lang="pt-BR" altLang="en-US" sz="1600" b="1" dirty="0">
                <a:latin typeface="+mj-lt"/>
                <a:cs typeface="Times New Roman" panose="02020603050405020304" pitchFamily="18" charset="0"/>
              </a:rPr>
              <a:t>Về kinh tế số: </a:t>
            </a:r>
          </a:p>
          <a:p>
            <a:pPr marL="285750" indent="-285750" algn="just">
              <a:buFont typeface="Wingdings" pitchFamily="2" charset="2"/>
              <a:buChar char="§"/>
            </a:pPr>
            <a:r>
              <a:rPr lang="en-US" altLang="en-US" sz="1600" dirty="0" err="1">
                <a:latin typeface="+mj-lt"/>
                <a:cs typeface="Times New Roman" panose="02020603050405020304" pitchFamily="18" charset="0"/>
              </a:rPr>
              <a:t>Tỷ</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trọng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kinh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tế</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số</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trong</a:t>
            </a:r>
            <a:r>
              <a:rPr lang="en-US" altLang="en-US" sz="1600" dirty="0">
                <a:latin typeface="+mj-lt"/>
                <a:cs typeface="Times New Roman" panose="02020603050405020304" pitchFamily="18" charset="0"/>
              </a:rPr>
              <a:t> GRDP </a:t>
            </a:r>
            <a:r>
              <a:rPr lang="en-US" altLang="en-US" sz="1600" dirty="0" err="1">
                <a:latin typeface="+mj-lt"/>
                <a:cs typeface="Times New Roman" panose="02020603050405020304" pitchFamily="18" charset="0"/>
              </a:rPr>
              <a:t>trên</a:t>
            </a:r>
            <a:r>
              <a:rPr lang="en-US" altLang="en-US" sz="1600" dirty="0">
                <a:latin typeface="+mj-lt"/>
                <a:cs typeface="Times New Roman" panose="02020603050405020304" pitchFamily="18" charset="0"/>
              </a:rPr>
              <a:t> 40%; </a:t>
            </a:r>
          </a:p>
          <a:p>
            <a:pPr marL="285750" indent="-285750" algn="just">
              <a:buFont typeface="Wingdings" pitchFamily="2" charset="2"/>
              <a:buChar char="§"/>
            </a:pPr>
            <a:r>
              <a:rPr lang="en-US" altLang="en-US" sz="1600" dirty="0" err="1">
                <a:latin typeface="+mj-lt"/>
                <a:cs typeface="Times New Roman" panose="02020603050405020304" pitchFamily="18" charset="0"/>
              </a:rPr>
              <a:t>Tỷ</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trọng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kinh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tế</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số</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trong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từng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ngành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lĩnh</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vực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vực</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đạt</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tối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thiểu</a:t>
            </a:r>
            <a:r>
              <a:rPr lang="en-US" altLang="en-US" sz="1600" dirty="0">
                <a:latin typeface="+mj-lt"/>
                <a:cs typeface="Times New Roman" panose="02020603050405020304" pitchFamily="18" charset="0"/>
              </a:rPr>
              <a:t> 20%; </a:t>
            </a:r>
          </a:p>
          <a:p>
            <a:pPr marL="285750" indent="-285750" algn="just">
              <a:buFont typeface="Wingdings" pitchFamily="2" charset="2"/>
              <a:buChar char="§"/>
            </a:pPr>
            <a:r>
              <a:rPr lang="en-US" altLang="en-US" sz="1600" dirty="0" err="1">
                <a:latin typeface="+mj-lt"/>
                <a:cs typeface="Times New Roman" panose="02020603050405020304" pitchFamily="18" charset="0"/>
              </a:rPr>
              <a:t>Năng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suất</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lao</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động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tăng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tối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thiểu</a:t>
            </a:r>
            <a:r>
              <a:rPr lang="en-US" altLang="en-US" sz="1600" dirty="0">
                <a:latin typeface="+mj-lt"/>
                <a:cs typeface="Times New Roman" panose="02020603050405020304" pitchFamily="18" charset="0"/>
              </a:rPr>
              <a:t> 8%/</a:t>
            </a:r>
            <a:r>
              <a:rPr lang="en-US" altLang="en-US" sz="1600" dirty="0" err="1">
                <a:latin typeface="+mj-lt"/>
                <a:cs typeface="Times New Roman" panose="02020603050405020304" pitchFamily="18" charset="0"/>
              </a:rPr>
              <a:t>năm</a:t>
            </a:r>
            <a:r>
              <a:rPr lang="en-US" altLang="en-US" sz="1600" dirty="0">
                <a:latin typeface="+mj-lt"/>
                <a:cs typeface="Times New Roman" panose="02020603050405020304" pitchFamily="18" charset="0"/>
              </a:rPr>
              <a:t>.</a:t>
            </a:r>
          </a:p>
        </p:txBody>
      </p:sp>
      <p:sp>
        <p:nvSpPr>
          <p:cNvPr id="26" name="TextBox 25">
            <a:extLst>
              <a:ext uri="{FF2B5EF4-FFF2-40B4-BE49-F238E27FC236}">
                <a16:creationId xmlns:a16="http://schemas.microsoft.com/office/drawing/2014/main" xmlns="" id="{C619441E-21E5-4F1E-B91B-56A4173710E3}"/>
              </a:ext>
            </a:extLst>
          </p:cNvPr>
          <p:cNvSpPr txBox="1"/>
          <p:nvPr/>
        </p:nvSpPr>
        <p:spPr>
          <a:xfrm>
            <a:off x="681725" y="3578622"/>
            <a:ext cx="470306" cy="338554"/>
          </a:xfrm>
          <a:prstGeom prst="rect">
            <a:avLst/>
          </a:prstGeom>
          <a:noFill/>
        </p:spPr>
        <p:txBody>
          <a:bodyPr wrap="square" rtlCol="0">
            <a:spAutoFit/>
          </a:bodyPr>
          <a:lstStyle/>
          <a:p>
            <a:pPr algn="ctr"/>
            <a:r>
              <a:rPr lang="en-US" altLang="ko-KR" sz="1600" b="1" dirty="0">
                <a:ln w="12700">
                  <a:solidFill>
                    <a:schemeClr val="bg1"/>
                  </a:solidFill>
                </a:ln>
                <a:solidFill>
                  <a:schemeClr val="tx1">
                    <a:lumMod val="75000"/>
                    <a:lumOff val="25000"/>
                  </a:schemeClr>
                </a:solidFill>
                <a:latin typeface="+mj-lt"/>
                <a:cs typeface="Arial" pitchFamily="34" charset="0"/>
              </a:rPr>
              <a:t>02</a:t>
            </a:r>
            <a:endParaRPr lang="ko-KR" altLang="en-US" sz="1600" b="1" dirty="0">
              <a:ln w="12700">
                <a:solidFill>
                  <a:schemeClr val="bg1"/>
                </a:solidFill>
              </a:ln>
              <a:solidFill>
                <a:schemeClr val="tx1">
                  <a:lumMod val="75000"/>
                  <a:lumOff val="25000"/>
                </a:schemeClr>
              </a:solidFill>
              <a:latin typeface="+mj-lt"/>
              <a:cs typeface="Arial" pitchFamily="34" charset="0"/>
            </a:endParaRPr>
          </a:p>
        </p:txBody>
      </p:sp>
      <p:pic>
        <p:nvPicPr>
          <p:cNvPr id="24" name="Picture 2">
            <a:extLst>
              <a:ext uri="{FF2B5EF4-FFF2-40B4-BE49-F238E27FC236}">
                <a16:creationId xmlns:a16="http://schemas.microsoft.com/office/drawing/2014/main" xmlns="" id="{224F7F28-944A-4611-A91B-9C84BED9E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350" y="1730678"/>
            <a:ext cx="3133546" cy="280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0">
            <a:extLst>
              <a:ext uri="{FF2B5EF4-FFF2-40B4-BE49-F238E27FC236}">
                <a16:creationId xmlns:a16="http://schemas.microsoft.com/office/drawing/2014/main" xmlns="" id="{C4CE3F1D-A76E-4CE1-84F3-FA1113A79226}"/>
              </a:ext>
            </a:extLst>
          </p:cNvPr>
          <p:cNvSpPr/>
          <p:nvPr/>
        </p:nvSpPr>
        <p:spPr>
          <a:xfrm>
            <a:off x="655967" y="4863233"/>
            <a:ext cx="532746" cy="532746"/>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a:latin typeface="+mj-lt"/>
            </a:endParaRPr>
          </a:p>
        </p:txBody>
      </p:sp>
      <p:sp>
        <p:nvSpPr>
          <p:cNvPr id="14" name="TextBox 13">
            <a:extLst>
              <a:ext uri="{FF2B5EF4-FFF2-40B4-BE49-F238E27FC236}">
                <a16:creationId xmlns:a16="http://schemas.microsoft.com/office/drawing/2014/main" xmlns="" id="{8CF25732-67E8-43D6-A448-FBBD16180F91}"/>
              </a:ext>
            </a:extLst>
          </p:cNvPr>
          <p:cNvSpPr txBox="1"/>
          <p:nvPr/>
        </p:nvSpPr>
        <p:spPr>
          <a:xfrm>
            <a:off x="696414" y="5008522"/>
            <a:ext cx="470306" cy="338554"/>
          </a:xfrm>
          <a:prstGeom prst="rect">
            <a:avLst/>
          </a:prstGeom>
          <a:noFill/>
        </p:spPr>
        <p:txBody>
          <a:bodyPr wrap="square" rtlCol="0">
            <a:spAutoFit/>
          </a:bodyPr>
          <a:lstStyle/>
          <a:p>
            <a:pPr algn="ctr"/>
            <a:r>
              <a:rPr lang="en-US" altLang="ko-KR" sz="1600" b="1" dirty="0">
                <a:ln w="12700">
                  <a:solidFill>
                    <a:schemeClr val="bg1"/>
                  </a:solidFill>
                </a:ln>
                <a:solidFill>
                  <a:schemeClr val="tx1">
                    <a:lumMod val="75000"/>
                    <a:lumOff val="25000"/>
                  </a:schemeClr>
                </a:solidFill>
                <a:latin typeface="+mj-lt"/>
                <a:cs typeface="Arial" pitchFamily="34" charset="0"/>
              </a:rPr>
              <a:t>03</a:t>
            </a:r>
            <a:endParaRPr lang="ko-KR" altLang="en-US" sz="1600" b="1" dirty="0">
              <a:ln w="12700">
                <a:solidFill>
                  <a:schemeClr val="bg1"/>
                </a:solidFill>
              </a:ln>
              <a:solidFill>
                <a:schemeClr val="tx1">
                  <a:lumMod val="75000"/>
                  <a:lumOff val="25000"/>
                </a:schemeClr>
              </a:solidFill>
              <a:latin typeface="+mj-lt"/>
              <a:cs typeface="Arial" pitchFamily="34" charset="0"/>
            </a:endParaRPr>
          </a:p>
        </p:txBody>
      </p:sp>
      <p:sp>
        <p:nvSpPr>
          <p:cNvPr id="16" name="TextBox 15">
            <a:extLst>
              <a:ext uri="{FF2B5EF4-FFF2-40B4-BE49-F238E27FC236}">
                <a16:creationId xmlns:a16="http://schemas.microsoft.com/office/drawing/2014/main" xmlns="" id="{FC4FBDB0-C73D-4D3B-82B8-B1484C9CAEA1}"/>
              </a:ext>
            </a:extLst>
          </p:cNvPr>
          <p:cNvSpPr txBox="1"/>
          <p:nvPr/>
        </p:nvSpPr>
        <p:spPr>
          <a:xfrm>
            <a:off x="1407638" y="4960329"/>
            <a:ext cx="6803137" cy="584775"/>
          </a:xfrm>
          <a:prstGeom prst="rect">
            <a:avLst/>
          </a:prstGeom>
          <a:noFill/>
        </p:spPr>
        <p:txBody>
          <a:bodyPr wrap="square" rtlCol="0">
            <a:spAutoFit/>
          </a:bodyPr>
          <a:lstStyle/>
          <a:p>
            <a:pPr algn="just"/>
            <a:r>
              <a:rPr lang="pt-BR" altLang="en-US" sz="1600" b="1" dirty="0">
                <a:latin typeface="+mj-lt"/>
                <a:cs typeface="Times New Roman" panose="02020603050405020304" pitchFamily="18" charset="0"/>
              </a:rPr>
              <a:t>Về xã hội số: </a:t>
            </a:r>
          </a:p>
          <a:p>
            <a:pPr marL="285750" indent="-285750" algn="just">
              <a:buFont typeface="Wingdings" pitchFamily="2" charset="2"/>
              <a:buChar char="§"/>
            </a:pPr>
            <a:r>
              <a:rPr lang="en-US" altLang="en-US" sz="1600" dirty="0" err="1">
                <a:latin typeface="+mj-lt"/>
                <a:cs typeface="Times New Roman" panose="02020603050405020304" pitchFamily="18" charset="0"/>
              </a:rPr>
              <a:t>Phấn</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đấu</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tăng</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từ</a:t>
            </a:r>
            <a:r>
              <a:rPr lang="en-US" altLang="en-US" sz="1600" dirty="0">
                <a:latin typeface="+mj-lt"/>
                <a:cs typeface="Times New Roman" panose="02020603050405020304" pitchFamily="18" charset="0"/>
              </a:rPr>
              <a:t> 20-30% so </a:t>
            </a:r>
            <a:r>
              <a:rPr lang="en-US" altLang="en-US" sz="1600" dirty="0" err="1">
                <a:latin typeface="+mj-lt"/>
                <a:cs typeface="Times New Roman" panose="02020603050405020304" pitchFamily="18" charset="0"/>
              </a:rPr>
              <a:t>với</a:t>
            </a:r>
            <a:r>
              <a:rPr lang="en-US" altLang="en-US" sz="1600" dirty="0">
                <a:latin typeface="+mj-lt"/>
                <a:cs typeface="Times New Roman" panose="02020603050405020304" pitchFamily="18" charset="0"/>
              </a:rPr>
              <a:t> </a:t>
            </a:r>
            <a:r>
              <a:rPr lang="en-US" altLang="en-US" sz="1600" dirty="0" err="1">
                <a:latin typeface="+mj-lt"/>
                <a:cs typeface="Times New Roman" panose="02020603050405020304" pitchFamily="18" charset="0"/>
              </a:rPr>
              <a:t>năm</a:t>
            </a:r>
            <a:r>
              <a:rPr lang="en-US" altLang="en-US" sz="1600" dirty="0">
                <a:latin typeface="+mj-lt"/>
                <a:cs typeface="Times New Roman" panose="02020603050405020304" pitchFamily="18" charset="0"/>
              </a:rPr>
              <a:t> 2025.</a:t>
            </a:r>
          </a:p>
        </p:txBody>
      </p:sp>
    </p:spTree>
    <p:extLst>
      <p:ext uri="{BB962C8B-B14F-4D97-AF65-F5344CB8AC3E}">
        <p14:creationId xmlns:p14="http://schemas.microsoft.com/office/powerpoint/2010/main" val="1712154683"/>
      </p:ext>
    </p:extLst>
  </p:cSld>
  <p:clrMapOvr>
    <a:masterClrMapping/>
  </p:clrMapOvr>
</p:sld>
</file>

<file path=ppt/theme/theme1.xml><?xml version="1.0" encoding="utf-8"?>
<a:theme xmlns:a="http://schemas.openxmlformats.org/drawingml/2006/main" name="Contents Slide Master">
  <a:themeElements>
    <a:clrScheme name="ALLPPT-116">
      <a:dk1>
        <a:srgbClr val="000000"/>
      </a:dk1>
      <a:lt1>
        <a:sysClr val="window" lastClr="FFFFFF"/>
      </a:lt1>
      <a:dk2>
        <a:srgbClr val="1F497D"/>
      </a:dk2>
      <a:lt2>
        <a:srgbClr val="EEECE1"/>
      </a:lt2>
      <a:accent1>
        <a:srgbClr val="07A398"/>
      </a:accent1>
      <a:accent2>
        <a:srgbClr val="0680C3"/>
      </a:accent2>
      <a:accent3>
        <a:srgbClr val="FBA200"/>
      </a:accent3>
      <a:accent4>
        <a:srgbClr val="E62601"/>
      </a:accent4>
      <a:accent5>
        <a:srgbClr val="2C2F45"/>
      </a:accent5>
      <a:accent6>
        <a:srgbClr val="7F7F7F"/>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404">
      <a:dk1>
        <a:sysClr val="windowText" lastClr="000000"/>
      </a:dk1>
      <a:lt1>
        <a:sysClr val="window" lastClr="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11235</TotalTime>
  <Words>5987</Words>
  <Application>Microsoft Office PowerPoint</Application>
  <PresentationFormat>Custom</PresentationFormat>
  <Paragraphs>347</Paragraphs>
  <Slides>40</Slides>
  <Notes>6</Notes>
  <HiddenSlides>0</HiddenSlides>
  <MMClips>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Contents Slide Master</vt:lpstr>
      <vt:lpstr>Section Break Slide Master</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BỐI CẢNH</vt:lpstr>
      <vt:lpstr>THÀNH PHỐ THÔNG MINH – THÀNH PHỐ CHUYỂN ĐỔI SỐ</vt:lpstr>
      <vt:lpstr>CÁC NGUYÊN TẮC XÂY DỰNG THÀNH PHỐ THÔNG MINH</vt:lpstr>
      <vt:lpstr>KIẾN TRÚC CHUNG THÀNH PHỐ THÔNG MINH</vt:lpstr>
      <vt:lpstr>HẠ TẦNG THÔNG TIN THÀNH PHỐ THÔNG MINH</vt:lpstr>
      <vt:lpstr>TRUNG TÂM ĐIỀU HÀNH THÔNG MINH - IOC</vt:lpstr>
      <vt:lpstr>IOC – Nội dung thông tin chủ yếu</vt:lpstr>
      <vt:lpstr>IOC – Thông tin cho mọi cấp ra quyết định</vt:lpstr>
      <vt:lpstr>PowerPoint Presentation</vt:lpstr>
      <vt:lpstr>PowerPoint Presentation</vt:lpstr>
      <vt:lpstr>Hạ tầng dữ liệu không gian THÀNH PHỐ</vt:lpstr>
      <vt:lpstr>HanoiSmart – Nền tảng kết nối</vt:lpstr>
      <vt:lpstr>Mô hình trao đổi dữ liệu THÀNH PHỐ - “Bộ não” của THÀNH PHỐ</vt:lpstr>
      <vt:lpstr>Mô hình trao đổi thông tin THÀNH PHỐ - kết nối qua ứng dụng</vt:lpstr>
      <vt:lpstr>Dữ liệu chuyên ngành và liên ngành</vt:lpstr>
      <vt:lpstr>Chiến lược dữ liệu</vt:lpstr>
      <vt:lpstr>HanoiSmart – Nền tảng ứng dụng</vt:lpstr>
      <vt:lpstr>Hạ tầng kinh tế xã hội thông minh</vt:lpstr>
      <vt:lpstr>Bản đồ Hạ tầng KTXH Thành phố</vt:lpstr>
      <vt:lpstr>Mạng Y tế Hà nội</vt:lpstr>
      <vt:lpstr>Mạng giáo dục Hà nội</vt:lpstr>
      <vt:lpstr>Hạ tầng kỹ thuật THÀNH PHỐ thông minh</vt:lpstr>
      <vt:lpstr>Xây dựng thông minh và công tác quy hoạch Thành phố</vt:lpstr>
      <vt:lpstr>Cộng đồng thông minh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Windows User</cp:lastModifiedBy>
  <cp:revision>162</cp:revision>
  <dcterms:created xsi:type="dcterms:W3CDTF">2020-01-20T05:08:25Z</dcterms:created>
  <dcterms:modified xsi:type="dcterms:W3CDTF">2023-06-02T10:08:04Z</dcterms:modified>
</cp:coreProperties>
</file>