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embeddedFontLst>
    <p:embeddedFont>
      <p:font typeface="Verdana" panose="020B0604030504040204" pitchFamily="34" charset="0"/>
      <p:regular r:id="rId15"/>
      <p:bold r:id="rId16"/>
      <p:italic r:id="rId17"/>
      <p:boldItalic r:id="rId18"/>
    </p:embeddedFont>
    <p:embeddedFont>
      <p:font typeface="Montserrat" panose="020B0604020202020204" charset="0"/>
      <p:regular r:id="rId19"/>
      <p:bold r:id="rId20"/>
      <p:italic r:id="rId21"/>
      <p:boldItalic r:id="rId22"/>
    </p:embeddedFont>
    <p:embeddedFont>
      <p:font typeface="Gill Sans" panose="020B0604020202020204" charset="0"/>
      <p:regular r:id="rId23"/>
      <p:bold r:id="rId24"/>
    </p:embeddedFont>
    <p:embeddedFont>
      <p:font typeface="Calibri" panose="020F0502020204030204" pitchFamily="34" charset="0"/>
      <p:regular r:id="rId25"/>
      <p:bold r:id="rId26"/>
      <p:italic r:id="rId27"/>
      <p:boldItalic r:id="rId28"/>
    </p:embeddedFont>
    <p:embeddedFont>
      <p:font typeface="Asap"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75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venue-hub.com/hospitality-connectivity-landscape-choosing-solutions-for-your-hote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3108b7ba11_8_6: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vi"/>
              <a:t>Tất cả em sử dụng font ASAP nhé</a:t>
            </a:r>
            <a:endParaRPr/>
          </a:p>
        </p:txBody>
      </p:sp>
      <p:sp>
        <p:nvSpPr>
          <p:cNvPr id="196" name="Google Shape;196;g23108b7ba11_8_6: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870875f698_0_28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2870875f698_0_2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870875f698_0_1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2870875f698_0_12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chemeClr val="lt1"/>
              </a:buClr>
              <a:buSzPts val="1400"/>
              <a:buFont typeface="Arial"/>
              <a:buNone/>
            </a:pPr>
            <a:endParaRPr/>
          </a:p>
        </p:txBody>
      </p:sp>
      <p:sp>
        <p:nvSpPr>
          <p:cNvPr id="527" name="Google Shape;527;g2870875f698_0_12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vi"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870875f698_0_19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870875f698_0_19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07" name="Google Shape;207;g2870875f698_0_19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vi"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870875f698_0_13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2870875f698_0_13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54" name="Google Shape;254;g2870875f698_0_13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vi"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870875f698_0_13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2870875f698_0_1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870875f698_0_27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2870875f698_0_27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vi" u="sng">
                <a:solidFill>
                  <a:schemeClr val="hlink"/>
                </a:solidFill>
                <a:hlinkClick r:id="rId3"/>
              </a:rPr>
              <a:t>Hospitality Connectivity Landscape: Choosing Solutions for Your Hotel (revenue-hub.com)</a:t>
            </a:r>
            <a:endParaRPr/>
          </a:p>
          <a:p>
            <a:pPr marL="0" lvl="0" indent="0" algn="l" rtl="0">
              <a:lnSpc>
                <a:spcPct val="100000"/>
              </a:lnSpc>
              <a:spcBef>
                <a:spcPts val="0"/>
              </a:spcBef>
              <a:spcAft>
                <a:spcPts val="0"/>
              </a:spcAft>
              <a:buSzPts val="1100"/>
              <a:buNone/>
            </a:pPr>
            <a:endParaRPr/>
          </a:p>
        </p:txBody>
      </p:sp>
      <p:sp>
        <p:nvSpPr>
          <p:cNvPr id="381" name="Google Shape;381;g2870875f698_0_27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vi"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870875f698_0_26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2870875f698_0_26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FF0000"/>
              </a:solidFill>
            </a:endParaRPr>
          </a:p>
        </p:txBody>
      </p:sp>
      <p:sp>
        <p:nvSpPr>
          <p:cNvPr id="447" name="Google Shape;447;g2870875f698_0_26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vi"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870875f698_0_2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g2870875f698_0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870875f698_0_29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870875f698_0_2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8848282074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884828207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437512" y="346615"/>
            <a:ext cx="6268800" cy="339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2100" b="1" i="0">
                <a:solidFill>
                  <a:srgbClr val="12479C"/>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ftr" idx="11"/>
          </p:nvPr>
        </p:nvSpPr>
        <p:spPr>
          <a:xfrm>
            <a:off x="1194054" y="4871167"/>
            <a:ext cx="3180900" cy="139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800" b="0" i="0">
                <a:solidFill>
                  <a:srgbClr val="43B5F4"/>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3" name="Google Shape;53;p13"/>
          <p:cNvSpPr txBox="1">
            <a:spLocks noGrp="1"/>
          </p:cNvSpPr>
          <p:nvPr>
            <p:ph type="dt" idx="10"/>
          </p:nvPr>
        </p:nvSpPr>
        <p:spPr>
          <a:xfrm>
            <a:off x="468706" y="4875200"/>
            <a:ext cx="435900" cy="150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900" b="1" i="0">
                <a:solidFill>
                  <a:srgbClr val="11479D"/>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4" name="Google Shape;54;p13"/>
          <p:cNvSpPr txBox="1">
            <a:spLocks noGrp="1"/>
          </p:cNvSpPr>
          <p:nvPr>
            <p:ph type="sldNum" idx="12"/>
          </p:nvPr>
        </p:nvSpPr>
        <p:spPr>
          <a:xfrm>
            <a:off x="8757475" y="4789728"/>
            <a:ext cx="159600" cy="238200"/>
          </a:xfrm>
          <a:prstGeom prst="rect">
            <a:avLst/>
          </a:prstGeom>
          <a:noFill/>
          <a:ln>
            <a:noFill/>
          </a:ln>
        </p:spPr>
        <p:txBody>
          <a:bodyPr spcFirstLastPara="1" wrap="square" lIns="0" tIns="0" rIns="0" bIns="0" anchor="t" anchorCtr="0">
            <a:noAutofit/>
          </a:bodyPr>
          <a:lstStyle>
            <a:lvl1pPr marL="25400" marR="0" lvl="0"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25400" marR="0" lvl="1"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25400" marR="0" lvl="2"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25400" marR="0" lvl="3"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25400" marR="0" lvl="4"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25400" marR="0" lvl="5"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25400" marR="0" lvl="6"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25400" marR="0" lvl="7"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25400" marR="0" lvl="8"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596788" y="506101"/>
            <a:ext cx="7078200" cy="453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11499D"/>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body" idx="1"/>
          </p:nvPr>
        </p:nvSpPr>
        <p:spPr>
          <a:xfrm>
            <a:off x="2917372" y="1014413"/>
            <a:ext cx="5757600" cy="3546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11499D"/>
              </a:buClr>
              <a:buSzPts val="900"/>
              <a:buNone/>
              <a:defRPr sz="900">
                <a:latin typeface="Arial"/>
                <a:ea typeface="Arial"/>
                <a:cs typeface="Arial"/>
                <a:sym typeface="Arial"/>
              </a:defRPr>
            </a:lvl1pPr>
            <a:lvl2pPr marL="914400" lvl="1" indent="-228600" algn="l" rtl="0">
              <a:lnSpc>
                <a:spcPct val="90000"/>
              </a:lnSpc>
              <a:spcBef>
                <a:spcPts val="400"/>
              </a:spcBef>
              <a:spcAft>
                <a:spcPts val="0"/>
              </a:spcAft>
              <a:buClr>
                <a:srgbClr val="A4A6A8"/>
              </a:buClr>
              <a:buSzPts val="700"/>
              <a:buNone/>
              <a:defRPr sz="700">
                <a:latin typeface="Arial"/>
                <a:ea typeface="Arial"/>
                <a:cs typeface="Arial"/>
                <a:sym typeface="Arial"/>
              </a:defRPr>
            </a:lvl2pPr>
            <a:lvl3pPr marL="1371600" lvl="2" indent="-228600" algn="l" rtl="0">
              <a:lnSpc>
                <a:spcPct val="90000"/>
              </a:lnSpc>
              <a:spcBef>
                <a:spcPts val="400"/>
              </a:spcBef>
              <a:spcAft>
                <a:spcPts val="0"/>
              </a:spcAft>
              <a:buClr>
                <a:srgbClr val="A4A6A8"/>
              </a:buClr>
              <a:buSzPts val="700"/>
              <a:buNone/>
              <a:defRPr sz="700">
                <a:latin typeface="Arial"/>
                <a:ea typeface="Arial"/>
                <a:cs typeface="Arial"/>
                <a:sym typeface="Arial"/>
              </a:defRPr>
            </a:lvl3pPr>
            <a:lvl4pPr marL="1828800" lvl="3" indent="-228600" algn="l" rtl="0">
              <a:lnSpc>
                <a:spcPct val="90000"/>
              </a:lnSpc>
              <a:spcBef>
                <a:spcPts val="400"/>
              </a:spcBef>
              <a:spcAft>
                <a:spcPts val="0"/>
              </a:spcAft>
              <a:buClr>
                <a:srgbClr val="A4A6A8"/>
              </a:buClr>
              <a:buSzPts val="600"/>
              <a:buNone/>
              <a:defRPr sz="600">
                <a:latin typeface="Arial"/>
                <a:ea typeface="Arial"/>
                <a:cs typeface="Arial"/>
                <a:sym typeface="Arial"/>
              </a:defRPr>
            </a:lvl4pPr>
            <a:lvl5pPr marL="2286000" lvl="4" indent="-228600" algn="l" rtl="0">
              <a:lnSpc>
                <a:spcPct val="90000"/>
              </a:lnSpc>
              <a:spcBef>
                <a:spcPts val="400"/>
              </a:spcBef>
              <a:spcAft>
                <a:spcPts val="0"/>
              </a:spcAft>
              <a:buClr>
                <a:srgbClr val="A4A6A8"/>
              </a:buClr>
              <a:buSzPts val="600"/>
              <a:buNone/>
              <a:defRPr sz="600">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sldNum" idx="12"/>
          </p:nvPr>
        </p:nvSpPr>
        <p:spPr>
          <a:xfrm>
            <a:off x="8566785" y="4767263"/>
            <a:ext cx="389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9pPr>
          </a:lstStyle>
          <a:p>
            <a:pPr marL="0" lvl="0" indent="0" algn="r" rtl="0">
              <a:spcBef>
                <a:spcPts val="0"/>
              </a:spcBef>
              <a:spcAft>
                <a:spcPts val="0"/>
              </a:spcAft>
              <a:buNone/>
            </a:pPr>
            <a:fld id="{00000000-1234-1234-1234-123412341234}" type="slidenum">
              <a:rPr lang="vi"/>
              <a:t>‹#›</a:t>
            </a:fld>
            <a:endParaRPr/>
          </a:p>
        </p:txBody>
      </p:sp>
      <p:sp>
        <p:nvSpPr>
          <p:cNvPr id="59" name="Google Shape;59;p14"/>
          <p:cNvSpPr txBox="1">
            <a:spLocks noGrp="1"/>
          </p:cNvSpPr>
          <p:nvPr>
            <p:ph type="body" idx="2"/>
          </p:nvPr>
        </p:nvSpPr>
        <p:spPr>
          <a:xfrm>
            <a:off x="409575" y="4857750"/>
            <a:ext cx="771600" cy="183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009CD9"/>
              </a:buClr>
              <a:buSzPts val="900"/>
              <a:buNone/>
              <a:defRPr sz="900">
                <a:solidFill>
                  <a:srgbClr val="009CD9"/>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60" name="Google Shape;60;p14"/>
          <p:cNvCxnSpPr/>
          <p:nvPr/>
        </p:nvCxnSpPr>
        <p:spPr>
          <a:xfrm>
            <a:off x="1109663" y="4904184"/>
            <a:ext cx="0" cy="72600"/>
          </a:xfrm>
          <a:prstGeom prst="straightConnector1">
            <a:avLst/>
          </a:prstGeom>
          <a:noFill/>
          <a:ln w="9525" cap="flat" cmpd="sng">
            <a:solidFill>
              <a:srgbClr val="009CD9"/>
            </a:solidFill>
            <a:prstDash val="solid"/>
            <a:miter lim="800000"/>
            <a:headEnd type="none" w="sm" len="sm"/>
            <a:tailEnd type="none" w="sm" len="sm"/>
          </a:ln>
        </p:spPr>
      </p:cxnSp>
      <p:sp>
        <p:nvSpPr>
          <p:cNvPr id="61" name="Google Shape;61;p14"/>
          <p:cNvSpPr txBox="1">
            <a:spLocks noGrp="1"/>
          </p:cNvSpPr>
          <p:nvPr>
            <p:ph type="body" idx="3"/>
          </p:nvPr>
        </p:nvSpPr>
        <p:spPr>
          <a:xfrm>
            <a:off x="1109663" y="4852988"/>
            <a:ext cx="3690900" cy="223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A4A6A8"/>
              </a:buClr>
              <a:buSzPts val="800"/>
              <a:buNone/>
              <a:defRPr sz="800">
                <a:solidFill>
                  <a:srgbClr val="A4A6A8"/>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2" name="Google Shape;62;p14"/>
          <p:cNvSpPr txBox="1">
            <a:spLocks noGrp="1"/>
          </p:cNvSpPr>
          <p:nvPr>
            <p:ph type="body" idx="4"/>
          </p:nvPr>
        </p:nvSpPr>
        <p:spPr>
          <a:xfrm>
            <a:off x="409575" y="1316831"/>
            <a:ext cx="2126400" cy="3244500"/>
          </a:xfrm>
          <a:prstGeom prst="rect">
            <a:avLst/>
          </a:prstGeom>
          <a:noFill/>
          <a:ln>
            <a:noFill/>
          </a:ln>
        </p:spPr>
        <p:txBody>
          <a:bodyPr spcFirstLastPara="1" wrap="square" lIns="68575" tIns="34275" rIns="68575" bIns="34275" anchor="t" anchorCtr="0">
            <a:normAutofit/>
          </a:bodyPr>
          <a:lstStyle>
            <a:lvl1pPr marL="457200" lvl="0" indent="-228600" algn="l" rtl="0">
              <a:lnSpc>
                <a:spcPct val="133333"/>
              </a:lnSpc>
              <a:spcBef>
                <a:spcPts val="800"/>
              </a:spcBef>
              <a:spcAft>
                <a:spcPts val="0"/>
              </a:spcAft>
              <a:buClr>
                <a:srgbClr val="A4A6A8"/>
              </a:buClr>
              <a:buSzPts val="900"/>
              <a:buNone/>
              <a:defRPr sz="900">
                <a:solidFill>
                  <a:srgbClr val="A4A6A8"/>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100"/>
              <a:buNone/>
              <a:defRPr>
                <a:latin typeface="Arial"/>
                <a:ea typeface="Arial"/>
                <a:cs typeface="Arial"/>
                <a:sym typeface="Arial"/>
              </a:defRPr>
            </a:lvl2pPr>
            <a:lvl3pPr marL="1371600" lvl="2" indent="-228600" algn="l" rtl="0">
              <a:lnSpc>
                <a:spcPct val="90000"/>
              </a:lnSpc>
              <a:spcBef>
                <a:spcPts val="400"/>
              </a:spcBef>
              <a:spcAft>
                <a:spcPts val="0"/>
              </a:spcAft>
              <a:buClr>
                <a:srgbClr val="A4A6A8"/>
              </a:buClr>
              <a:buSzPts val="1100"/>
              <a:buNone/>
              <a:defRPr>
                <a:latin typeface="Arial"/>
                <a:ea typeface="Arial"/>
                <a:cs typeface="Arial"/>
                <a:sym typeface="Arial"/>
              </a:defRPr>
            </a:lvl3pPr>
            <a:lvl4pPr marL="1828800" lvl="3" indent="-228600" algn="l" rtl="0">
              <a:lnSpc>
                <a:spcPct val="90000"/>
              </a:lnSpc>
              <a:spcBef>
                <a:spcPts val="400"/>
              </a:spcBef>
              <a:spcAft>
                <a:spcPts val="0"/>
              </a:spcAft>
              <a:buClr>
                <a:srgbClr val="A4A6A8"/>
              </a:buClr>
              <a:buSzPts val="900"/>
              <a:buNone/>
              <a:defRPr>
                <a:latin typeface="Arial"/>
                <a:ea typeface="Arial"/>
                <a:cs typeface="Arial"/>
                <a:sym typeface="Arial"/>
              </a:defRPr>
            </a:lvl4pPr>
            <a:lvl5pPr marL="2286000" lvl="4" indent="-228600" algn="l" rtl="0">
              <a:lnSpc>
                <a:spcPct val="90000"/>
              </a:lnSpc>
              <a:spcBef>
                <a:spcPts val="400"/>
              </a:spcBef>
              <a:spcAft>
                <a:spcPts val="0"/>
              </a:spcAft>
              <a:buClr>
                <a:srgbClr val="A4A6A8"/>
              </a:buClr>
              <a:buSzPts val="900"/>
              <a:buNone/>
              <a:defRPr>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620672" y="410214"/>
            <a:ext cx="6858000" cy="542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11499D"/>
              </a:buClr>
              <a:buSzPts val="2700"/>
              <a:buFont typeface="Asap"/>
              <a:buNone/>
              <a:defRPr sz="27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460612" y="1271588"/>
            <a:ext cx="4054200" cy="347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rgbClr val="11499D"/>
              </a:buClr>
              <a:buSzPts val="1500"/>
              <a:buNone/>
              <a:defRPr sz="1500"/>
            </a:lvl1pPr>
            <a:lvl2pPr lvl="1" algn="l" rtl="0">
              <a:lnSpc>
                <a:spcPct val="90000"/>
              </a:lnSpc>
              <a:spcBef>
                <a:spcPts val="400"/>
              </a:spcBef>
              <a:spcAft>
                <a:spcPts val="0"/>
              </a:spcAft>
              <a:buClr>
                <a:srgbClr val="A4A6A8"/>
              </a:buClr>
              <a:buSzPts val="1100"/>
              <a:buNone/>
              <a:defRPr sz="1100"/>
            </a:lvl2pPr>
            <a:lvl3pPr lvl="2" algn="ctr" rtl="0">
              <a:lnSpc>
                <a:spcPct val="90000"/>
              </a:lnSpc>
              <a:spcBef>
                <a:spcPts val="400"/>
              </a:spcBef>
              <a:spcAft>
                <a:spcPts val="0"/>
              </a:spcAft>
              <a:buClr>
                <a:srgbClr val="A4A6A8"/>
              </a:buClr>
              <a:buSzPts val="1400"/>
              <a:buNone/>
              <a:defRPr sz="1400"/>
            </a:lvl3pPr>
            <a:lvl4pPr lvl="3" algn="ctr" rtl="0">
              <a:lnSpc>
                <a:spcPct val="90000"/>
              </a:lnSpc>
              <a:spcBef>
                <a:spcPts val="400"/>
              </a:spcBef>
              <a:spcAft>
                <a:spcPts val="0"/>
              </a:spcAft>
              <a:buClr>
                <a:srgbClr val="A4A6A8"/>
              </a:buClr>
              <a:buSzPts val="1200"/>
              <a:buNone/>
              <a:defRPr sz="1200"/>
            </a:lvl4pPr>
            <a:lvl5pPr lvl="4" algn="ctr" rtl="0">
              <a:lnSpc>
                <a:spcPct val="90000"/>
              </a:lnSpc>
              <a:spcBef>
                <a:spcPts val="400"/>
              </a:spcBef>
              <a:spcAft>
                <a:spcPts val="0"/>
              </a:spcAft>
              <a:buClr>
                <a:srgbClr val="A4A6A8"/>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sldNum" idx="12"/>
          </p:nvPr>
        </p:nvSpPr>
        <p:spPr>
          <a:xfrm>
            <a:off x="8566785" y="4767263"/>
            <a:ext cx="389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0" marR="0" lvl="1"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0" marR="0" lvl="2"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0" marR="0" lvl="3"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0" marR="0" lvl="4"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0" marR="0" lvl="5"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0" marR="0" lvl="6"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0" marR="0" lvl="7"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0" marR="0" lvl="8"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
        <p:nvSpPr>
          <p:cNvPr id="67" name="Google Shape;67;p15"/>
          <p:cNvSpPr txBox="1">
            <a:spLocks noGrp="1"/>
          </p:cNvSpPr>
          <p:nvPr>
            <p:ph type="body" idx="2"/>
          </p:nvPr>
        </p:nvSpPr>
        <p:spPr>
          <a:xfrm>
            <a:off x="447675" y="1714500"/>
            <a:ext cx="4086300" cy="2933700"/>
          </a:xfrm>
          <a:prstGeom prst="rect">
            <a:avLst/>
          </a:prstGeom>
          <a:noFill/>
          <a:ln>
            <a:noFill/>
          </a:ln>
        </p:spPr>
        <p:txBody>
          <a:bodyPr spcFirstLastPara="1" wrap="square" lIns="68575" tIns="34275" rIns="68575" bIns="34275" anchor="t" anchorCtr="0">
            <a:noAutofit/>
          </a:bodyPr>
          <a:lstStyle>
            <a:lvl1pPr marL="457200" lvl="0" indent="-228600" algn="l" rtl="0">
              <a:lnSpc>
                <a:spcPct val="145454"/>
              </a:lnSpc>
              <a:spcBef>
                <a:spcPts val="800"/>
              </a:spcBef>
              <a:spcAft>
                <a:spcPts val="0"/>
              </a:spcAft>
              <a:buClr>
                <a:srgbClr val="A4A6A8"/>
              </a:buClr>
              <a:buSzPts val="800"/>
              <a:buNone/>
              <a:defRPr sz="800">
                <a:solidFill>
                  <a:srgbClr val="A4A6A8"/>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228600" algn="l" rtl="0">
              <a:lnSpc>
                <a:spcPct val="90000"/>
              </a:lnSpc>
              <a:spcBef>
                <a:spcPts val="400"/>
              </a:spcBef>
              <a:spcAft>
                <a:spcPts val="0"/>
              </a:spcAft>
              <a:buClr>
                <a:schemeClr val="dk1"/>
              </a:buClr>
              <a:buSzPts val="1400"/>
              <a:buNone/>
              <a:defRPr/>
            </a:lvl6pPr>
            <a:lvl7pPr marL="3200400" lvl="6" indent="-228600" algn="l" rtl="0">
              <a:lnSpc>
                <a:spcPct val="90000"/>
              </a:lnSpc>
              <a:spcBef>
                <a:spcPts val="400"/>
              </a:spcBef>
              <a:spcAft>
                <a:spcPts val="0"/>
              </a:spcAft>
              <a:buClr>
                <a:schemeClr val="dk1"/>
              </a:buClr>
              <a:buSzPts val="1400"/>
              <a:buNone/>
              <a:defRPr/>
            </a:lvl7pPr>
            <a:lvl8pPr marL="3657600" lvl="7" indent="-228600" algn="l" rtl="0">
              <a:lnSpc>
                <a:spcPct val="90000"/>
              </a:lnSpc>
              <a:spcBef>
                <a:spcPts val="400"/>
              </a:spcBef>
              <a:spcAft>
                <a:spcPts val="0"/>
              </a:spcAft>
              <a:buClr>
                <a:schemeClr val="dk1"/>
              </a:buClr>
              <a:buSzPts val="1400"/>
              <a:buNone/>
              <a:defRPr/>
            </a:lvl8pPr>
            <a:lvl9pPr marL="4114800" lvl="8" indent="-228600" algn="l" rtl="0">
              <a:lnSpc>
                <a:spcPct val="90000"/>
              </a:lnSpc>
              <a:spcBef>
                <a:spcPts val="400"/>
              </a:spcBef>
              <a:spcAft>
                <a:spcPts val="0"/>
              </a:spcAft>
              <a:buClr>
                <a:schemeClr val="dk1"/>
              </a:buClr>
              <a:buSzPts val="1400"/>
              <a:buNone/>
              <a:defRPr/>
            </a:lvl9pPr>
          </a:lstStyle>
          <a:p>
            <a:endParaRPr/>
          </a:p>
        </p:txBody>
      </p:sp>
      <p:sp>
        <p:nvSpPr>
          <p:cNvPr id="68" name="Google Shape;68;p15"/>
          <p:cNvSpPr txBox="1">
            <a:spLocks noGrp="1"/>
          </p:cNvSpPr>
          <p:nvPr>
            <p:ph type="body" idx="3"/>
          </p:nvPr>
        </p:nvSpPr>
        <p:spPr>
          <a:xfrm>
            <a:off x="409575" y="4857750"/>
            <a:ext cx="771600" cy="183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009CD9"/>
              </a:buClr>
              <a:buSzPts val="900"/>
              <a:buNone/>
              <a:defRPr sz="900">
                <a:solidFill>
                  <a:srgbClr val="009CD9"/>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228600" algn="l" rtl="0">
              <a:lnSpc>
                <a:spcPct val="90000"/>
              </a:lnSpc>
              <a:spcBef>
                <a:spcPts val="400"/>
              </a:spcBef>
              <a:spcAft>
                <a:spcPts val="0"/>
              </a:spcAft>
              <a:buClr>
                <a:schemeClr val="dk1"/>
              </a:buClr>
              <a:buSzPts val="1400"/>
              <a:buNone/>
              <a:defRPr/>
            </a:lvl6pPr>
            <a:lvl7pPr marL="3200400" lvl="6" indent="-228600" algn="l" rtl="0">
              <a:lnSpc>
                <a:spcPct val="90000"/>
              </a:lnSpc>
              <a:spcBef>
                <a:spcPts val="400"/>
              </a:spcBef>
              <a:spcAft>
                <a:spcPts val="0"/>
              </a:spcAft>
              <a:buClr>
                <a:schemeClr val="dk1"/>
              </a:buClr>
              <a:buSzPts val="1400"/>
              <a:buNone/>
              <a:defRPr/>
            </a:lvl7pPr>
            <a:lvl8pPr marL="3657600" lvl="7" indent="-228600" algn="l" rtl="0">
              <a:lnSpc>
                <a:spcPct val="90000"/>
              </a:lnSpc>
              <a:spcBef>
                <a:spcPts val="400"/>
              </a:spcBef>
              <a:spcAft>
                <a:spcPts val="0"/>
              </a:spcAft>
              <a:buClr>
                <a:schemeClr val="dk1"/>
              </a:buClr>
              <a:buSzPts val="1400"/>
              <a:buNone/>
              <a:defRPr/>
            </a:lvl8pPr>
            <a:lvl9pPr marL="4114800" lvl="8" indent="-228600" algn="l" rtl="0">
              <a:lnSpc>
                <a:spcPct val="90000"/>
              </a:lnSpc>
              <a:spcBef>
                <a:spcPts val="400"/>
              </a:spcBef>
              <a:spcAft>
                <a:spcPts val="0"/>
              </a:spcAft>
              <a:buClr>
                <a:schemeClr val="dk1"/>
              </a:buClr>
              <a:buSzPts val="1400"/>
              <a:buNone/>
              <a:defRPr/>
            </a:lvl9pPr>
          </a:lstStyle>
          <a:p>
            <a:endParaRPr/>
          </a:p>
        </p:txBody>
      </p:sp>
      <p:cxnSp>
        <p:nvCxnSpPr>
          <p:cNvPr id="69" name="Google Shape;69;p15"/>
          <p:cNvCxnSpPr/>
          <p:nvPr/>
        </p:nvCxnSpPr>
        <p:spPr>
          <a:xfrm>
            <a:off x="1109663" y="4904184"/>
            <a:ext cx="0" cy="72600"/>
          </a:xfrm>
          <a:prstGeom prst="straightConnector1">
            <a:avLst/>
          </a:prstGeom>
          <a:noFill/>
          <a:ln w="9525" cap="flat" cmpd="sng">
            <a:solidFill>
              <a:srgbClr val="009CD9"/>
            </a:solidFill>
            <a:prstDash val="solid"/>
            <a:miter lim="800000"/>
            <a:headEnd type="none" w="sm" len="sm"/>
            <a:tailEnd type="none" w="sm" len="sm"/>
          </a:ln>
        </p:spPr>
      </p:cxnSp>
      <p:sp>
        <p:nvSpPr>
          <p:cNvPr id="70" name="Google Shape;70;p15"/>
          <p:cNvSpPr txBox="1">
            <a:spLocks noGrp="1"/>
          </p:cNvSpPr>
          <p:nvPr>
            <p:ph type="body" idx="4"/>
          </p:nvPr>
        </p:nvSpPr>
        <p:spPr>
          <a:xfrm>
            <a:off x="1109663" y="4852988"/>
            <a:ext cx="3690900" cy="223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A4A6A8"/>
              </a:buClr>
              <a:buSzPts val="800"/>
              <a:buNone/>
              <a:defRPr sz="800">
                <a:solidFill>
                  <a:srgbClr val="A4A6A8"/>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228600" algn="l" rtl="0">
              <a:lnSpc>
                <a:spcPct val="90000"/>
              </a:lnSpc>
              <a:spcBef>
                <a:spcPts val="400"/>
              </a:spcBef>
              <a:spcAft>
                <a:spcPts val="0"/>
              </a:spcAft>
              <a:buClr>
                <a:schemeClr val="dk1"/>
              </a:buClr>
              <a:buSzPts val="1400"/>
              <a:buNone/>
              <a:defRPr/>
            </a:lvl6pPr>
            <a:lvl7pPr marL="3200400" lvl="6" indent="-228600" algn="l" rtl="0">
              <a:lnSpc>
                <a:spcPct val="90000"/>
              </a:lnSpc>
              <a:spcBef>
                <a:spcPts val="400"/>
              </a:spcBef>
              <a:spcAft>
                <a:spcPts val="0"/>
              </a:spcAft>
              <a:buClr>
                <a:schemeClr val="dk1"/>
              </a:buClr>
              <a:buSzPts val="1400"/>
              <a:buNone/>
              <a:defRPr/>
            </a:lvl7pPr>
            <a:lvl8pPr marL="3657600" lvl="7" indent="-228600" algn="l" rtl="0">
              <a:lnSpc>
                <a:spcPct val="90000"/>
              </a:lnSpc>
              <a:spcBef>
                <a:spcPts val="400"/>
              </a:spcBef>
              <a:spcAft>
                <a:spcPts val="0"/>
              </a:spcAft>
              <a:buClr>
                <a:schemeClr val="dk1"/>
              </a:buClr>
              <a:buSzPts val="1400"/>
              <a:buNone/>
              <a:defRPr/>
            </a:lvl8pPr>
            <a:lvl9pPr marL="4114800" lvl="8" indent="-228600" algn="l" rtl="0">
              <a:lnSpc>
                <a:spcPct val="90000"/>
              </a:lnSpc>
              <a:spcBef>
                <a:spcPts val="400"/>
              </a:spcBef>
              <a:spcAft>
                <a:spcPts val="0"/>
              </a:spcAft>
              <a:buClr>
                <a:schemeClr val="dk1"/>
              </a:buClr>
              <a:buSzPts val="1400"/>
              <a:buNone/>
              <a:defRPr/>
            </a:lvl9pPr>
          </a:lstStyle>
          <a:p>
            <a:endParaRPr/>
          </a:p>
        </p:txBody>
      </p:sp>
      <p:sp>
        <p:nvSpPr>
          <p:cNvPr id="71" name="Google Shape;71;p15"/>
          <p:cNvSpPr txBox="1">
            <a:spLocks noGrp="1"/>
          </p:cNvSpPr>
          <p:nvPr>
            <p:ph type="body" idx="5"/>
          </p:nvPr>
        </p:nvSpPr>
        <p:spPr>
          <a:xfrm>
            <a:off x="4760119" y="1271588"/>
            <a:ext cx="3899400" cy="3376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11499D"/>
              </a:buClr>
              <a:buSzPts val="900"/>
              <a:buNone/>
              <a:defRPr sz="900">
                <a:latin typeface="Arial"/>
                <a:ea typeface="Arial"/>
                <a:cs typeface="Arial"/>
                <a:sym typeface="Arial"/>
              </a:defRPr>
            </a:lvl1pPr>
            <a:lvl2pPr marL="914400" lvl="1" indent="-228600" algn="l" rtl="0">
              <a:lnSpc>
                <a:spcPct val="90000"/>
              </a:lnSpc>
              <a:spcBef>
                <a:spcPts val="400"/>
              </a:spcBef>
              <a:spcAft>
                <a:spcPts val="0"/>
              </a:spcAft>
              <a:buClr>
                <a:srgbClr val="A4A6A8"/>
              </a:buClr>
              <a:buSzPts val="700"/>
              <a:buNone/>
              <a:defRPr sz="700">
                <a:latin typeface="Arial"/>
                <a:ea typeface="Arial"/>
                <a:cs typeface="Arial"/>
                <a:sym typeface="Arial"/>
              </a:defRPr>
            </a:lvl2pPr>
            <a:lvl3pPr marL="1371600" lvl="2" indent="-228600" algn="l" rtl="0">
              <a:lnSpc>
                <a:spcPct val="90000"/>
              </a:lnSpc>
              <a:spcBef>
                <a:spcPts val="400"/>
              </a:spcBef>
              <a:spcAft>
                <a:spcPts val="0"/>
              </a:spcAft>
              <a:buClr>
                <a:srgbClr val="A4A6A8"/>
              </a:buClr>
              <a:buSzPts val="700"/>
              <a:buNone/>
              <a:defRPr sz="700">
                <a:latin typeface="Arial"/>
                <a:ea typeface="Arial"/>
                <a:cs typeface="Arial"/>
                <a:sym typeface="Arial"/>
              </a:defRPr>
            </a:lvl3pPr>
            <a:lvl4pPr marL="1828800" lvl="3" indent="-228600" algn="l" rtl="0">
              <a:lnSpc>
                <a:spcPct val="90000"/>
              </a:lnSpc>
              <a:spcBef>
                <a:spcPts val="400"/>
              </a:spcBef>
              <a:spcAft>
                <a:spcPts val="0"/>
              </a:spcAft>
              <a:buClr>
                <a:srgbClr val="A4A6A8"/>
              </a:buClr>
              <a:buSzPts val="600"/>
              <a:buNone/>
              <a:defRPr sz="600">
                <a:latin typeface="Arial"/>
                <a:ea typeface="Arial"/>
                <a:cs typeface="Arial"/>
                <a:sym typeface="Arial"/>
              </a:defRPr>
            </a:lvl4pPr>
            <a:lvl5pPr marL="2286000" lvl="4" indent="-228600" algn="l" rtl="0">
              <a:lnSpc>
                <a:spcPct val="90000"/>
              </a:lnSpc>
              <a:spcBef>
                <a:spcPts val="400"/>
              </a:spcBef>
              <a:spcAft>
                <a:spcPts val="0"/>
              </a:spcAft>
              <a:buClr>
                <a:srgbClr val="A4A6A8"/>
              </a:buClr>
              <a:buSzPts val="600"/>
              <a:buNone/>
              <a:defRPr sz="600">
                <a:latin typeface="Arial"/>
                <a:ea typeface="Arial"/>
                <a:cs typeface="Arial"/>
                <a:sym typeface="Arial"/>
              </a:defRPr>
            </a:lvl5pPr>
            <a:lvl6pPr marL="2743200" lvl="5" indent="-228600" algn="l" rtl="0">
              <a:lnSpc>
                <a:spcPct val="90000"/>
              </a:lnSpc>
              <a:spcBef>
                <a:spcPts val="400"/>
              </a:spcBef>
              <a:spcAft>
                <a:spcPts val="0"/>
              </a:spcAft>
              <a:buClr>
                <a:schemeClr val="dk1"/>
              </a:buClr>
              <a:buSzPts val="1400"/>
              <a:buNone/>
              <a:defRPr/>
            </a:lvl6pPr>
            <a:lvl7pPr marL="3200400" lvl="6" indent="-228600" algn="l" rtl="0">
              <a:lnSpc>
                <a:spcPct val="90000"/>
              </a:lnSpc>
              <a:spcBef>
                <a:spcPts val="400"/>
              </a:spcBef>
              <a:spcAft>
                <a:spcPts val="0"/>
              </a:spcAft>
              <a:buClr>
                <a:schemeClr val="dk1"/>
              </a:buClr>
              <a:buSzPts val="1400"/>
              <a:buNone/>
              <a:defRPr/>
            </a:lvl7pPr>
            <a:lvl8pPr marL="3657600" lvl="7" indent="-228600" algn="l" rtl="0">
              <a:lnSpc>
                <a:spcPct val="90000"/>
              </a:lnSpc>
              <a:spcBef>
                <a:spcPts val="400"/>
              </a:spcBef>
              <a:spcAft>
                <a:spcPts val="0"/>
              </a:spcAft>
              <a:buClr>
                <a:schemeClr val="dk1"/>
              </a:buClr>
              <a:buSzPts val="1400"/>
              <a:buNone/>
              <a:defRPr/>
            </a:lvl8pPr>
            <a:lvl9pPr marL="4114800" lvl="8" indent="-228600" algn="l" rtl="0">
              <a:lnSpc>
                <a:spcPct val="90000"/>
              </a:lnSpc>
              <a:spcBef>
                <a:spcPts val="400"/>
              </a:spcBef>
              <a:spcAft>
                <a:spcPts val="0"/>
              </a:spcAft>
              <a:buClr>
                <a:schemeClr val="dk1"/>
              </a:buClr>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2">
  <p:cSld name="1_Title Slide_1">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1620672" y="410214"/>
            <a:ext cx="6858000" cy="542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11499D"/>
              </a:buClr>
              <a:buSzPts val="2700"/>
              <a:buFont typeface="Asap"/>
              <a:buNone/>
              <a:defRPr sz="2700">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6"/>
          <p:cNvSpPr txBox="1">
            <a:spLocks noGrp="1"/>
          </p:cNvSpPr>
          <p:nvPr>
            <p:ph type="subTitle" idx="1"/>
          </p:nvPr>
        </p:nvSpPr>
        <p:spPr>
          <a:xfrm>
            <a:off x="460612" y="1271588"/>
            <a:ext cx="4054200" cy="347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rgbClr val="11499D"/>
              </a:buClr>
              <a:buSzPts val="1500"/>
              <a:buNone/>
              <a:defRPr sz="1500">
                <a:latin typeface="Arial"/>
                <a:ea typeface="Arial"/>
                <a:cs typeface="Arial"/>
                <a:sym typeface="Arial"/>
              </a:defRPr>
            </a:lvl1pPr>
            <a:lvl2pPr lvl="1" algn="l" rtl="0">
              <a:lnSpc>
                <a:spcPct val="90000"/>
              </a:lnSpc>
              <a:spcBef>
                <a:spcPts val="400"/>
              </a:spcBef>
              <a:spcAft>
                <a:spcPts val="0"/>
              </a:spcAft>
              <a:buClr>
                <a:srgbClr val="A4A6A8"/>
              </a:buClr>
              <a:buSzPts val="1100"/>
              <a:buNone/>
              <a:defRPr sz="1100"/>
            </a:lvl2pPr>
            <a:lvl3pPr lvl="2" algn="ctr" rtl="0">
              <a:lnSpc>
                <a:spcPct val="90000"/>
              </a:lnSpc>
              <a:spcBef>
                <a:spcPts val="400"/>
              </a:spcBef>
              <a:spcAft>
                <a:spcPts val="0"/>
              </a:spcAft>
              <a:buClr>
                <a:srgbClr val="A4A6A8"/>
              </a:buClr>
              <a:buSzPts val="1400"/>
              <a:buNone/>
              <a:defRPr sz="1400"/>
            </a:lvl3pPr>
            <a:lvl4pPr lvl="3" algn="ctr" rtl="0">
              <a:lnSpc>
                <a:spcPct val="90000"/>
              </a:lnSpc>
              <a:spcBef>
                <a:spcPts val="400"/>
              </a:spcBef>
              <a:spcAft>
                <a:spcPts val="0"/>
              </a:spcAft>
              <a:buClr>
                <a:srgbClr val="A4A6A8"/>
              </a:buClr>
              <a:buSzPts val="1200"/>
              <a:buNone/>
              <a:defRPr sz="1200"/>
            </a:lvl4pPr>
            <a:lvl5pPr lvl="4" algn="ctr" rtl="0">
              <a:lnSpc>
                <a:spcPct val="90000"/>
              </a:lnSpc>
              <a:spcBef>
                <a:spcPts val="400"/>
              </a:spcBef>
              <a:spcAft>
                <a:spcPts val="0"/>
              </a:spcAft>
              <a:buClr>
                <a:srgbClr val="A4A6A8"/>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5" name="Google Shape;75;p16"/>
          <p:cNvSpPr txBox="1">
            <a:spLocks noGrp="1"/>
          </p:cNvSpPr>
          <p:nvPr>
            <p:ph type="sldNum" idx="12"/>
          </p:nvPr>
        </p:nvSpPr>
        <p:spPr>
          <a:xfrm>
            <a:off x="8566785" y="4767263"/>
            <a:ext cx="3891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1pPr>
            <a:lvl2pPr marL="0" marR="0" lvl="1"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2pPr>
            <a:lvl3pPr marL="0" marR="0" lvl="2"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3pPr>
            <a:lvl4pPr marL="0" marR="0" lvl="3"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4pPr>
            <a:lvl5pPr marL="0" marR="0" lvl="4"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5pPr>
            <a:lvl6pPr marL="0" marR="0" lvl="5"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6pPr>
            <a:lvl7pPr marL="0" marR="0" lvl="6"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7pPr>
            <a:lvl8pPr marL="0" marR="0" lvl="7"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8pPr>
            <a:lvl9pPr marL="0" marR="0" lvl="8"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9pPr>
          </a:lstStyle>
          <a:p>
            <a:pPr marL="0" lvl="0" indent="0" algn="r" rtl="0">
              <a:spcBef>
                <a:spcPts val="0"/>
              </a:spcBef>
              <a:spcAft>
                <a:spcPts val="0"/>
              </a:spcAft>
              <a:buNone/>
            </a:pPr>
            <a:fld id="{00000000-1234-1234-1234-123412341234}" type="slidenum">
              <a:rPr lang="vi"/>
              <a:t>‹#›</a:t>
            </a:fld>
            <a:endParaRPr/>
          </a:p>
        </p:txBody>
      </p:sp>
      <p:sp>
        <p:nvSpPr>
          <p:cNvPr id="76" name="Google Shape;76;p16"/>
          <p:cNvSpPr txBox="1">
            <a:spLocks noGrp="1"/>
          </p:cNvSpPr>
          <p:nvPr>
            <p:ph type="body" idx="2"/>
          </p:nvPr>
        </p:nvSpPr>
        <p:spPr>
          <a:xfrm>
            <a:off x="447675" y="1714500"/>
            <a:ext cx="4086300" cy="2933700"/>
          </a:xfrm>
          <a:prstGeom prst="rect">
            <a:avLst/>
          </a:prstGeom>
          <a:noFill/>
          <a:ln>
            <a:noFill/>
          </a:ln>
        </p:spPr>
        <p:txBody>
          <a:bodyPr spcFirstLastPara="1" wrap="square" lIns="68575" tIns="34275" rIns="68575" bIns="34275" anchor="t" anchorCtr="0">
            <a:noAutofit/>
          </a:bodyPr>
          <a:lstStyle>
            <a:lvl1pPr marL="457200" lvl="0" indent="-228600" algn="l" rtl="0">
              <a:lnSpc>
                <a:spcPct val="145454"/>
              </a:lnSpc>
              <a:spcBef>
                <a:spcPts val="800"/>
              </a:spcBef>
              <a:spcAft>
                <a:spcPts val="0"/>
              </a:spcAft>
              <a:buClr>
                <a:srgbClr val="A4A6A8"/>
              </a:buClr>
              <a:buSzPts val="800"/>
              <a:buNone/>
              <a:defRPr sz="800">
                <a:solidFill>
                  <a:srgbClr val="A4A6A8"/>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6"/>
          <p:cNvSpPr txBox="1">
            <a:spLocks noGrp="1"/>
          </p:cNvSpPr>
          <p:nvPr>
            <p:ph type="body" idx="3"/>
          </p:nvPr>
        </p:nvSpPr>
        <p:spPr>
          <a:xfrm>
            <a:off x="4760119" y="1271588"/>
            <a:ext cx="3899400" cy="3376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11499D"/>
              </a:buClr>
              <a:buSzPts val="900"/>
              <a:buNone/>
              <a:defRPr sz="900">
                <a:latin typeface="Arial"/>
                <a:ea typeface="Arial"/>
                <a:cs typeface="Arial"/>
                <a:sym typeface="Arial"/>
              </a:defRPr>
            </a:lvl1pPr>
            <a:lvl2pPr marL="914400" lvl="1" indent="-228600" algn="l" rtl="0">
              <a:lnSpc>
                <a:spcPct val="90000"/>
              </a:lnSpc>
              <a:spcBef>
                <a:spcPts val="400"/>
              </a:spcBef>
              <a:spcAft>
                <a:spcPts val="0"/>
              </a:spcAft>
              <a:buClr>
                <a:srgbClr val="A4A6A8"/>
              </a:buClr>
              <a:buSzPts val="700"/>
              <a:buNone/>
              <a:defRPr sz="700">
                <a:latin typeface="Arial"/>
                <a:ea typeface="Arial"/>
                <a:cs typeface="Arial"/>
                <a:sym typeface="Arial"/>
              </a:defRPr>
            </a:lvl2pPr>
            <a:lvl3pPr marL="1371600" lvl="2" indent="-228600" algn="l" rtl="0">
              <a:lnSpc>
                <a:spcPct val="90000"/>
              </a:lnSpc>
              <a:spcBef>
                <a:spcPts val="400"/>
              </a:spcBef>
              <a:spcAft>
                <a:spcPts val="0"/>
              </a:spcAft>
              <a:buClr>
                <a:srgbClr val="A4A6A8"/>
              </a:buClr>
              <a:buSzPts val="700"/>
              <a:buNone/>
              <a:defRPr sz="700">
                <a:latin typeface="Arial"/>
                <a:ea typeface="Arial"/>
                <a:cs typeface="Arial"/>
                <a:sym typeface="Arial"/>
              </a:defRPr>
            </a:lvl3pPr>
            <a:lvl4pPr marL="1828800" lvl="3" indent="-228600" algn="l" rtl="0">
              <a:lnSpc>
                <a:spcPct val="90000"/>
              </a:lnSpc>
              <a:spcBef>
                <a:spcPts val="400"/>
              </a:spcBef>
              <a:spcAft>
                <a:spcPts val="0"/>
              </a:spcAft>
              <a:buClr>
                <a:srgbClr val="A4A6A8"/>
              </a:buClr>
              <a:buSzPts val="600"/>
              <a:buNone/>
              <a:defRPr sz="600">
                <a:latin typeface="Arial"/>
                <a:ea typeface="Arial"/>
                <a:cs typeface="Arial"/>
                <a:sym typeface="Arial"/>
              </a:defRPr>
            </a:lvl4pPr>
            <a:lvl5pPr marL="2286000" lvl="4" indent="-228600" algn="l" rtl="0">
              <a:lnSpc>
                <a:spcPct val="90000"/>
              </a:lnSpc>
              <a:spcBef>
                <a:spcPts val="400"/>
              </a:spcBef>
              <a:spcAft>
                <a:spcPts val="0"/>
              </a:spcAft>
              <a:buClr>
                <a:srgbClr val="A4A6A8"/>
              </a:buClr>
              <a:buSzPts val="600"/>
              <a:buNone/>
              <a:defRPr sz="600">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type="obj">
  <p:cSld name="OBJECT">
    <p:bg>
      <p:bgPr>
        <a:solidFill>
          <a:schemeClr val="lt1"/>
        </a:soli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3896935" y="1355978"/>
            <a:ext cx="1350600" cy="10248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6600" b="1" i="0">
                <a:solidFill>
                  <a:schemeClr val="lt1"/>
                </a:solidFill>
                <a:latin typeface="Verdana"/>
                <a:ea typeface="Verdana"/>
                <a:cs typeface="Verdana"/>
                <a:sym typeface="Verdan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7"/>
          <p:cNvSpPr txBox="1">
            <a:spLocks noGrp="1"/>
          </p:cNvSpPr>
          <p:nvPr>
            <p:ph type="subTitle" idx="1"/>
          </p:nvPr>
        </p:nvSpPr>
        <p:spPr>
          <a:xfrm>
            <a:off x="1371600" y="2880360"/>
            <a:ext cx="6400800" cy="12858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800"/>
              <a:buNone/>
              <a:defRPr/>
            </a:lvl1pPr>
            <a:lvl2pPr lvl="1" algn="l" rtl="0">
              <a:spcBef>
                <a:spcPts val="1200"/>
              </a:spcBef>
              <a:spcAft>
                <a:spcPts val="0"/>
              </a:spcAft>
              <a:buSzPts val="1400"/>
              <a:buNone/>
              <a:defRPr/>
            </a:lvl2pPr>
            <a:lvl3pPr lvl="2" algn="l" rtl="0">
              <a:spcBef>
                <a:spcPts val="1200"/>
              </a:spcBef>
              <a:spcAft>
                <a:spcPts val="0"/>
              </a:spcAft>
              <a:buSzPts val="1400"/>
              <a:buNone/>
              <a:defRPr/>
            </a:lvl3pPr>
            <a:lvl4pPr lvl="3" algn="l" rtl="0">
              <a:spcBef>
                <a:spcPts val="1200"/>
              </a:spcBef>
              <a:spcAft>
                <a:spcPts val="0"/>
              </a:spcAft>
              <a:buSzPts val="1400"/>
              <a:buNone/>
              <a:defRPr/>
            </a:lvl4pPr>
            <a:lvl5pPr lvl="4" algn="l" rtl="0">
              <a:spcBef>
                <a:spcPts val="1200"/>
              </a:spcBef>
              <a:spcAft>
                <a:spcPts val="0"/>
              </a:spcAft>
              <a:buSzPts val="1400"/>
              <a:buNone/>
              <a:defRPr/>
            </a:lvl5pPr>
            <a:lvl6pPr lvl="5" algn="l" rtl="0">
              <a:spcBef>
                <a:spcPts val="1200"/>
              </a:spcBef>
              <a:spcAft>
                <a:spcPts val="0"/>
              </a:spcAft>
              <a:buSzPts val="1400"/>
              <a:buNone/>
              <a:defRPr/>
            </a:lvl6pPr>
            <a:lvl7pPr lvl="6" algn="l" rtl="0">
              <a:spcBef>
                <a:spcPts val="1200"/>
              </a:spcBef>
              <a:spcAft>
                <a:spcPts val="0"/>
              </a:spcAft>
              <a:buSzPts val="1400"/>
              <a:buNone/>
              <a:defRPr/>
            </a:lvl7pPr>
            <a:lvl8pPr lvl="7" algn="l" rtl="0">
              <a:spcBef>
                <a:spcPts val="1200"/>
              </a:spcBef>
              <a:spcAft>
                <a:spcPts val="0"/>
              </a:spcAft>
              <a:buSzPts val="1400"/>
              <a:buNone/>
              <a:defRPr/>
            </a:lvl8pPr>
            <a:lvl9pPr lvl="8" algn="l" rtl="0">
              <a:spcBef>
                <a:spcPts val="1200"/>
              </a:spcBef>
              <a:spcAft>
                <a:spcPts val="1200"/>
              </a:spcAft>
              <a:buSzPts val="1400"/>
              <a:buNone/>
              <a:defRPr/>
            </a:lvl9pPr>
          </a:lstStyle>
          <a:p>
            <a:endParaRPr/>
          </a:p>
        </p:txBody>
      </p:sp>
      <p:sp>
        <p:nvSpPr>
          <p:cNvPr id="81" name="Google Shape;81;p17"/>
          <p:cNvSpPr txBox="1">
            <a:spLocks noGrp="1"/>
          </p:cNvSpPr>
          <p:nvPr>
            <p:ph type="ftr" idx="11"/>
          </p:nvPr>
        </p:nvSpPr>
        <p:spPr>
          <a:xfrm>
            <a:off x="828385" y="4700532"/>
            <a:ext cx="693900" cy="1587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100"/>
              <a:buNone/>
              <a:defRPr sz="900" b="0" i="0">
                <a:solidFill>
                  <a:srgbClr val="262626"/>
                </a:solidFill>
                <a:latin typeface="Verdana"/>
                <a:ea typeface="Verdana"/>
                <a:cs typeface="Verdana"/>
                <a:sym typeface="Verdana"/>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2" name="Google Shape;82;p17"/>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100"/>
              <a:buNone/>
              <a:defRPr sz="1100">
                <a:solidFill>
                  <a:srgbClr val="888888"/>
                </a:solidFill>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3" name="Google Shape;83;p17"/>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
              <a:t>‹#›</a:t>
            </a:fld>
            <a:endParaRPr>
              <a:solidFill>
                <a:schemeClr val="dk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obj">
  <p:cSld name="OBJECT">
    <p:bg>
      <p:bgPr>
        <a:solidFill>
          <a:schemeClr val="lt1"/>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ctrTitle"/>
          </p:nvPr>
        </p:nvSpPr>
        <p:spPr>
          <a:xfrm>
            <a:off x="545306" y="1910814"/>
            <a:ext cx="8053500" cy="979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2100" b="1" i="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6" name="Google Shape;96;p19"/>
          <p:cNvSpPr txBox="1">
            <a:spLocks noGrp="1"/>
          </p:cNvSpPr>
          <p:nvPr>
            <p:ph type="subTitle" idx="1"/>
          </p:nvPr>
        </p:nvSpPr>
        <p:spPr>
          <a:xfrm>
            <a:off x="1371600" y="2880360"/>
            <a:ext cx="6400800" cy="1285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 name="Google Shape;97;p19"/>
          <p:cNvSpPr txBox="1">
            <a:spLocks noGrp="1"/>
          </p:cNvSpPr>
          <p:nvPr>
            <p:ph type="ftr" idx="11"/>
          </p:nvPr>
        </p:nvSpPr>
        <p:spPr>
          <a:xfrm>
            <a:off x="1194054" y="4871167"/>
            <a:ext cx="3180900" cy="139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800" b="0" i="0">
                <a:solidFill>
                  <a:srgbClr val="43B5F4"/>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19"/>
          <p:cNvSpPr txBox="1">
            <a:spLocks noGrp="1"/>
          </p:cNvSpPr>
          <p:nvPr>
            <p:ph type="dt" idx="10"/>
          </p:nvPr>
        </p:nvSpPr>
        <p:spPr>
          <a:xfrm>
            <a:off x="468706" y="4875200"/>
            <a:ext cx="435900" cy="150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900" b="1" i="0">
                <a:solidFill>
                  <a:srgbClr val="11479D"/>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19"/>
          <p:cNvSpPr txBox="1">
            <a:spLocks noGrp="1"/>
          </p:cNvSpPr>
          <p:nvPr>
            <p:ph type="sldNum" idx="12"/>
          </p:nvPr>
        </p:nvSpPr>
        <p:spPr>
          <a:xfrm>
            <a:off x="8757475" y="4789728"/>
            <a:ext cx="159600" cy="238200"/>
          </a:xfrm>
          <a:prstGeom prst="rect">
            <a:avLst/>
          </a:prstGeom>
          <a:noFill/>
          <a:ln>
            <a:noFill/>
          </a:ln>
        </p:spPr>
        <p:txBody>
          <a:bodyPr spcFirstLastPara="1" wrap="square" lIns="0" tIns="0" rIns="0" bIns="0" anchor="t" anchorCtr="0">
            <a:noAutofit/>
          </a:bodyPr>
          <a:lstStyle>
            <a:lvl1pPr marL="25400" marR="0" lvl="0"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25400" marR="0" lvl="1"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25400" marR="0" lvl="2"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25400" marR="0" lvl="3"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25400" marR="0" lvl="4"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25400" marR="0" lvl="5"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25400" marR="0" lvl="6"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25400" marR="0" lvl="7"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25400" marR="0" lvl="8"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100"/>
        <p:cNvGrpSpPr/>
        <p:nvPr/>
      </p:nvGrpSpPr>
      <p:grpSpPr>
        <a:xfrm>
          <a:off x="0" y="0"/>
          <a:ext cx="0" cy="0"/>
          <a:chOff x="0" y="0"/>
          <a:chExt cx="0" cy="0"/>
        </a:xfrm>
      </p:grpSpPr>
      <p:sp>
        <p:nvSpPr>
          <p:cNvPr id="101" name="Google Shape;101;p20"/>
          <p:cNvSpPr txBox="1">
            <a:spLocks noGrp="1"/>
          </p:cNvSpPr>
          <p:nvPr>
            <p:ph type="ctrTitle"/>
          </p:nvPr>
        </p:nvSpPr>
        <p:spPr>
          <a:xfrm>
            <a:off x="1620672" y="410214"/>
            <a:ext cx="6858000" cy="542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11499D"/>
              </a:buClr>
              <a:buSzPts val="2700"/>
              <a:buFont typeface="Asap"/>
              <a:buNone/>
              <a:defRPr sz="27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0"/>
          <p:cNvSpPr txBox="1">
            <a:spLocks noGrp="1"/>
          </p:cNvSpPr>
          <p:nvPr>
            <p:ph type="subTitle" idx="1"/>
          </p:nvPr>
        </p:nvSpPr>
        <p:spPr>
          <a:xfrm>
            <a:off x="460612" y="1271588"/>
            <a:ext cx="4054200" cy="347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rgbClr val="11499D"/>
              </a:buClr>
              <a:buSzPts val="1500"/>
              <a:buNone/>
              <a:defRPr sz="1500"/>
            </a:lvl1pPr>
            <a:lvl2pPr lvl="1" algn="l" rtl="0">
              <a:lnSpc>
                <a:spcPct val="90000"/>
              </a:lnSpc>
              <a:spcBef>
                <a:spcPts val="400"/>
              </a:spcBef>
              <a:spcAft>
                <a:spcPts val="0"/>
              </a:spcAft>
              <a:buClr>
                <a:srgbClr val="A4A6A8"/>
              </a:buClr>
              <a:buSzPts val="1100"/>
              <a:buNone/>
              <a:defRPr sz="1100"/>
            </a:lvl2pPr>
            <a:lvl3pPr lvl="2" algn="ctr" rtl="0">
              <a:lnSpc>
                <a:spcPct val="90000"/>
              </a:lnSpc>
              <a:spcBef>
                <a:spcPts val="400"/>
              </a:spcBef>
              <a:spcAft>
                <a:spcPts val="0"/>
              </a:spcAft>
              <a:buClr>
                <a:srgbClr val="A4A6A8"/>
              </a:buClr>
              <a:buSzPts val="1400"/>
              <a:buNone/>
              <a:defRPr sz="1400"/>
            </a:lvl3pPr>
            <a:lvl4pPr lvl="3" algn="ctr" rtl="0">
              <a:lnSpc>
                <a:spcPct val="90000"/>
              </a:lnSpc>
              <a:spcBef>
                <a:spcPts val="400"/>
              </a:spcBef>
              <a:spcAft>
                <a:spcPts val="0"/>
              </a:spcAft>
              <a:buClr>
                <a:srgbClr val="A4A6A8"/>
              </a:buClr>
              <a:buSzPts val="1200"/>
              <a:buNone/>
              <a:defRPr sz="1200"/>
            </a:lvl4pPr>
            <a:lvl5pPr lvl="4" algn="ctr" rtl="0">
              <a:lnSpc>
                <a:spcPct val="90000"/>
              </a:lnSpc>
              <a:spcBef>
                <a:spcPts val="400"/>
              </a:spcBef>
              <a:spcAft>
                <a:spcPts val="0"/>
              </a:spcAft>
              <a:buClr>
                <a:srgbClr val="A4A6A8"/>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3" name="Google Shape;103;p20"/>
          <p:cNvSpPr txBox="1">
            <a:spLocks noGrp="1"/>
          </p:cNvSpPr>
          <p:nvPr>
            <p:ph type="sldNum" idx="12"/>
          </p:nvPr>
        </p:nvSpPr>
        <p:spPr>
          <a:xfrm>
            <a:off x="8566785" y="4767263"/>
            <a:ext cx="389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0" marR="0" lvl="1"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0" marR="0" lvl="2"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0" marR="0" lvl="3"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0" marR="0" lvl="4"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0" marR="0" lvl="5"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0" marR="0" lvl="6"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0" marR="0" lvl="7"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0" marR="0" lvl="8" indent="0" algn="r"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
              <a:t>‹#›</a:t>
            </a:fld>
            <a:endParaRPr/>
          </a:p>
        </p:txBody>
      </p:sp>
      <p:sp>
        <p:nvSpPr>
          <p:cNvPr id="104" name="Google Shape;104;p20"/>
          <p:cNvSpPr txBox="1">
            <a:spLocks noGrp="1"/>
          </p:cNvSpPr>
          <p:nvPr>
            <p:ph type="body" idx="2"/>
          </p:nvPr>
        </p:nvSpPr>
        <p:spPr>
          <a:xfrm>
            <a:off x="447675" y="1714500"/>
            <a:ext cx="4086300" cy="2933700"/>
          </a:xfrm>
          <a:prstGeom prst="rect">
            <a:avLst/>
          </a:prstGeom>
          <a:noFill/>
          <a:ln>
            <a:noFill/>
          </a:ln>
        </p:spPr>
        <p:txBody>
          <a:bodyPr spcFirstLastPara="1" wrap="square" lIns="68575" tIns="34275" rIns="68575" bIns="34275" anchor="t" anchorCtr="0">
            <a:noAutofit/>
          </a:bodyPr>
          <a:lstStyle>
            <a:lvl1pPr marL="457200" lvl="0" indent="-228600" algn="l" rtl="0">
              <a:lnSpc>
                <a:spcPct val="145454"/>
              </a:lnSpc>
              <a:spcBef>
                <a:spcPts val="800"/>
              </a:spcBef>
              <a:spcAft>
                <a:spcPts val="0"/>
              </a:spcAft>
              <a:buClr>
                <a:srgbClr val="A4A6A8"/>
              </a:buClr>
              <a:buSzPts val="800"/>
              <a:buNone/>
              <a:defRPr sz="800">
                <a:solidFill>
                  <a:srgbClr val="A4A6A8"/>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228600" algn="l" rtl="0">
              <a:lnSpc>
                <a:spcPct val="90000"/>
              </a:lnSpc>
              <a:spcBef>
                <a:spcPts val="400"/>
              </a:spcBef>
              <a:spcAft>
                <a:spcPts val="0"/>
              </a:spcAft>
              <a:buClr>
                <a:schemeClr val="dk1"/>
              </a:buClr>
              <a:buSzPts val="1400"/>
              <a:buNone/>
              <a:defRPr/>
            </a:lvl6pPr>
            <a:lvl7pPr marL="3200400" lvl="6" indent="-228600" algn="l" rtl="0">
              <a:lnSpc>
                <a:spcPct val="90000"/>
              </a:lnSpc>
              <a:spcBef>
                <a:spcPts val="400"/>
              </a:spcBef>
              <a:spcAft>
                <a:spcPts val="0"/>
              </a:spcAft>
              <a:buClr>
                <a:schemeClr val="dk1"/>
              </a:buClr>
              <a:buSzPts val="1400"/>
              <a:buNone/>
              <a:defRPr/>
            </a:lvl7pPr>
            <a:lvl8pPr marL="3657600" lvl="7" indent="-228600" algn="l" rtl="0">
              <a:lnSpc>
                <a:spcPct val="90000"/>
              </a:lnSpc>
              <a:spcBef>
                <a:spcPts val="400"/>
              </a:spcBef>
              <a:spcAft>
                <a:spcPts val="0"/>
              </a:spcAft>
              <a:buClr>
                <a:schemeClr val="dk1"/>
              </a:buClr>
              <a:buSzPts val="1400"/>
              <a:buNone/>
              <a:defRPr/>
            </a:lvl8pPr>
            <a:lvl9pPr marL="4114800" lvl="8" indent="-228600" algn="l" rtl="0">
              <a:lnSpc>
                <a:spcPct val="90000"/>
              </a:lnSpc>
              <a:spcBef>
                <a:spcPts val="400"/>
              </a:spcBef>
              <a:spcAft>
                <a:spcPts val="0"/>
              </a:spcAft>
              <a:buClr>
                <a:schemeClr val="dk1"/>
              </a:buClr>
              <a:buSzPts val="1400"/>
              <a:buNone/>
              <a:defRPr/>
            </a:lvl9pPr>
          </a:lstStyle>
          <a:p>
            <a:endParaRPr/>
          </a:p>
        </p:txBody>
      </p:sp>
      <p:sp>
        <p:nvSpPr>
          <p:cNvPr id="105" name="Google Shape;105;p20"/>
          <p:cNvSpPr txBox="1">
            <a:spLocks noGrp="1"/>
          </p:cNvSpPr>
          <p:nvPr>
            <p:ph type="body" idx="3"/>
          </p:nvPr>
        </p:nvSpPr>
        <p:spPr>
          <a:xfrm>
            <a:off x="409575" y="4857750"/>
            <a:ext cx="771600" cy="183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009CD9"/>
              </a:buClr>
              <a:buSzPts val="900"/>
              <a:buNone/>
              <a:defRPr sz="900">
                <a:solidFill>
                  <a:srgbClr val="009CD9"/>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228600" algn="l" rtl="0">
              <a:lnSpc>
                <a:spcPct val="90000"/>
              </a:lnSpc>
              <a:spcBef>
                <a:spcPts val="400"/>
              </a:spcBef>
              <a:spcAft>
                <a:spcPts val="0"/>
              </a:spcAft>
              <a:buClr>
                <a:schemeClr val="dk1"/>
              </a:buClr>
              <a:buSzPts val="1400"/>
              <a:buNone/>
              <a:defRPr/>
            </a:lvl6pPr>
            <a:lvl7pPr marL="3200400" lvl="6" indent="-228600" algn="l" rtl="0">
              <a:lnSpc>
                <a:spcPct val="90000"/>
              </a:lnSpc>
              <a:spcBef>
                <a:spcPts val="400"/>
              </a:spcBef>
              <a:spcAft>
                <a:spcPts val="0"/>
              </a:spcAft>
              <a:buClr>
                <a:schemeClr val="dk1"/>
              </a:buClr>
              <a:buSzPts val="1400"/>
              <a:buNone/>
              <a:defRPr/>
            </a:lvl7pPr>
            <a:lvl8pPr marL="3657600" lvl="7" indent="-228600" algn="l" rtl="0">
              <a:lnSpc>
                <a:spcPct val="90000"/>
              </a:lnSpc>
              <a:spcBef>
                <a:spcPts val="400"/>
              </a:spcBef>
              <a:spcAft>
                <a:spcPts val="0"/>
              </a:spcAft>
              <a:buClr>
                <a:schemeClr val="dk1"/>
              </a:buClr>
              <a:buSzPts val="1400"/>
              <a:buNone/>
              <a:defRPr/>
            </a:lvl8pPr>
            <a:lvl9pPr marL="4114800" lvl="8" indent="-228600" algn="l" rtl="0">
              <a:lnSpc>
                <a:spcPct val="90000"/>
              </a:lnSpc>
              <a:spcBef>
                <a:spcPts val="400"/>
              </a:spcBef>
              <a:spcAft>
                <a:spcPts val="0"/>
              </a:spcAft>
              <a:buClr>
                <a:schemeClr val="dk1"/>
              </a:buClr>
              <a:buSzPts val="1400"/>
              <a:buNone/>
              <a:defRPr/>
            </a:lvl9pPr>
          </a:lstStyle>
          <a:p>
            <a:endParaRPr/>
          </a:p>
        </p:txBody>
      </p:sp>
      <p:cxnSp>
        <p:nvCxnSpPr>
          <p:cNvPr id="106" name="Google Shape;106;p20"/>
          <p:cNvCxnSpPr/>
          <p:nvPr/>
        </p:nvCxnSpPr>
        <p:spPr>
          <a:xfrm>
            <a:off x="1109663" y="4904184"/>
            <a:ext cx="0" cy="72600"/>
          </a:xfrm>
          <a:prstGeom prst="straightConnector1">
            <a:avLst/>
          </a:prstGeom>
          <a:noFill/>
          <a:ln w="9525" cap="flat" cmpd="sng">
            <a:solidFill>
              <a:srgbClr val="009CD9"/>
            </a:solidFill>
            <a:prstDash val="solid"/>
            <a:miter lim="800000"/>
            <a:headEnd type="none" w="sm" len="sm"/>
            <a:tailEnd type="none" w="sm" len="sm"/>
          </a:ln>
        </p:spPr>
      </p:cxnSp>
      <p:sp>
        <p:nvSpPr>
          <p:cNvPr id="107" name="Google Shape;107;p20"/>
          <p:cNvSpPr txBox="1">
            <a:spLocks noGrp="1"/>
          </p:cNvSpPr>
          <p:nvPr>
            <p:ph type="body" idx="4"/>
          </p:nvPr>
        </p:nvSpPr>
        <p:spPr>
          <a:xfrm>
            <a:off x="1109663" y="4852988"/>
            <a:ext cx="3690900" cy="223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A4A6A8"/>
              </a:buClr>
              <a:buSzPts val="800"/>
              <a:buNone/>
              <a:defRPr sz="800">
                <a:solidFill>
                  <a:srgbClr val="A4A6A8"/>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228600" algn="l" rtl="0">
              <a:lnSpc>
                <a:spcPct val="90000"/>
              </a:lnSpc>
              <a:spcBef>
                <a:spcPts val="400"/>
              </a:spcBef>
              <a:spcAft>
                <a:spcPts val="0"/>
              </a:spcAft>
              <a:buClr>
                <a:schemeClr val="dk1"/>
              </a:buClr>
              <a:buSzPts val="1400"/>
              <a:buNone/>
              <a:defRPr/>
            </a:lvl6pPr>
            <a:lvl7pPr marL="3200400" lvl="6" indent="-228600" algn="l" rtl="0">
              <a:lnSpc>
                <a:spcPct val="90000"/>
              </a:lnSpc>
              <a:spcBef>
                <a:spcPts val="400"/>
              </a:spcBef>
              <a:spcAft>
                <a:spcPts val="0"/>
              </a:spcAft>
              <a:buClr>
                <a:schemeClr val="dk1"/>
              </a:buClr>
              <a:buSzPts val="1400"/>
              <a:buNone/>
              <a:defRPr/>
            </a:lvl7pPr>
            <a:lvl8pPr marL="3657600" lvl="7" indent="-228600" algn="l" rtl="0">
              <a:lnSpc>
                <a:spcPct val="90000"/>
              </a:lnSpc>
              <a:spcBef>
                <a:spcPts val="400"/>
              </a:spcBef>
              <a:spcAft>
                <a:spcPts val="0"/>
              </a:spcAft>
              <a:buClr>
                <a:schemeClr val="dk1"/>
              </a:buClr>
              <a:buSzPts val="1400"/>
              <a:buNone/>
              <a:defRPr/>
            </a:lvl8pPr>
            <a:lvl9pPr marL="4114800" lvl="8" indent="-228600" algn="l" rtl="0">
              <a:lnSpc>
                <a:spcPct val="90000"/>
              </a:lnSpc>
              <a:spcBef>
                <a:spcPts val="400"/>
              </a:spcBef>
              <a:spcAft>
                <a:spcPts val="0"/>
              </a:spcAft>
              <a:buClr>
                <a:schemeClr val="dk1"/>
              </a:buClr>
              <a:buSzPts val="1400"/>
              <a:buNone/>
              <a:defRPr/>
            </a:lvl9pPr>
          </a:lstStyle>
          <a:p>
            <a:endParaRPr/>
          </a:p>
        </p:txBody>
      </p:sp>
      <p:sp>
        <p:nvSpPr>
          <p:cNvPr id="108" name="Google Shape;108;p20"/>
          <p:cNvSpPr txBox="1">
            <a:spLocks noGrp="1"/>
          </p:cNvSpPr>
          <p:nvPr>
            <p:ph type="body" idx="5"/>
          </p:nvPr>
        </p:nvSpPr>
        <p:spPr>
          <a:xfrm>
            <a:off x="4760119" y="1271588"/>
            <a:ext cx="3899400" cy="3376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11499D"/>
              </a:buClr>
              <a:buSzPts val="900"/>
              <a:buNone/>
              <a:defRPr sz="900">
                <a:latin typeface="Arial"/>
                <a:ea typeface="Arial"/>
                <a:cs typeface="Arial"/>
                <a:sym typeface="Arial"/>
              </a:defRPr>
            </a:lvl1pPr>
            <a:lvl2pPr marL="914400" lvl="1" indent="-228600" algn="l" rtl="0">
              <a:lnSpc>
                <a:spcPct val="90000"/>
              </a:lnSpc>
              <a:spcBef>
                <a:spcPts val="400"/>
              </a:spcBef>
              <a:spcAft>
                <a:spcPts val="0"/>
              </a:spcAft>
              <a:buClr>
                <a:srgbClr val="A4A6A8"/>
              </a:buClr>
              <a:buSzPts val="700"/>
              <a:buNone/>
              <a:defRPr sz="700">
                <a:latin typeface="Arial"/>
                <a:ea typeface="Arial"/>
                <a:cs typeface="Arial"/>
                <a:sym typeface="Arial"/>
              </a:defRPr>
            </a:lvl2pPr>
            <a:lvl3pPr marL="1371600" lvl="2" indent="-228600" algn="l" rtl="0">
              <a:lnSpc>
                <a:spcPct val="90000"/>
              </a:lnSpc>
              <a:spcBef>
                <a:spcPts val="400"/>
              </a:spcBef>
              <a:spcAft>
                <a:spcPts val="0"/>
              </a:spcAft>
              <a:buClr>
                <a:srgbClr val="A4A6A8"/>
              </a:buClr>
              <a:buSzPts val="700"/>
              <a:buNone/>
              <a:defRPr sz="700">
                <a:latin typeface="Arial"/>
                <a:ea typeface="Arial"/>
                <a:cs typeface="Arial"/>
                <a:sym typeface="Arial"/>
              </a:defRPr>
            </a:lvl3pPr>
            <a:lvl4pPr marL="1828800" lvl="3" indent="-228600" algn="l" rtl="0">
              <a:lnSpc>
                <a:spcPct val="90000"/>
              </a:lnSpc>
              <a:spcBef>
                <a:spcPts val="400"/>
              </a:spcBef>
              <a:spcAft>
                <a:spcPts val="0"/>
              </a:spcAft>
              <a:buClr>
                <a:srgbClr val="A4A6A8"/>
              </a:buClr>
              <a:buSzPts val="600"/>
              <a:buNone/>
              <a:defRPr sz="600">
                <a:latin typeface="Arial"/>
                <a:ea typeface="Arial"/>
                <a:cs typeface="Arial"/>
                <a:sym typeface="Arial"/>
              </a:defRPr>
            </a:lvl4pPr>
            <a:lvl5pPr marL="2286000" lvl="4" indent="-228600" algn="l" rtl="0">
              <a:lnSpc>
                <a:spcPct val="90000"/>
              </a:lnSpc>
              <a:spcBef>
                <a:spcPts val="400"/>
              </a:spcBef>
              <a:spcAft>
                <a:spcPts val="0"/>
              </a:spcAft>
              <a:buClr>
                <a:srgbClr val="A4A6A8"/>
              </a:buClr>
              <a:buSzPts val="600"/>
              <a:buNone/>
              <a:defRPr sz="600">
                <a:latin typeface="Arial"/>
                <a:ea typeface="Arial"/>
                <a:cs typeface="Arial"/>
                <a:sym typeface="Arial"/>
              </a:defRPr>
            </a:lvl5pPr>
            <a:lvl6pPr marL="2743200" lvl="5" indent="-228600" algn="l" rtl="0">
              <a:lnSpc>
                <a:spcPct val="90000"/>
              </a:lnSpc>
              <a:spcBef>
                <a:spcPts val="400"/>
              </a:spcBef>
              <a:spcAft>
                <a:spcPts val="0"/>
              </a:spcAft>
              <a:buClr>
                <a:schemeClr val="dk1"/>
              </a:buClr>
              <a:buSzPts val="1400"/>
              <a:buNone/>
              <a:defRPr/>
            </a:lvl6pPr>
            <a:lvl7pPr marL="3200400" lvl="6" indent="-228600" algn="l" rtl="0">
              <a:lnSpc>
                <a:spcPct val="90000"/>
              </a:lnSpc>
              <a:spcBef>
                <a:spcPts val="400"/>
              </a:spcBef>
              <a:spcAft>
                <a:spcPts val="0"/>
              </a:spcAft>
              <a:buClr>
                <a:schemeClr val="dk1"/>
              </a:buClr>
              <a:buSzPts val="1400"/>
              <a:buNone/>
              <a:defRPr/>
            </a:lvl7pPr>
            <a:lvl8pPr marL="3657600" lvl="7" indent="-228600" algn="l" rtl="0">
              <a:lnSpc>
                <a:spcPct val="90000"/>
              </a:lnSpc>
              <a:spcBef>
                <a:spcPts val="400"/>
              </a:spcBef>
              <a:spcAft>
                <a:spcPts val="0"/>
              </a:spcAft>
              <a:buClr>
                <a:schemeClr val="dk1"/>
              </a:buClr>
              <a:buSzPts val="1400"/>
              <a:buNone/>
              <a:defRPr/>
            </a:lvl8pPr>
            <a:lvl9pPr marL="4114800" lvl="8" indent="-228600" algn="l" rtl="0">
              <a:lnSpc>
                <a:spcPct val="90000"/>
              </a:lnSpc>
              <a:spcBef>
                <a:spcPts val="400"/>
              </a:spcBef>
              <a:spcAft>
                <a:spcPts val="0"/>
              </a:spcAft>
              <a:buClr>
                <a:schemeClr val="dk1"/>
              </a:buClr>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1590675" y="409576"/>
            <a:ext cx="7085100" cy="535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11499D"/>
              </a:buClr>
              <a:buSzPts val="3600"/>
              <a:buFont typeface="Asap"/>
              <a:buNone/>
              <a:defRPr sz="27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21"/>
          <p:cNvSpPr txBox="1">
            <a:spLocks noGrp="1"/>
          </p:cNvSpPr>
          <p:nvPr>
            <p:ph type="body" idx="1"/>
          </p:nvPr>
        </p:nvSpPr>
        <p:spPr>
          <a:xfrm>
            <a:off x="3475945" y="1090783"/>
            <a:ext cx="5199900" cy="495000"/>
          </a:xfrm>
          <a:prstGeom prst="rect">
            <a:avLst/>
          </a:prstGeom>
          <a:noFill/>
          <a:ln>
            <a:noFill/>
          </a:ln>
        </p:spPr>
        <p:txBody>
          <a:bodyPr spcFirstLastPara="1" wrap="square" lIns="91425" tIns="45700" rIns="91425" bIns="45700" anchor="t" anchorCtr="0">
            <a:noAutofit/>
          </a:bodyPr>
          <a:lstStyle>
            <a:lvl1pPr marL="457200" lvl="0" indent="-228600" algn="l" rtl="0">
              <a:lnSpc>
                <a:spcPct val="133333"/>
              </a:lnSpc>
              <a:spcBef>
                <a:spcPts val="750"/>
              </a:spcBef>
              <a:spcAft>
                <a:spcPts val="0"/>
              </a:spcAft>
              <a:buClr>
                <a:srgbClr val="888888"/>
              </a:buClr>
              <a:buSzPts val="1200"/>
              <a:buNone/>
              <a:defRPr sz="900">
                <a:solidFill>
                  <a:srgbClr val="888888"/>
                </a:solidFill>
                <a:latin typeface="Arial"/>
                <a:ea typeface="Arial"/>
                <a:cs typeface="Arial"/>
                <a:sym typeface="Arial"/>
              </a:defRPr>
            </a:lvl1pPr>
            <a:lvl2pPr marL="914400" lvl="1" indent="-228600" algn="l" rtl="0">
              <a:lnSpc>
                <a:spcPct val="90000"/>
              </a:lnSpc>
              <a:spcBef>
                <a:spcPts val="375"/>
              </a:spcBef>
              <a:spcAft>
                <a:spcPts val="0"/>
              </a:spcAft>
              <a:buClr>
                <a:srgbClr val="888888"/>
              </a:buClr>
              <a:buSzPts val="2000"/>
              <a:buNone/>
              <a:defRPr sz="1500">
                <a:solidFill>
                  <a:srgbClr val="888888"/>
                </a:solidFill>
              </a:defRPr>
            </a:lvl2pPr>
            <a:lvl3pPr marL="1371600" lvl="2" indent="-228600" algn="l" rtl="0">
              <a:lnSpc>
                <a:spcPct val="90000"/>
              </a:lnSpc>
              <a:spcBef>
                <a:spcPts val="375"/>
              </a:spcBef>
              <a:spcAft>
                <a:spcPts val="0"/>
              </a:spcAft>
              <a:buClr>
                <a:srgbClr val="888888"/>
              </a:buClr>
              <a:buSzPts val="1800"/>
              <a:buNone/>
              <a:defRPr sz="1350">
                <a:solidFill>
                  <a:srgbClr val="888888"/>
                </a:solidFill>
              </a:defRPr>
            </a:lvl3pPr>
            <a:lvl4pPr marL="1828800" lvl="3" indent="-228600" algn="l" rtl="0">
              <a:lnSpc>
                <a:spcPct val="90000"/>
              </a:lnSpc>
              <a:spcBef>
                <a:spcPts val="375"/>
              </a:spcBef>
              <a:spcAft>
                <a:spcPts val="0"/>
              </a:spcAft>
              <a:buClr>
                <a:srgbClr val="888888"/>
              </a:buClr>
              <a:buSzPts val="1600"/>
              <a:buNone/>
              <a:defRPr sz="1200">
                <a:solidFill>
                  <a:srgbClr val="888888"/>
                </a:solidFill>
              </a:defRPr>
            </a:lvl4pPr>
            <a:lvl5pPr marL="2286000" lvl="4" indent="-228600" algn="l" rtl="0">
              <a:lnSpc>
                <a:spcPct val="90000"/>
              </a:lnSpc>
              <a:spcBef>
                <a:spcPts val="375"/>
              </a:spcBef>
              <a:spcAft>
                <a:spcPts val="0"/>
              </a:spcAft>
              <a:buClr>
                <a:srgbClr val="888888"/>
              </a:buClr>
              <a:buSzPts val="1600"/>
              <a:buNone/>
              <a:defRPr sz="1200">
                <a:solidFill>
                  <a:srgbClr val="888888"/>
                </a:solidFill>
              </a:defRPr>
            </a:lvl5pPr>
            <a:lvl6pPr marL="2743200" lvl="5" indent="-228600" algn="l" rtl="0">
              <a:lnSpc>
                <a:spcPct val="90000"/>
              </a:lnSpc>
              <a:spcBef>
                <a:spcPts val="375"/>
              </a:spcBef>
              <a:spcAft>
                <a:spcPts val="0"/>
              </a:spcAft>
              <a:buClr>
                <a:srgbClr val="888888"/>
              </a:buClr>
              <a:buSzPts val="1600"/>
              <a:buNone/>
              <a:defRPr sz="1200">
                <a:solidFill>
                  <a:srgbClr val="888888"/>
                </a:solidFill>
              </a:defRPr>
            </a:lvl6pPr>
            <a:lvl7pPr marL="3200400" lvl="6" indent="-228600" algn="l" rtl="0">
              <a:lnSpc>
                <a:spcPct val="90000"/>
              </a:lnSpc>
              <a:spcBef>
                <a:spcPts val="375"/>
              </a:spcBef>
              <a:spcAft>
                <a:spcPts val="0"/>
              </a:spcAft>
              <a:buClr>
                <a:srgbClr val="888888"/>
              </a:buClr>
              <a:buSzPts val="1600"/>
              <a:buNone/>
              <a:defRPr sz="1200">
                <a:solidFill>
                  <a:srgbClr val="888888"/>
                </a:solidFill>
              </a:defRPr>
            </a:lvl7pPr>
            <a:lvl8pPr marL="3657600" lvl="7" indent="-228600" algn="l" rtl="0">
              <a:lnSpc>
                <a:spcPct val="90000"/>
              </a:lnSpc>
              <a:spcBef>
                <a:spcPts val="375"/>
              </a:spcBef>
              <a:spcAft>
                <a:spcPts val="0"/>
              </a:spcAft>
              <a:buClr>
                <a:srgbClr val="888888"/>
              </a:buClr>
              <a:buSzPts val="1600"/>
              <a:buNone/>
              <a:defRPr sz="1200">
                <a:solidFill>
                  <a:srgbClr val="888888"/>
                </a:solidFill>
              </a:defRPr>
            </a:lvl8pPr>
            <a:lvl9pPr marL="4114800" lvl="8" indent="-228600" algn="l" rtl="0">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112" name="Google Shape;112;p21"/>
          <p:cNvSpPr txBox="1">
            <a:spLocks noGrp="1"/>
          </p:cNvSpPr>
          <p:nvPr>
            <p:ph type="sldNum" idx="12"/>
          </p:nvPr>
        </p:nvSpPr>
        <p:spPr>
          <a:xfrm>
            <a:off x="8566786" y="4767263"/>
            <a:ext cx="3891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18500"/>
              </a:lnSpc>
              <a:spcBef>
                <a:spcPts val="0"/>
              </a:spcBef>
              <a:spcAft>
                <a:spcPts val="0"/>
              </a:spcAft>
              <a:buClr>
                <a:srgbClr val="009DDA"/>
              </a:buClr>
              <a:buSzPts val="2000"/>
              <a:buFont typeface="Asap"/>
              <a:buNone/>
              <a:defRPr sz="1500" b="0" i="0" u="none" strike="noStrike" cap="none">
                <a:solidFill>
                  <a:srgbClr val="009DDA"/>
                </a:solidFill>
                <a:latin typeface="Asap"/>
                <a:ea typeface="Asap"/>
                <a:cs typeface="Asap"/>
                <a:sym typeface="Asap"/>
              </a:defRPr>
            </a:lvl1pPr>
            <a:lvl2pPr marL="0" marR="0" lvl="1" indent="0" algn="r" rtl="0">
              <a:lnSpc>
                <a:spcPct val="118500"/>
              </a:lnSpc>
              <a:spcBef>
                <a:spcPts val="0"/>
              </a:spcBef>
              <a:spcAft>
                <a:spcPts val="0"/>
              </a:spcAft>
              <a:buClr>
                <a:srgbClr val="009DDA"/>
              </a:buClr>
              <a:buSzPts val="2000"/>
              <a:buFont typeface="Asap"/>
              <a:buNone/>
              <a:defRPr sz="1500" b="0" i="0" u="none" strike="noStrike" cap="none">
                <a:solidFill>
                  <a:srgbClr val="009DDA"/>
                </a:solidFill>
                <a:latin typeface="Asap"/>
                <a:ea typeface="Asap"/>
                <a:cs typeface="Asap"/>
                <a:sym typeface="Asap"/>
              </a:defRPr>
            </a:lvl2pPr>
            <a:lvl3pPr marL="0" marR="0" lvl="2" indent="0" algn="r" rtl="0">
              <a:lnSpc>
                <a:spcPct val="118500"/>
              </a:lnSpc>
              <a:spcBef>
                <a:spcPts val="0"/>
              </a:spcBef>
              <a:spcAft>
                <a:spcPts val="0"/>
              </a:spcAft>
              <a:buClr>
                <a:srgbClr val="009DDA"/>
              </a:buClr>
              <a:buSzPts val="2000"/>
              <a:buFont typeface="Asap"/>
              <a:buNone/>
              <a:defRPr sz="1500" b="0" i="0" u="none" strike="noStrike" cap="none">
                <a:solidFill>
                  <a:srgbClr val="009DDA"/>
                </a:solidFill>
                <a:latin typeface="Asap"/>
                <a:ea typeface="Asap"/>
                <a:cs typeface="Asap"/>
                <a:sym typeface="Asap"/>
              </a:defRPr>
            </a:lvl3pPr>
            <a:lvl4pPr marL="0" marR="0" lvl="3" indent="0" algn="r" rtl="0">
              <a:lnSpc>
                <a:spcPct val="118500"/>
              </a:lnSpc>
              <a:spcBef>
                <a:spcPts val="0"/>
              </a:spcBef>
              <a:spcAft>
                <a:spcPts val="0"/>
              </a:spcAft>
              <a:buClr>
                <a:srgbClr val="009DDA"/>
              </a:buClr>
              <a:buSzPts val="2000"/>
              <a:buFont typeface="Asap"/>
              <a:buNone/>
              <a:defRPr sz="1500" b="0" i="0" u="none" strike="noStrike" cap="none">
                <a:solidFill>
                  <a:srgbClr val="009DDA"/>
                </a:solidFill>
                <a:latin typeface="Asap"/>
                <a:ea typeface="Asap"/>
                <a:cs typeface="Asap"/>
                <a:sym typeface="Asap"/>
              </a:defRPr>
            </a:lvl4pPr>
            <a:lvl5pPr marL="0" marR="0" lvl="4" indent="0" algn="r" rtl="0">
              <a:lnSpc>
                <a:spcPct val="118500"/>
              </a:lnSpc>
              <a:spcBef>
                <a:spcPts val="0"/>
              </a:spcBef>
              <a:spcAft>
                <a:spcPts val="0"/>
              </a:spcAft>
              <a:buClr>
                <a:srgbClr val="009DDA"/>
              </a:buClr>
              <a:buSzPts val="2000"/>
              <a:buFont typeface="Asap"/>
              <a:buNone/>
              <a:defRPr sz="1500" b="0" i="0" u="none" strike="noStrike" cap="none">
                <a:solidFill>
                  <a:srgbClr val="009DDA"/>
                </a:solidFill>
                <a:latin typeface="Asap"/>
                <a:ea typeface="Asap"/>
                <a:cs typeface="Asap"/>
                <a:sym typeface="Asap"/>
              </a:defRPr>
            </a:lvl5pPr>
            <a:lvl6pPr marL="0" marR="0" lvl="5" indent="0" algn="r" rtl="0">
              <a:lnSpc>
                <a:spcPct val="118500"/>
              </a:lnSpc>
              <a:spcBef>
                <a:spcPts val="0"/>
              </a:spcBef>
              <a:spcAft>
                <a:spcPts val="0"/>
              </a:spcAft>
              <a:buClr>
                <a:srgbClr val="009DDA"/>
              </a:buClr>
              <a:buSzPts val="2000"/>
              <a:buFont typeface="Asap"/>
              <a:buNone/>
              <a:defRPr sz="1500" b="0" i="0" u="none" strike="noStrike" cap="none">
                <a:solidFill>
                  <a:srgbClr val="009DDA"/>
                </a:solidFill>
                <a:latin typeface="Asap"/>
                <a:ea typeface="Asap"/>
                <a:cs typeface="Asap"/>
                <a:sym typeface="Asap"/>
              </a:defRPr>
            </a:lvl6pPr>
            <a:lvl7pPr marL="0" marR="0" lvl="6" indent="0" algn="r" rtl="0">
              <a:lnSpc>
                <a:spcPct val="118500"/>
              </a:lnSpc>
              <a:spcBef>
                <a:spcPts val="0"/>
              </a:spcBef>
              <a:spcAft>
                <a:spcPts val="0"/>
              </a:spcAft>
              <a:buClr>
                <a:srgbClr val="009DDA"/>
              </a:buClr>
              <a:buSzPts val="2000"/>
              <a:buFont typeface="Asap"/>
              <a:buNone/>
              <a:defRPr sz="1500" b="0" i="0" u="none" strike="noStrike" cap="none">
                <a:solidFill>
                  <a:srgbClr val="009DDA"/>
                </a:solidFill>
                <a:latin typeface="Asap"/>
                <a:ea typeface="Asap"/>
                <a:cs typeface="Asap"/>
                <a:sym typeface="Asap"/>
              </a:defRPr>
            </a:lvl7pPr>
            <a:lvl8pPr marL="0" marR="0" lvl="7" indent="0" algn="r" rtl="0">
              <a:lnSpc>
                <a:spcPct val="118500"/>
              </a:lnSpc>
              <a:spcBef>
                <a:spcPts val="0"/>
              </a:spcBef>
              <a:spcAft>
                <a:spcPts val="0"/>
              </a:spcAft>
              <a:buClr>
                <a:srgbClr val="009DDA"/>
              </a:buClr>
              <a:buSzPts val="2000"/>
              <a:buFont typeface="Asap"/>
              <a:buNone/>
              <a:defRPr sz="1500" b="0" i="0" u="none" strike="noStrike" cap="none">
                <a:solidFill>
                  <a:srgbClr val="009DDA"/>
                </a:solidFill>
                <a:latin typeface="Asap"/>
                <a:ea typeface="Asap"/>
                <a:cs typeface="Asap"/>
                <a:sym typeface="Asap"/>
              </a:defRPr>
            </a:lvl8pPr>
            <a:lvl9pPr marL="0" marR="0" lvl="8" indent="0" algn="r" rtl="0">
              <a:lnSpc>
                <a:spcPct val="118500"/>
              </a:lnSpc>
              <a:spcBef>
                <a:spcPts val="0"/>
              </a:spcBef>
              <a:spcAft>
                <a:spcPts val="0"/>
              </a:spcAft>
              <a:buClr>
                <a:srgbClr val="009DDA"/>
              </a:buClr>
              <a:buSzPts val="2000"/>
              <a:buFont typeface="Asap"/>
              <a:buNone/>
              <a:defRPr sz="1500" b="0" i="0" u="none" strike="noStrike" cap="none">
                <a:solidFill>
                  <a:srgbClr val="009DDA"/>
                </a:solidFill>
                <a:latin typeface="Asap"/>
                <a:ea typeface="Asap"/>
                <a:cs typeface="Asap"/>
                <a:sym typeface="Asap"/>
              </a:defRPr>
            </a:lvl9pPr>
          </a:lstStyle>
          <a:p>
            <a:pPr marL="0" lvl="0" indent="0" algn="r" rtl="0">
              <a:spcBef>
                <a:spcPts val="0"/>
              </a:spcBef>
              <a:spcAft>
                <a:spcPts val="0"/>
              </a:spcAft>
              <a:buNone/>
            </a:pPr>
            <a:fld id="{00000000-1234-1234-1234-123412341234}" type="slidenum">
              <a:rPr lang="vi"/>
              <a:t>‹#›</a:t>
            </a:fld>
            <a:endParaRPr/>
          </a:p>
        </p:txBody>
      </p:sp>
      <p:sp>
        <p:nvSpPr>
          <p:cNvPr id="113" name="Google Shape;113;p21"/>
          <p:cNvSpPr>
            <a:spLocks noGrp="1"/>
          </p:cNvSpPr>
          <p:nvPr>
            <p:ph type="pic" idx="2"/>
          </p:nvPr>
        </p:nvSpPr>
        <p:spPr>
          <a:xfrm>
            <a:off x="457200" y="1585912"/>
            <a:ext cx="8218800" cy="3062400"/>
          </a:xfrm>
          <a:prstGeom prst="rect">
            <a:avLst/>
          </a:prstGeom>
          <a:noFill/>
          <a:ln>
            <a:noFill/>
          </a:ln>
        </p:spPr>
      </p:sp>
      <p:sp>
        <p:nvSpPr>
          <p:cNvPr id="114" name="Google Shape;114;p21"/>
          <p:cNvSpPr txBox="1">
            <a:spLocks noGrp="1"/>
          </p:cNvSpPr>
          <p:nvPr>
            <p:ph type="body" idx="3"/>
          </p:nvPr>
        </p:nvSpPr>
        <p:spPr>
          <a:xfrm>
            <a:off x="1881187" y="4655344"/>
            <a:ext cx="3690900" cy="2238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A4A6A8"/>
              </a:buClr>
              <a:buSzPts val="1100"/>
              <a:buNone/>
              <a:defRPr sz="825">
                <a:solidFill>
                  <a:srgbClr val="A4A6A8"/>
                </a:solidFill>
                <a:latin typeface="Arial"/>
                <a:ea typeface="Arial"/>
                <a:cs typeface="Arial"/>
                <a:sym typeface="Arial"/>
              </a:defRPr>
            </a:lvl1pPr>
            <a:lvl2pPr marL="914400" lvl="1" indent="-228600" algn="l" rtl="0">
              <a:lnSpc>
                <a:spcPct val="90000"/>
              </a:lnSpc>
              <a:spcBef>
                <a:spcPts val="375"/>
              </a:spcBef>
              <a:spcAft>
                <a:spcPts val="0"/>
              </a:spcAft>
              <a:buClr>
                <a:srgbClr val="A4A6A8"/>
              </a:buClr>
              <a:buSzPts val="1800"/>
              <a:buNone/>
              <a:defRPr/>
            </a:lvl2pPr>
            <a:lvl3pPr marL="1371600" lvl="2" indent="-228600" algn="l" rtl="0">
              <a:lnSpc>
                <a:spcPct val="90000"/>
              </a:lnSpc>
              <a:spcBef>
                <a:spcPts val="375"/>
              </a:spcBef>
              <a:spcAft>
                <a:spcPts val="0"/>
              </a:spcAft>
              <a:buClr>
                <a:srgbClr val="A4A6A8"/>
              </a:buClr>
              <a:buSzPts val="1800"/>
              <a:buNone/>
              <a:defRPr/>
            </a:lvl3pPr>
            <a:lvl4pPr marL="1828800" lvl="3" indent="-228600" algn="l" rtl="0">
              <a:lnSpc>
                <a:spcPct val="90000"/>
              </a:lnSpc>
              <a:spcBef>
                <a:spcPts val="375"/>
              </a:spcBef>
              <a:spcAft>
                <a:spcPts val="0"/>
              </a:spcAft>
              <a:buClr>
                <a:srgbClr val="A4A6A8"/>
              </a:buClr>
              <a:buSzPts val="1800"/>
              <a:buNone/>
              <a:defRPr/>
            </a:lvl4pPr>
            <a:lvl5pPr marL="2286000" lvl="4" indent="-228600" algn="l" rtl="0">
              <a:lnSpc>
                <a:spcPct val="90000"/>
              </a:lnSpc>
              <a:spcBef>
                <a:spcPts val="375"/>
              </a:spcBef>
              <a:spcAft>
                <a:spcPts val="0"/>
              </a:spcAft>
              <a:buClr>
                <a:srgbClr val="A4A6A8"/>
              </a:buClr>
              <a:buSzPts val="180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1437512" y="346615"/>
            <a:ext cx="6268800" cy="339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2100" b="1" i="0">
                <a:solidFill>
                  <a:srgbClr val="12479C"/>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2"/>
          <p:cNvSpPr txBox="1">
            <a:spLocks noGrp="1"/>
          </p:cNvSpPr>
          <p:nvPr>
            <p:ph type="ftr" idx="11"/>
          </p:nvPr>
        </p:nvSpPr>
        <p:spPr>
          <a:xfrm>
            <a:off x="1194054" y="4871167"/>
            <a:ext cx="3180900" cy="139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800" b="0" i="0">
                <a:solidFill>
                  <a:srgbClr val="43B5F4"/>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 name="Google Shape;118;p22"/>
          <p:cNvSpPr txBox="1">
            <a:spLocks noGrp="1"/>
          </p:cNvSpPr>
          <p:nvPr>
            <p:ph type="dt" idx="10"/>
          </p:nvPr>
        </p:nvSpPr>
        <p:spPr>
          <a:xfrm>
            <a:off x="468706" y="4875200"/>
            <a:ext cx="435900" cy="150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900" b="1" i="0">
                <a:solidFill>
                  <a:srgbClr val="11479D"/>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22"/>
          <p:cNvSpPr txBox="1">
            <a:spLocks noGrp="1"/>
          </p:cNvSpPr>
          <p:nvPr>
            <p:ph type="sldNum" idx="12"/>
          </p:nvPr>
        </p:nvSpPr>
        <p:spPr>
          <a:xfrm>
            <a:off x="8757475" y="4789728"/>
            <a:ext cx="159600" cy="238200"/>
          </a:xfrm>
          <a:prstGeom prst="rect">
            <a:avLst/>
          </a:prstGeom>
          <a:noFill/>
          <a:ln>
            <a:noFill/>
          </a:ln>
        </p:spPr>
        <p:txBody>
          <a:bodyPr spcFirstLastPara="1" wrap="square" lIns="0" tIns="0" rIns="0" bIns="0" anchor="t" anchorCtr="0">
            <a:noAutofit/>
          </a:bodyPr>
          <a:lstStyle>
            <a:lvl1pPr marL="25400" marR="0" lvl="0"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25400" marR="0" lvl="1"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25400" marR="0" lvl="2"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25400" marR="0" lvl="3"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25400" marR="0" lvl="4"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25400" marR="0" lvl="5"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25400" marR="0" lvl="6"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25400" marR="0" lvl="7"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25400" marR="0" lvl="8"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utro">
  <p:cSld name="Outro">
    <p:spTree>
      <p:nvGrpSpPr>
        <p:cNvPr id="1" name="Shape 120"/>
        <p:cNvGrpSpPr/>
        <p:nvPr/>
      </p:nvGrpSpPr>
      <p:grpSpPr>
        <a:xfrm>
          <a:off x="0" y="0"/>
          <a:ext cx="0" cy="0"/>
          <a:chOff x="0" y="0"/>
          <a:chExt cx="0" cy="0"/>
        </a:xfrm>
      </p:grpSpPr>
      <p:sp>
        <p:nvSpPr>
          <p:cNvPr id="121" name="Google Shape;121;p23"/>
          <p:cNvSpPr>
            <a:spLocks noGrp="1"/>
          </p:cNvSpPr>
          <p:nvPr>
            <p:ph type="pic" idx="2"/>
          </p:nvPr>
        </p:nvSpPr>
        <p:spPr>
          <a:xfrm>
            <a:off x="0" y="0"/>
            <a:ext cx="9144000" cy="5143500"/>
          </a:xfrm>
          <a:prstGeom prst="rect">
            <a:avLst/>
          </a:prstGeom>
          <a:noFill/>
          <a:ln>
            <a:noFill/>
          </a:ln>
        </p:spPr>
      </p:sp>
      <p:sp>
        <p:nvSpPr>
          <p:cNvPr id="122" name="Google Shape;122;p23"/>
          <p:cNvSpPr txBox="1">
            <a:spLocks noGrp="1"/>
          </p:cNvSpPr>
          <p:nvPr>
            <p:ph type="title"/>
          </p:nvPr>
        </p:nvSpPr>
        <p:spPr>
          <a:xfrm>
            <a:off x="4724400" y="2074664"/>
            <a:ext cx="3966600" cy="9258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600"/>
              <a:buFont typeface="Asap"/>
              <a:buNone/>
              <a:defRPr sz="27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23"/>
          <p:cNvSpPr txBox="1">
            <a:spLocks noGrp="1"/>
          </p:cNvSpPr>
          <p:nvPr>
            <p:ph type="body" idx="1"/>
          </p:nvPr>
        </p:nvSpPr>
        <p:spPr>
          <a:xfrm>
            <a:off x="5000252" y="3271898"/>
            <a:ext cx="3627900" cy="390600"/>
          </a:xfrm>
          <a:prstGeom prst="rect">
            <a:avLst/>
          </a:prstGeom>
          <a:noFill/>
          <a:ln>
            <a:noFill/>
          </a:ln>
        </p:spPr>
        <p:txBody>
          <a:bodyPr spcFirstLastPara="1" wrap="square" lIns="91425" tIns="45700" rIns="91425" bIns="45700" anchor="t" anchorCtr="0">
            <a:noAutofit/>
          </a:bodyPr>
          <a:lstStyle>
            <a:lvl1pPr marL="457200" lvl="0" indent="-228600" algn="r" rtl="0">
              <a:lnSpc>
                <a:spcPct val="90000"/>
              </a:lnSpc>
              <a:spcBef>
                <a:spcPts val="750"/>
              </a:spcBef>
              <a:spcAft>
                <a:spcPts val="0"/>
              </a:spcAft>
              <a:buClr>
                <a:schemeClr val="lt1"/>
              </a:buClr>
              <a:buSzPts val="1600"/>
              <a:buNone/>
              <a:defRPr sz="1200">
                <a:solidFill>
                  <a:schemeClr val="lt1"/>
                </a:solidFill>
                <a:latin typeface="Arial"/>
                <a:ea typeface="Arial"/>
                <a:cs typeface="Arial"/>
                <a:sym typeface="Arial"/>
              </a:defRPr>
            </a:lvl1pPr>
            <a:lvl2pPr marL="914400" lvl="1" indent="-228600" algn="l" rtl="0">
              <a:lnSpc>
                <a:spcPct val="90000"/>
              </a:lnSpc>
              <a:spcBef>
                <a:spcPts val="375"/>
              </a:spcBef>
              <a:spcAft>
                <a:spcPts val="0"/>
              </a:spcAft>
              <a:buClr>
                <a:srgbClr val="A4A6A8"/>
              </a:buClr>
              <a:buSzPts val="1400"/>
              <a:buNone/>
              <a:defRPr/>
            </a:lvl2pPr>
            <a:lvl3pPr marL="1371600" lvl="2" indent="-228600" algn="l" rtl="0">
              <a:lnSpc>
                <a:spcPct val="90000"/>
              </a:lnSpc>
              <a:spcBef>
                <a:spcPts val="375"/>
              </a:spcBef>
              <a:spcAft>
                <a:spcPts val="0"/>
              </a:spcAft>
              <a:buClr>
                <a:srgbClr val="A4A6A8"/>
              </a:buClr>
              <a:buSzPts val="1400"/>
              <a:buNone/>
              <a:defRPr/>
            </a:lvl3pPr>
            <a:lvl4pPr marL="1828800" lvl="3" indent="-228600" algn="l" rtl="0">
              <a:lnSpc>
                <a:spcPct val="90000"/>
              </a:lnSpc>
              <a:spcBef>
                <a:spcPts val="375"/>
              </a:spcBef>
              <a:spcAft>
                <a:spcPts val="0"/>
              </a:spcAft>
              <a:buClr>
                <a:srgbClr val="A4A6A8"/>
              </a:buClr>
              <a:buSzPts val="1200"/>
              <a:buNone/>
              <a:defRPr/>
            </a:lvl4pPr>
            <a:lvl5pPr marL="2286000" lvl="4" indent="-228600" algn="l" rtl="0">
              <a:lnSpc>
                <a:spcPct val="90000"/>
              </a:lnSpc>
              <a:spcBef>
                <a:spcPts val="375"/>
              </a:spcBef>
              <a:spcAft>
                <a:spcPts val="0"/>
              </a:spcAft>
              <a:buClr>
                <a:srgbClr val="A4A6A8"/>
              </a:buClr>
              <a:buSzPts val="120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4" name="Google Shape;124;p23"/>
          <p:cNvSpPr txBox="1">
            <a:spLocks noGrp="1"/>
          </p:cNvSpPr>
          <p:nvPr>
            <p:ph type="body" idx="3"/>
          </p:nvPr>
        </p:nvSpPr>
        <p:spPr>
          <a:xfrm>
            <a:off x="2982516" y="4787264"/>
            <a:ext cx="1960500" cy="254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1"/>
              </a:buClr>
              <a:buSzPts val="1600"/>
              <a:buNone/>
              <a:defRPr sz="1200">
                <a:solidFill>
                  <a:schemeClr val="lt1"/>
                </a:solidFill>
              </a:defRPr>
            </a:lvl1pPr>
            <a:lvl2pPr marL="914400" lvl="1" indent="-228600" algn="l" rtl="0">
              <a:lnSpc>
                <a:spcPct val="90000"/>
              </a:lnSpc>
              <a:spcBef>
                <a:spcPts val="375"/>
              </a:spcBef>
              <a:spcAft>
                <a:spcPts val="0"/>
              </a:spcAft>
              <a:buClr>
                <a:srgbClr val="A4A6A8"/>
              </a:buClr>
              <a:buSzPts val="1400"/>
              <a:buNone/>
              <a:defRPr/>
            </a:lvl2pPr>
            <a:lvl3pPr marL="1371600" lvl="2" indent="-228600" algn="l" rtl="0">
              <a:lnSpc>
                <a:spcPct val="90000"/>
              </a:lnSpc>
              <a:spcBef>
                <a:spcPts val="375"/>
              </a:spcBef>
              <a:spcAft>
                <a:spcPts val="0"/>
              </a:spcAft>
              <a:buClr>
                <a:srgbClr val="A4A6A8"/>
              </a:buClr>
              <a:buSzPts val="1400"/>
              <a:buNone/>
              <a:defRPr/>
            </a:lvl3pPr>
            <a:lvl4pPr marL="1828800" lvl="3" indent="-228600" algn="l" rtl="0">
              <a:lnSpc>
                <a:spcPct val="90000"/>
              </a:lnSpc>
              <a:spcBef>
                <a:spcPts val="375"/>
              </a:spcBef>
              <a:spcAft>
                <a:spcPts val="0"/>
              </a:spcAft>
              <a:buClr>
                <a:srgbClr val="A4A6A8"/>
              </a:buClr>
              <a:buSzPts val="1200"/>
              <a:buNone/>
              <a:defRPr/>
            </a:lvl4pPr>
            <a:lvl5pPr marL="2286000" lvl="4" indent="-228600" algn="l" rtl="0">
              <a:lnSpc>
                <a:spcPct val="90000"/>
              </a:lnSpc>
              <a:spcBef>
                <a:spcPts val="375"/>
              </a:spcBef>
              <a:spcAft>
                <a:spcPts val="0"/>
              </a:spcAft>
              <a:buClr>
                <a:srgbClr val="A4A6A8"/>
              </a:buClr>
              <a:buSzPts val="120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5" name="Google Shape;125;p23"/>
          <p:cNvSpPr txBox="1">
            <a:spLocks noGrp="1"/>
          </p:cNvSpPr>
          <p:nvPr>
            <p:ph type="body" idx="4"/>
          </p:nvPr>
        </p:nvSpPr>
        <p:spPr>
          <a:xfrm>
            <a:off x="5079207" y="4786313"/>
            <a:ext cx="1813200" cy="255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1"/>
              </a:buClr>
              <a:buSzPts val="1600"/>
              <a:buNone/>
              <a:defRPr sz="1200">
                <a:solidFill>
                  <a:schemeClr val="lt1"/>
                </a:solidFill>
              </a:defRPr>
            </a:lvl1pPr>
            <a:lvl2pPr marL="914400" lvl="1" indent="-228600" algn="l" rtl="0">
              <a:lnSpc>
                <a:spcPct val="90000"/>
              </a:lnSpc>
              <a:spcBef>
                <a:spcPts val="375"/>
              </a:spcBef>
              <a:spcAft>
                <a:spcPts val="0"/>
              </a:spcAft>
              <a:buClr>
                <a:srgbClr val="A4A6A8"/>
              </a:buClr>
              <a:buSzPts val="1400"/>
              <a:buNone/>
              <a:defRPr/>
            </a:lvl2pPr>
            <a:lvl3pPr marL="1371600" lvl="2" indent="-228600" algn="l" rtl="0">
              <a:lnSpc>
                <a:spcPct val="90000"/>
              </a:lnSpc>
              <a:spcBef>
                <a:spcPts val="375"/>
              </a:spcBef>
              <a:spcAft>
                <a:spcPts val="0"/>
              </a:spcAft>
              <a:buClr>
                <a:srgbClr val="A4A6A8"/>
              </a:buClr>
              <a:buSzPts val="1400"/>
              <a:buNone/>
              <a:defRPr/>
            </a:lvl3pPr>
            <a:lvl4pPr marL="1828800" lvl="3" indent="-228600" algn="l" rtl="0">
              <a:lnSpc>
                <a:spcPct val="90000"/>
              </a:lnSpc>
              <a:spcBef>
                <a:spcPts val="375"/>
              </a:spcBef>
              <a:spcAft>
                <a:spcPts val="0"/>
              </a:spcAft>
              <a:buClr>
                <a:srgbClr val="A4A6A8"/>
              </a:buClr>
              <a:buSzPts val="1200"/>
              <a:buNone/>
              <a:defRPr/>
            </a:lvl4pPr>
            <a:lvl5pPr marL="2286000" lvl="4" indent="-228600" algn="l" rtl="0">
              <a:lnSpc>
                <a:spcPct val="90000"/>
              </a:lnSpc>
              <a:spcBef>
                <a:spcPts val="375"/>
              </a:spcBef>
              <a:spcAft>
                <a:spcPts val="0"/>
              </a:spcAft>
              <a:buClr>
                <a:srgbClr val="A4A6A8"/>
              </a:buClr>
              <a:buSzPts val="120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6" name="Google Shape;126;p23"/>
          <p:cNvSpPr txBox="1">
            <a:spLocks noGrp="1"/>
          </p:cNvSpPr>
          <p:nvPr>
            <p:ph type="body" idx="5"/>
          </p:nvPr>
        </p:nvSpPr>
        <p:spPr>
          <a:xfrm>
            <a:off x="6948115" y="4787504"/>
            <a:ext cx="1955100" cy="253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lt1"/>
              </a:buClr>
              <a:buSzPts val="1600"/>
              <a:buNone/>
              <a:defRPr sz="1200">
                <a:solidFill>
                  <a:schemeClr val="lt1"/>
                </a:solidFill>
              </a:defRPr>
            </a:lvl1pPr>
            <a:lvl2pPr marL="914400" lvl="1" indent="-228600" algn="l" rtl="0">
              <a:lnSpc>
                <a:spcPct val="90000"/>
              </a:lnSpc>
              <a:spcBef>
                <a:spcPts val="375"/>
              </a:spcBef>
              <a:spcAft>
                <a:spcPts val="0"/>
              </a:spcAft>
              <a:buClr>
                <a:srgbClr val="A4A6A8"/>
              </a:buClr>
              <a:buSzPts val="1400"/>
              <a:buNone/>
              <a:defRPr/>
            </a:lvl2pPr>
            <a:lvl3pPr marL="1371600" lvl="2" indent="-228600" algn="l" rtl="0">
              <a:lnSpc>
                <a:spcPct val="90000"/>
              </a:lnSpc>
              <a:spcBef>
                <a:spcPts val="375"/>
              </a:spcBef>
              <a:spcAft>
                <a:spcPts val="0"/>
              </a:spcAft>
              <a:buClr>
                <a:srgbClr val="A4A6A8"/>
              </a:buClr>
              <a:buSzPts val="1400"/>
              <a:buNone/>
              <a:defRPr/>
            </a:lvl3pPr>
            <a:lvl4pPr marL="1828800" lvl="3" indent="-228600" algn="l" rtl="0">
              <a:lnSpc>
                <a:spcPct val="90000"/>
              </a:lnSpc>
              <a:spcBef>
                <a:spcPts val="375"/>
              </a:spcBef>
              <a:spcAft>
                <a:spcPts val="0"/>
              </a:spcAft>
              <a:buClr>
                <a:srgbClr val="A4A6A8"/>
              </a:buClr>
              <a:buSzPts val="1200"/>
              <a:buNone/>
              <a:defRPr/>
            </a:lvl4pPr>
            <a:lvl5pPr marL="2286000" lvl="4" indent="-228600" algn="l" rtl="0">
              <a:lnSpc>
                <a:spcPct val="90000"/>
              </a:lnSpc>
              <a:spcBef>
                <a:spcPts val="375"/>
              </a:spcBef>
              <a:spcAft>
                <a:spcPts val="0"/>
              </a:spcAft>
              <a:buClr>
                <a:srgbClr val="A4A6A8"/>
              </a:buClr>
              <a:buSzPts val="120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7"/>
        <p:cNvGrpSpPr/>
        <p:nvPr/>
      </p:nvGrpSpPr>
      <p:grpSpPr>
        <a:xfrm>
          <a:off x="0" y="0"/>
          <a:ext cx="0" cy="0"/>
          <a:chOff x="0" y="0"/>
          <a:chExt cx="0" cy="0"/>
        </a:xfrm>
      </p:grpSpPr>
      <p:sp>
        <p:nvSpPr>
          <p:cNvPr id="128" name="Google Shape;128;p24"/>
          <p:cNvSpPr txBox="1">
            <a:spLocks noGrp="1"/>
          </p:cNvSpPr>
          <p:nvPr>
            <p:ph type="ctrTitle"/>
          </p:nvPr>
        </p:nvSpPr>
        <p:spPr>
          <a:xfrm>
            <a:off x="1620672" y="410214"/>
            <a:ext cx="6858000" cy="542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100"/>
              <a:buNone/>
              <a:defRPr sz="27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 name="Google Shape;129;p24"/>
          <p:cNvSpPr txBox="1">
            <a:spLocks noGrp="1"/>
          </p:cNvSpPr>
          <p:nvPr>
            <p:ph type="subTitle" idx="1"/>
          </p:nvPr>
        </p:nvSpPr>
        <p:spPr>
          <a:xfrm>
            <a:off x="460612" y="1271588"/>
            <a:ext cx="4054200" cy="347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500"/>
              <a:buFont typeface="Calibri"/>
              <a:buNone/>
              <a:defRPr sz="1500"/>
            </a:lvl1pPr>
            <a:lvl2pPr lvl="1" algn="l" rtl="0">
              <a:lnSpc>
                <a:spcPct val="100000"/>
              </a:lnSpc>
              <a:spcBef>
                <a:spcPts val="0"/>
              </a:spcBef>
              <a:spcAft>
                <a:spcPts val="0"/>
              </a:spcAft>
              <a:buSzPts val="1100"/>
              <a:buFont typeface="Calibri"/>
              <a:buNone/>
              <a:defRPr sz="1100"/>
            </a:lvl2pPr>
            <a:lvl3pPr lvl="2" algn="ctr" rtl="0">
              <a:lnSpc>
                <a:spcPct val="100000"/>
              </a:lnSpc>
              <a:spcBef>
                <a:spcPts val="0"/>
              </a:spcBef>
              <a:spcAft>
                <a:spcPts val="0"/>
              </a:spcAft>
              <a:buSzPts val="1400"/>
              <a:buFont typeface="Calibri"/>
              <a:buNone/>
              <a:defRPr sz="1400"/>
            </a:lvl3pPr>
            <a:lvl4pPr lvl="3" algn="ctr" rtl="0">
              <a:lnSpc>
                <a:spcPct val="100000"/>
              </a:lnSpc>
              <a:spcBef>
                <a:spcPts val="0"/>
              </a:spcBef>
              <a:spcAft>
                <a:spcPts val="0"/>
              </a:spcAft>
              <a:buSzPts val="1200"/>
              <a:buFont typeface="Calibri"/>
              <a:buNone/>
              <a:defRPr sz="1200"/>
            </a:lvl4pPr>
            <a:lvl5pPr lvl="4" algn="ctr" rtl="0">
              <a:lnSpc>
                <a:spcPct val="100000"/>
              </a:lnSpc>
              <a:spcBef>
                <a:spcPts val="0"/>
              </a:spcBef>
              <a:spcAft>
                <a:spcPts val="0"/>
              </a:spcAft>
              <a:buSzPts val="1200"/>
              <a:buFont typeface="Calibri"/>
              <a:buNone/>
              <a:defRPr sz="1200"/>
            </a:lvl5pPr>
            <a:lvl6pPr lvl="5" algn="ctr" rtl="0">
              <a:lnSpc>
                <a:spcPct val="100000"/>
              </a:lnSpc>
              <a:spcBef>
                <a:spcPts val="0"/>
              </a:spcBef>
              <a:spcAft>
                <a:spcPts val="0"/>
              </a:spcAft>
              <a:buSzPts val="1200"/>
              <a:buFont typeface="Calibri"/>
              <a:buNone/>
              <a:defRPr sz="1200"/>
            </a:lvl6pPr>
            <a:lvl7pPr lvl="6" algn="ctr" rtl="0">
              <a:lnSpc>
                <a:spcPct val="100000"/>
              </a:lnSpc>
              <a:spcBef>
                <a:spcPts val="0"/>
              </a:spcBef>
              <a:spcAft>
                <a:spcPts val="0"/>
              </a:spcAft>
              <a:buSzPts val="1200"/>
              <a:buFont typeface="Calibri"/>
              <a:buNone/>
              <a:defRPr sz="1200"/>
            </a:lvl7pPr>
            <a:lvl8pPr lvl="7" algn="ctr" rtl="0">
              <a:lnSpc>
                <a:spcPct val="100000"/>
              </a:lnSpc>
              <a:spcBef>
                <a:spcPts val="0"/>
              </a:spcBef>
              <a:spcAft>
                <a:spcPts val="0"/>
              </a:spcAft>
              <a:buSzPts val="1200"/>
              <a:buFont typeface="Calibri"/>
              <a:buNone/>
              <a:defRPr sz="1200"/>
            </a:lvl8pPr>
            <a:lvl9pPr lvl="8" algn="ctr" rtl="0">
              <a:lnSpc>
                <a:spcPct val="100000"/>
              </a:lnSpc>
              <a:spcBef>
                <a:spcPts val="0"/>
              </a:spcBef>
              <a:spcAft>
                <a:spcPts val="0"/>
              </a:spcAft>
              <a:buSzPts val="1200"/>
              <a:buFont typeface="Calibri"/>
              <a:buNone/>
              <a:defRPr sz="1200"/>
            </a:lvl9pPr>
          </a:lstStyle>
          <a:p>
            <a:endParaRPr/>
          </a:p>
        </p:txBody>
      </p:sp>
      <p:sp>
        <p:nvSpPr>
          <p:cNvPr id="130" name="Google Shape;130;p24"/>
          <p:cNvSpPr txBox="1">
            <a:spLocks noGrp="1"/>
          </p:cNvSpPr>
          <p:nvPr>
            <p:ph type="sldNum" idx="12"/>
          </p:nvPr>
        </p:nvSpPr>
        <p:spPr>
          <a:xfrm>
            <a:off x="8757475" y="4789728"/>
            <a:ext cx="159600" cy="238200"/>
          </a:xfrm>
          <a:prstGeom prst="rect">
            <a:avLst/>
          </a:prstGeom>
          <a:noFill/>
          <a:ln>
            <a:noFill/>
          </a:ln>
        </p:spPr>
        <p:txBody>
          <a:bodyPr spcFirstLastPara="1" wrap="square" lIns="0" tIns="0" rIns="0" bIns="0" anchor="t" anchorCtr="0">
            <a:noAutofit/>
          </a:bodyPr>
          <a:lstStyle>
            <a:lvl1pPr marL="0" marR="0" lvl="0"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0" marR="0" lvl="1"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0" marR="0" lvl="2"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0" marR="0" lvl="3"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0" marR="0" lvl="4"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0" marR="0" lvl="5"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0" marR="0" lvl="6"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0" marR="0" lvl="7"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0" marR="0" lvl="8"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
              <a:t>‹#›</a:t>
            </a:fld>
            <a:endParaRPr/>
          </a:p>
        </p:txBody>
      </p:sp>
      <p:sp>
        <p:nvSpPr>
          <p:cNvPr id="131" name="Google Shape;131;p24"/>
          <p:cNvSpPr txBox="1">
            <a:spLocks noGrp="1"/>
          </p:cNvSpPr>
          <p:nvPr>
            <p:ph type="body" idx="2"/>
          </p:nvPr>
        </p:nvSpPr>
        <p:spPr>
          <a:xfrm>
            <a:off x="447675" y="1714500"/>
            <a:ext cx="4086300" cy="2933700"/>
          </a:xfrm>
          <a:prstGeom prst="rect">
            <a:avLst/>
          </a:prstGeom>
          <a:noFill/>
          <a:ln>
            <a:noFill/>
          </a:ln>
        </p:spPr>
        <p:txBody>
          <a:bodyPr spcFirstLastPara="1" wrap="square" lIns="0" tIns="0" rIns="0" bIns="0" anchor="t" anchorCtr="0">
            <a:noAutofit/>
          </a:bodyPr>
          <a:lstStyle>
            <a:lvl1pPr marL="457200" lvl="0" indent="-228600" algn="l" rtl="0">
              <a:lnSpc>
                <a:spcPct val="145454"/>
              </a:lnSpc>
              <a:spcBef>
                <a:spcPts val="0"/>
              </a:spcBef>
              <a:spcAft>
                <a:spcPts val="0"/>
              </a:spcAft>
              <a:buSzPts val="1100"/>
              <a:buNone/>
              <a:defRPr sz="800">
                <a:solidFill>
                  <a:srgbClr val="A4A6A8"/>
                </a:solidFill>
                <a:latin typeface="Arial"/>
                <a:ea typeface="Arial"/>
                <a:cs typeface="Arial"/>
                <a:sym typeface="Aria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32" name="Google Shape;132;p24"/>
          <p:cNvSpPr txBox="1">
            <a:spLocks noGrp="1"/>
          </p:cNvSpPr>
          <p:nvPr>
            <p:ph type="body" idx="3"/>
          </p:nvPr>
        </p:nvSpPr>
        <p:spPr>
          <a:xfrm>
            <a:off x="409575" y="4857750"/>
            <a:ext cx="771600" cy="183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sz="900">
                <a:solidFill>
                  <a:srgbClr val="009CD9"/>
                </a:solidFill>
                <a:latin typeface="Arial"/>
                <a:ea typeface="Arial"/>
                <a:cs typeface="Arial"/>
                <a:sym typeface="Aria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cxnSp>
        <p:nvCxnSpPr>
          <p:cNvPr id="133" name="Google Shape;133;p24"/>
          <p:cNvCxnSpPr/>
          <p:nvPr/>
        </p:nvCxnSpPr>
        <p:spPr>
          <a:xfrm>
            <a:off x="1109663" y="4904184"/>
            <a:ext cx="0" cy="72600"/>
          </a:xfrm>
          <a:prstGeom prst="straightConnector1">
            <a:avLst/>
          </a:prstGeom>
          <a:noFill/>
          <a:ln w="9525" cap="flat" cmpd="sng">
            <a:solidFill>
              <a:srgbClr val="009CD9"/>
            </a:solidFill>
            <a:prstDash val="solid"/>
            <a:round/>
            <a:headEnd type="none" w="sm" len="sm"/>
            <a:tailEnd type="none" w="sm" len="sm"/>
          </a:ln>
        </p:spPr>
      </p:cxnSp>
      <p:sp>
        <p:nvSpPr>
          <p:cNvPr id="134" name="Google Shape;134;p24"/>
          <p:cNvSpPr txBox="1">
            <a:spLocks noGrp="1"/>
          </p:cNvSpPr>
          <p:nvPr>
            <p:ph type="body" idx="4"/>
          </p:nvPr>
        </p:nvSpPr>
        <p:spPr>
          <a:xfrm>
            <a:off x="1109663" y="4852988"/>
            <a:ext cx="3690900" cy="223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sz="800">
                <a:solidFill>
                  <a:srgbClr val="A4A6A8"/>
                </a:solidFill>
                <a:latin typeface="Arial"/>
                <a:ea typeface="Arial"/>
                <a:cs typeface="Arial"/>
                <a:sym typeface="Aria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35" name="Google Shape;135;p24"/>
          <p:cNvSpPr txBox="1">
            <a:spLocks noGrp="1"/>
          </p:cNvSpPr>
          <p:nvPr>
            <p:ph type="body" idx="5"/>
          </p:nvPr>
        </p:nvSpPr>
        <p:spPr>
          <a:xfrm>
            <a:off x="4760119" y="1271588"/>
            <a:ext cx="3899100" cy="3376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sz="900">
                <a:latin typeface="Arial"/>
                <a:ea typeface="Arial"/>
                <a:cs typeface="Arial"/>
                <a:sym typeface="Arial"/>
              </a:defRPr>
            </a:lvl1pPr>
            <a:lvl2pPr marL="914400" lvl="1" indent="-228600" algn="l" rtl="0">
              <a:lnSpc>
                <a:spcPct val="100000"/>
              </a:lnSpc>
              <a:spcBef>
                <a:spcPts val="0"/>
              </a:spcBef>
              <a:spcAft>
                <a:spcPts val="0"/>
              </a:spcAft>
              <a:buSzPts val="1100"/>
              <a:buNone/>
              <a:defRPr sz="700">
                <a:latin typeface="Arial"/>
                <a:ea typeface="Arial"/>
                <a:cs typeface="Arial"/>
                <a:sym typeface="Arial"/>
              </a:defRPr>
            </a:lvl2pPr>
            <a:lvl3pPr marL="1371600" lvl="2" indent="-228600" algn="l" rtl="0">
              <a:lnSpc>
                <a:spcPct val="100000"/>
              </a:lnSpc>
              <a:spcBef>
                <a:spcPts val="0"/>
              </a:spcBef>
              <a:spcAft>
                <a:spcPts val="0"/>
              </a:spcAft>
              <a:buSzPts val="1100"/>
              <a:buNone/>
              <a:defRPr sz="700">
                <a:latin typeface="Arial"/>
                <a:ea typeface="Arial"/>
                <a:cs typeface="Arial"/>
                <a:sym typeface="Arial"/>
              </a:defRPr>
            </a:lvl3pPr>
            <a:lvl4pPr marL="1828800" lvl="3" indent="-228600" algn="l" rtl="0">
              <a:lnSpc>
                <a:spcPct val="100000"/>
              </a:lnSpc>
              <a:spcBef>
                <a:spcPts val="0"/>
              </a:spcBef>
              <a:spcAft>
                <a:spcPts val="0"/>
              </a:spcAft>
              <a:buSzPts val="1100"/>
              <a:buNone/>
              <a:defRPr sz="600">
                <a:latin typeface="Arial"/>
                <a:ea typeface="Arial"/>
                <a:cs typeface="Arial"/>
                <a:sym typeface="Arial"/>
              </a:defRPr>
            </a:lvl4pPr>
            <a:lvl5pPr marL="2286000" lvl="4" indent="-228600" algn="l" rtl="0">
              <a:lnSpc>
                <a:spcPct val="100000"/>
              </a:lnSpc>
              <a:spcBef>
                <a:spcPts val="0"/>
              </a:spcBef>
              <a:spcAft>
                <a:spcPts val="0"/>
              </a:spcAft>
              <a:buSzPts val="1100"/>
              <a:buNone/>
              <a:defRPr sz="600">
                <a:latin typeface="Arial"/>
                <a:ea typeface="Arial"/>
                <a:cs typeface="Arial"/>
                <a:sym typeface="Arial"/>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36"/>
        <p:cNvGrpSpPr/>
        <p:nvPr/>
      </p:nvGrpSpPr>
      <p:grpSpPr>
        <a:xfrm>
          <a:off x="0" y="0"/>
          <a:ext cx="0" cy="0"/>
          <a:chOff x="0" y="0"/>
          <a:chExt cx="0" cy="0"/>
        </a:xfrm>
      </p:grpSpPr>
      <p:sp>
        <p:nvSpPr>
          <p:cNvPr id="137" name="Google Shape;137;p25"/>
          <p:cNvSpPr txBox="1">
            <a:spLocks noGrp="1"/>
          </p:cNvSpPr>
          <p:nvPr>
            <p:ph type="ctrTitle"/>
          </p:nvPr>
        </p:nvSpPr>
        <p:spPr>
          <a:xfrm>
            <a:off x="1620672" y="410214"/>
            <a:ext cx="6858000" cy="542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100"/>
              <a:buNone/>
              <a:defRPr sz="27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 name="Google Shape;138;p25"/>
          <p:cNvSpPr txBox="1">
            <a:spLocks noGrp="1"/>
          </p:cNvSpPr>
          <p:nvPr>
            <p:ph type="subTitle" idx="1"/>
          </p:nvPr>
        </p:nvSpPr>
        <p:spPr>
          <a:xfrm>
            <a:off x="460612" y="1271588"/>
            <a:ext cx="4054200" cy="347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500"/>
              <a:buFont typeface="Calibri"/>
              <a:buNone/>
              <a:defRPr sz="1500"/>
            </a:lvl1pPr>
            <a:lvl2pPr lvl="1" algn="l" rtl="0">
              <a:lnSpc>
                <a:spcPct val="100000"/>
              </a:lnSpc>
              <a:spcBef>
                <a:spcPts val="0"/>
              </a:spcBef>
              <a:spcAft>
                <a:spcPts val="0"/>
              </a:spcAft>
              <a:buSzPts val="1100"/>
              <a:buFont typeface="Calibri"/>
              <a:buNone/>
              <a:defRPr sz="1100"/>
            </a:lvl2pPr>
            <a:lvl3pPr lvl="2" algn="ctr" rtl="0">
              <a:lnSpc>
                <a:spcPct val="100000"/>
              </a:lnSpc>
              <a:spcBef>
                <a:spcPts val="0"/>
              </a:spcBef>
              <a:spcAft>
                <a:spcPts val="0"/>
              </a:spcAft>
              <a:buSzPts val="1400"/>
              <a:buFont typeface="Calibri"/>
              <a:buNone/>
              <a:defRPr sz="1400"/>
            </a:lvl3pPr>
            <a:lvl4pPr lvl="3" algn="ctr" rtl="0">
              <a:lnSpc>
                <a:spcPct val="100000"/>
              </a:lnSpc>
              <a:spcBef>
                <a:spcPts val="0"/>
              </a:spcBef>
              <a:spcAft>
                <a:spcPts val="0"/>
              </a:spcAft>
              <a:buSzPts val="1200"/>
              <a:buFont typeface="Calibri"/>
              <a:buNone/>
              <a:defRPr sz="1200"/>
            </a:lvl4pPr>
            <a:lvl5pPr lvl="4" algn="ctr" rtl="0">
              <a:lnSpc>
                <a:spcPct val="100000"/>
              </a:lnSpc>
              <a:spcBef>
                <a:spcPts val="0"/>
              </a:spcBef>
              <a:spcAft>
                <a:spcPts val="0"/>
              </a:spcAft>
              <a:buSzPts val="1200"/>
              <a:buFont typeface="Calibri"/>
              <a:buNone/>
              <a:defRPr sz="1200"/>
            </a:lvl5pPr>
            <a:lvl6pPr lvl="5" algn="ctr" rtl="0">
              <a:lnSpc>
                <a:spcPct val="100000"/>
              </a:lnSpc>
              <a:spcBef>
                <a:spcPts val="0"/>
              </a:spcBef>
              <a:spcAft>
                <a:spcPts val="0"/>
              </a:spcAft>
              <a:buSzPts val="1200"/>
              <a:buFont typeface="Calibri"/>
              <a:buNone/>
              <a:defRPr sz="1200"/>
            </a:lvl6pPr>
            <a:lvl7pPr lvl="6" algn="ctr" rtl="0">
              <a:lnSpc>
                <a:spcPct val="100000"/>
              </a:lnSpc>
              <a:spcBef>
                <a:spcPts val="0"/>
              </a:spcBef>
              <a:spcAft>
                <a:spcPts val="0"/>
              </a:spcAft>
              <a:buSzPts val="1200"/>
              <a:buFont typeface="Calibri"/>
              <a:buNone/>
              <a:defRPr sz="1200"/>
            </a:lvl7pPr>
            <a:lvl8pPr lvl="7" algn="ctr" rtl="0">
              <a:lnSpc>
                <a:spcPct val="100000"/>
              </a:lnSpc>
              <a:spcBef>
                <a:spcPts val="0"/>
              </a:spcBef>
              <a:spcAft>
                <a:spcPts val="0"/>
              </a:spcAft>
              <a:buSzPts val="1200"/>
              <a:buFont typeface="Calibri"/>
              <a:buNone/>
              <a:defRPr sz="1200"/>
            </a:lvl8pPr>
            <a:lvl9pPr lvl="8" algn="ctr" rtl="0">
              <a:lnSpc>
                <a:spcPct val="100000"/>
              </a:lnSpc>
              <a:spcBef>
                <a:spcPts val="0"/>
              </a:spcBef>
              <a:spcAft>
                <a:spcPts val="0"/>
              </a:spcAft>
              <a:buSzPts val="1200"/>
              <a:buFont typeface="Calibri"/>
              <a:buNone/>
              <a:defRPr sz="1200"/>
            </a:lvl9pPr>
          </a:lstStyle>
          <a:p>
            <a:endParaRPr/>
          </a:p>
        </p:txBody>
      </p:sp>
      <p:sp>
        <p:nvSpPr>
          <p:cNvPr id="139" name="Google Shape;139;p25"/>
          <p:cNvSpPr txBox="1">
            <a:spLocks noGrp="1"/>
          </p:cNvSpPr>
          <p:nvPr>
            <p:ph type="sldNum" idx="12"/>
          </p:nvPr>
        </p:nvSpPr>
        <p:spPr>
          <a:xfrm>
            <a:off x="8757475" y="4789728"/>
            <a:ext cx="159600" cy="238200"/>
          </a:xfrm>
          <a:prstGeom prst="rect">
            <a:avLst/>
          </a:prstGeom>
          <a:noFill/>
          <a:ln>
            <a:noFill/>
          </a:ln>
        </p:spPr>
        <p:txBody>
          <a:bodyPr spcFirstLastPara="1" wrap="square" lIns="0" tIns="0" rIns="0" bIns="0" anchor="t" anchorCtr="0">
            <a:noAutofit/>
          </a:bodyPr>
          <a:lstStyle>
            <a:lvl1pPr marL="0" marR="0" lvl="0"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0" marR="0" lvl="1"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0" marR="0" lvl="2"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0" marR="0" lvl="3"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0" marR="0" lvl="4"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0" marR="0" lvl="5"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0" marR="0" lvl="6"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0" marR="0" lvl="7"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0" marR="0" lvl="8"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
              <a:t>‹#›</a:t>
            </a:fld>
            <a:endParaRPr/>
          </a:p>
        </p:txBody>
      </p:sp>
      <p:sp>
        <p:nvSpPr>
          <p:cNvPr id="140" name="Google Shape;140;p25"/>
          <p:cNvSpPr txBox="1">
            <a:spLocks noGrp="1"/>
          </p:cNvSpPr>
          <p:nvPr>
            <p:ph type="body" idx="2"/>
          </p:nvPr>
        </p:nvSpPr>
        <p:spPr>
          <a:xfrm>
            <a:off x="447675" y="1714500"/>
            <a:ext cx="4086300" cy="2933700"/>
          </a:xfrm>
          <a:prstGeom prst="rect">
            <a:avLst/>
          </a:prstGeom>
          <a:noFill/>
          <a:ln>
            <a:noFill/>
          </a:ln>
        </p:spPr>
        <p:txBody>
          <a:bodyPr spcFirstLastPara="1" wrap="square" lIns="0" tIns="0" rIns="0" bIns="0" anchor="t" anchorCtr="0">
            <a:noAutofit/>
          </a:bodyPr>
          <a:lstStyle>
            <a:lvl1pPr marL="457200" lvl="0" indent="-228600" algn="l" rtl="0">
              <a:lnSpc>
                <a:spcPct val="145454"/>
              </a:lnSpc>
              <a:spcBef>
                <a:spcPts val="0"/>
              </a:spcBef>
              <a:spcAft>
                <a:spcPts val="0"/>
              </a:spcAft>
              <a:buSzPts val="1100"/>
              <a:buNone/>
              <a:defRPr sz="800">
                <a:solidFill>
                  <a:srgbClr val="A4A6A8"/>
                </a:solidFill>
                <a:latin typeface="Arial"/>
                <a:ea typeface="Arial"/>
                <a:cs typeface="Arial"/>
                <a:sym typeface="Aria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41" name="Google Shape;141;p25"/>
          <p:cNvSpPr txBox="1">
            <a:spLocks noGrp="1"/>
          </p:cNvSpPr>
          <p:nvPr>
            <p:ph type="body" idx="3"/>
          </p:nvPr>
        </p:nvSpPr>
        <p:spPr>
          <a:xfrm>
            <a:off x="409575" y="4857750"/>
            <a:ext cx="771600" cy="183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sz="900">
                <a:solidFill>
                  <a:srgbClr val="009CD9"/>
                </a:solidFill>
                <a:latin typeface="Arial"/>
                <a:ea typeface="Arial"/>
                <a:cs typeface="Arial"/>
                <a:sym typeface="Aria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cxnSp>
        <p:nvCxnSpPr>
          <p:cNvPr id="142" name="Google Shape;142;p25"/>
          <p:cNvCxnSpPr/>
          <p:nvPr/>
        </p:nvCxnSpPr>
        <p:spPr>
          <a:xfrm>
            <a:off x="1109663" y="4904184"/>
            <a:ext cx="0" cy="72600"/>
          </a:xfrm>
          <a:prstGeom prst="straightConnector1">
            <a:avLst/>
          </a:prstGeom>
          <a:noFill/>
          <a:ln w="9525" cap="flat" cmpd="sng">
            <a:solidFill>
              <a:srgbClr val="009CD9"/>
            </a:solidFill>
            <a:prstDash val="solid"/>
            <a:round/>
            <a:headEnd type="none" w="sm" len="sm"/>
            <a:tailEnd type="none" w="sm" len="sm"/>
          </a:ln>
        </p:spPr>
      </p:cxnSp>
      <p:sp>
        <p:nvSpPr>
          <p:cNvPr id="143" name="Google Shape;143;p25"/>
          <p:cNvSpPr txBox="1">
            <a:spLocks noGrp="1"/>
          </p:cNvSpPr>
          <p:nvPr>
            <p:ph type="body" idx="4"/>
          </p:nvPr>
        </p:nvSpPr>
        <p:spPr>
          <a:xfrm>
            <a:off x="1109663" y="4852988"/>
            <a:ext cx="3690900" cy="223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sz="800">
                <a:solidFill>
                  <a:srgbClr val="A4A6A8"/>
                </a:solidFill>
                <a:latin typeface="Arial"/>
                <a:ea typeface="Arial"/>
                <a:cs typeface="Arial"/>
                <a:sym typeface="Aria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44" name="Google Shape;144;p25"/>
          <p:cNvSpPr txBox="1">
            <a:spLocks noGrp="1"/>
          </p:cNvSpPr>
          <p:nvPr>
            <p:ph type="body" idx="5"/>
          </p:nvPr>
        </p:nvSpPr>
        <p:spPr>
          <a:xfrm>
            <a:off x="4760119" y="1271588"/>
            <a:ext cx="3899100" cy="3376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sz="900">
                <a:latin typeface="Arial"/>
                <a:ea typeface="Arial"/>
                <a:cs typeface="Arial"/>
                <a:sym typeface="Arial"/>
              </a:defRPr>
            </a:lvl1pPr>
            <a:lvl2pPr marL="914400" lvl="1" indent="-228600" algn="l" rtl="0">
              <a:lnSpc>
                <a:spcPct val="100000"/>
              </a:lnSpc>
              <a:spcBef>
                <a:spcPts val="0"/>
              </a:spcBef>
              <a:spcAft>
                <a:spcPts val="0"/>
              </a:spcAft>
              <a:buSzPts val="1100"/>
              <a:buNone/>
              <a:defRPr sz="700">
                <a:latin typeface="Arial"/>
                <a:ea typeface="Arial"/>
                <a:cs typeface="Arial"/>
                <a:sym typeface="Arial"/>
              </a:defRPr>
            </a:lvl2pPr>
            <a:lvl3pPr marL="1371600" lvl="2" indent="-228600" algn="l" rtl="0">
              <a:lnSpc>
                <a:spcPct val="100000"/>
              </a:lnSpc>
              <a:spcBef>
                <a:spcPts val="0"/>
              </a:spcBef>
              <a:spcAft>
                <a:spcPts val="0"/>
              </a:spcAft>
              <a:buSzPts val="1100"/>
              <a:buNone/>
              <a:defRPr sz="700">
                <a:latin typeface="Arial"/>
                <a:ea typeface="Arial"/>
                <a:cs typeface="Arial"/>
                <a:sym typeface="Arial"/>
              </a:defRPr>
            </a:lvl3pPr>
            <a:lvl4pPr marL="1828800" lvl="3" indent="-228600" algn="l" rtl="0">
              <a:lnSpc>
                <a:spcPct val="100000"/>
              </a:lnSpc>
              <a:spcBef>
                <a:spcPts val="0"/>
              </a:spcBef>
              <a:spcAft>
                <a:spcPts val="0"/>
              </a:spcAft>
              <a:buSzPts val="1100"/>
              <a:buNone/>
              <a:defRPr sz="600">
                <a:latin typeface="Arial"/>
                <a:ea typeface="Arial"/>
                <a:cs typeface="Arial"/>
                <a:sym typeface="Arial"/>
              </a:defRPr>
            </a:lvl4pPr>
            <a:lvl5pPr marL="2286000" lvl="4" indent="-228600" algn="l" rtl="0">
              <a:lnSpc>
                <a:spcPct val="100000"/>
              </a:lnSpc>
              <a:spcBef>
                <a:spcPts val="0"/>
              </a:spcBef>
              <a:spcAft>
                <a:spcPts val="0"/>
              </a:spcAft>
              <a:buSzPts val="1100"/>
              <a:buNone/>
              <a:defRPr sz="600">
                <a:latin typeface="Arial"/>
                <a:ea typeface="Arial"/>
                <a:cs typeface="Arial"/>
                <a:sym typeface="Arial"/>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1620672" y="410214"/>
            <a:ext cx="6858000" cy="542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100"/>
              <a:buNone/>
              <a:defRPr sz="27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7" name="Google Shape;147;p26"/>
          <p:cNvSpPr txBox="1">
            <a:spLocks noGrp="1"/>
          </p:cNvSpPr>
          <p:nvPr>
            <p:ph type="subTitle" idx="1"/>
          </p:nvPr>
        </p:nvSpPr>
        <p:spPr>
          <a:xfrm>
            <a:off x="460612" y="1271588"/>
            <a:ext cx="4054200" cy="347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500"/>
              <a:buFont typeface="Calibri"/>
              <a:buNone/>
              <a:defRPr sz="1500"/>
            </a:lvl1pPr>
            <a:lvl2pPr lvl="1" algn="l" rtl="0">
              <a:lnSpc>
                <a:spcPct val="100000"/>
              </a:lnSpc>
              <a:spcBef>
                <a:spcPts val="0"/>
              </a:spcBef>
              <a:spcAft>
                <a:spcPts val="0"/>
              </a:spcAft>
              <a:buSzPts val="1100"/>
              <a:buFont typeface="Calibri"/>
              <a:buNone/>
              <a:defRPr sz="1100"/>
            </a:lvl2pPr>
            <a:lvl3pPr lvl="2" algn="ctr" rtl="0">
              <a:lnSpc>
                <a:spcPct val="100000"/>
              </a:lnSpc>
              <a:spcBef>
                <a:spcPts val="0"/>
              </a:spcBef>
              <a:spcAft>
                <a:spcPts val="0"/>
              </a:spcAft>
              <a:buSzPts val="1400"/>
              <a:buFont typeface="Calibri"/>
              <a:buNone/>
              <a:defRPr sz="1400"/>
            </a:lvl3pPr>
            <a:lvl4pPr lvl="3" algn="ctr" rtl="0">
              <a:lnSpc>
                <a:spcPct val="100000"/>
              </a:lnSpc>
              <a:spcBef>
                <a:spcPts val="0"/>
              </a:spcBef>
              <a:spcAft>
                <a:spcPts val="0"/>
              </a:spcAft>
              <a:buSzPts val="1200"/>
              <a:buFont typeface="Calibri"/>
              <a:buNone/>
              <a:defRPr sz="1200"/>
            </a:lvl4pPr>
            <a:lvl5pPr lvl="4" algn="ctr" rtl="0">
              <a:lnSpc>
                <a:spcPct val="100000"/>
              </a:lnSpc>
              <a:spcBef>
                <a:spcPts val="0"/>
              </a:spcBef>
              <a:spcAft>
                <a:spcPts val="0"/>
              </a:spcAft>
              <a:buSzPts val="1200"/>
              <a:buFont typeface="Calibri"/>
              <a:buNone/>
              <a:defRPr sz="1200"/>
            </a:lvl5pPr>
            <a:lvl6pPr lvl="5" algn="ctr" rtl="0">
              <a:lnSpc>
                <a:spcPct val="100000"/>
              </a:lnSpc>
              <a:spcBef>
                <a:spcPts val="0"/>
              </a:spcBef>
              <a:spcAft>
                <a:spcPts val="0"/>
              </a:spcAft>
              <a:buSzPts val="1200"/>
              <a:buFont typeface="Calibri"/>
              <a:buNone/>
              <a:defRPr sz="1200"/>
            </a:lvl6pPr>
            <a:lvl7pPr lvl="6" algn="ctr" rtl="0">
              <a:lnSpc>
                <a:spcPct val="100000"/>
              </a:lnSpc>
              <a:spcBef>
                <a:spcPts val="0"/>
              </a:spcBef>
              <a:spcAft>
                <a:spcPts val="0"/>
              </a:spcAft>
              <a:buSzPts val="1200"/>
              <a:buFont typeface="Calibri"/>
              <a:buNone/>
              <a:defRPr sz="1200"/>
            </a:lvl7pPr>
            <a:lvl8pPr lvl="7" algn="ctr" rtl="0">
              <a:lnSpc>
                <a:spcPct val="100000"/>
              </a:lnSpc>
              <a:spcBef>
                <a:spcPts val="0"/>
              </a:spcBef>
              <a:spcAft>
                <a:spcPts val="0"/>
              </a:spcAft>
              <a:buSzPts val="1200"/>
              <a:buFont typeface="Calibri"/>
              <a:buNone/>
              <a:defRPr sz="1200"/>
            </a:lvl8pPr>
            <a:lvl9pPr lvl="8" algn="ctr" rtl="0">
              <a:lnSpc>
                <a:spcPct val="100000"/>
              </a:lnSpc>
              <a:spcBef>
                <a:spcPts val="0"/>
              </a:spcBef>
              <a:spcAft>
                <a:spcPts val="0"/>
              </a:spcAft>
              <a:buSzPts val="1200"/>
              <a:buFont typeface="Calibri"/>
              <a:buNone/>
              <a:defRPr sz="1200"/>
            </a:lvl9pPr>
          </a:lstStyle>
          <a:p>
            <a:endParaRPr/>
          </a:p>
        </p:txBody>
      </p:sp>
      <p:sp>
        <p:nvSpPr>
          <p:cNvPr id="148" name="Google Shape;148;p26"/>
          <p:cNvSpPr txBox="1">
            <a:spLocks noGrp="1"/>
          </p:cNvSpPr>
          <p:nvPr>
            <p:ph type="sldNum" idx="12"/>
          </p:nvPr>
        </p:nvSpPr>
        <p:spPr>
          <a:xfrm>
            <a:off x="8757475" y="4789728"/>
            <a:ext cx="159600" cy="238200"/>
          </a:xfrm>
          <a:prstGeom prst="rect">
            <a:avLst/>
          </a:prstGeom>
          <a:noFill/>
          <a:ln>
            <a:noFill/>
          </a:ln>
        </p:spPr>
        <p:txBody>
          <a:bodyPr spcFirstLastPara="1" wrap="square" lIns="0" tIns="0" rIns="0" bIns="0" anchor="t" anchorCtr="0">
            <a:noAutofit/>
          </a:bodyPr>
          <a:lstStyle>
            <a:lvl1pPr marL="0" marR="0" lvl="0"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0" marR="0" lvl="1"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0" marR="0" lvl="2"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0" marR="0" lvl="3"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0" marR="0" lvl="4"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0" marR="0" lvl="5"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0" marR="0" lvl="6"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0" marR="0" lvl="7"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0" marR="0" lvl="8"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
              <a:t>‹#›</a:t>
            </a:fld>
            <a:endParaRPr/>
          </a:p>
        </p:txBody>
      </p:sp>
      <p:sp>
        <p:nvSpPr>
          <p:cNvPr id="149" name="Google Shape;149;p26"/>
          <p:cNvSpPr txBox="1">
            <a:spLocks noGrp="1"/>
          </p:cNvSpPr>
          <p:nvPr>
            <p:ph type="body" idx="2"/>
          </p:nvPr>
        </p:nvSpPr>
        <p:spPr>
          <a:xfrm>
            <a:off x="447675" y="1714500"/>
            <a:ext cx="4086300" cy="2933700"/>
          </a:xfrm>
          <a:prstGeom prst="rect">
            <a:avLst/>
          </a:prstGeom>
          <a:noFill/>
          <a:ln>
            <a:noFill/>
          </a:ln>
        </p:spPr>
        <p:txBody>
          <a:bodyPr spcFirstLastPara="1" wrap="square" lIns="0" tIns="0" rIns="0" bIns="0" anchor="t" anchorCtr="0">
            <a:noAutofit/>
          </a:bodyPr>
          <a:lstStyle>
            <a:lvl1pPr marL="457200" lvl="0" indent="-228600" algn="l" rtl="0">
              <a:lnSpc>
                <a:spcPct val="145454"/>
              </a:lnSpc>
              <a:spcBef>
                <a:spcPts val="0"/>
              </a:spcBef>
              <a:spcAft>
                <a:spcPts val="0"/>
              </a:spcAft>
              <a:buSzPts val="1100"/>
              <a:buNone/>
              <a:defRPr sz="800">
                <a:solidFill>
                  <a:srgbClr val="A4A6A8"/>
                </a:solidFill>
                <a:latin typeface="Arial"/>
                <a:ea typeface="Arial"/>
                <a:cs typeface="Arial"/>
                <a:sym typeface="Aria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50" name="Google Shape;150;p26"/>
          <p:cNvSpPr txBox="1">
            <a:spLocks noGrp="1"/>
          </p:cNvSpPr>
          <p:nvPr>
            <p:ph type="body" idx="3"/>
          </p:nvPr>
        </p:nvSpPr>
        <p:spPr>
          <a:xfrm>
            <a:off x="409575" y="4857750"/>
            <a:ext cx="771600" cy="183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sz="900">
                <a:solidFill>
                  <a:srgbClr val="009CD9"/>
                </a:solidFill>
                <a:latin typeface="Arial"/>
                <a:ea typeface="Arial"/>
                <a:cs typeface="Arial"/>
                <a:sym typeface="Aria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cxnSp>
        <p:nvCxnSpPr>
          <p:cNvPr id="151" name="Google Shape;151;p26"/>
          <p:cNvCxnSpPr/>
          <p:nvPr/>
        </p:nvCxnSpPr>
        <p:spPr>
          <a:xfrm>
            <a:off x="1109663" y="4904184"/>
            <a:ext cx="0" cy="72600"/>
          </a:xfrm>
          <a:prstGeom prst="straightConnector1">
            <a:avLst/>
          </a:prstGeom>
          <a:noFill/>
          <a:ln w="9525" cap="flat" cmpd="sng">
            <a:solidFill>
              <a:srgbClr val="009CD9"/>
            </a:solidFill>
            <a:prstDash val="solid"/>
            <a:round/>
            <a:headEnd type="none" w="sm" len="sm"/>
            <a:tailEnd type="none" w="sm" len="sm"/>
          </a:ln>
        </p:spPr>
      </p:cxnSp>
      <p:sp>
        <p:nvSpPr>
          <p:cNvPr id="152" name="Google Shape;152;p26"/>
          <p:cNvSpPr txBox="1">
            <a:spLocks noGrp="1"/>
          </p:cNvSpPr>
          <p:nvPr>
            <p:ph type="body" idx="4"/>
          </p:nvPr>
        </p:nvSpPr>
        <p:spPr>
          <a:xfrm>
            <a:off x="1109663" y="4852988"/>
            <a:ext cx="3690900" cy="223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sz="800">
                <a:solidFill>
                  <a:srgbClr val="A4A6A8"/>
                </a:solidFill>
                <a:latin typeface="Arial"/>
                <a:ea typeface="Arial"/>
                <a:cs typeface="Arial"/>
                <a:sym typeface="Aria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53" name="Google Shape;153;p26"/>
          <p:cNvSpPr txBox="1">
            <a:spLocks noGrp="1"/>
          </p:cNvSpPr>
          <p:nvPr>
            <p:ph type="body" idx="5"/>
          </p:nvPr>
        </p:nvSpPr>
        <p:spPr>
          <a:xfrm>
            <a:off x="4760119" y="1271588"/>
            <a:ext cx="3899100" cy="3376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sz="900">
                <a:latin typeface="Arial"/>
                <a:ea typeface="Arial"/>
                <a:cs typeface="Arial"/>
                <a:sym typeface="Arial"/>
              </a:defRPr>
            </a:lvl1pPr>
            <a:lvl2pPr marL="914400" lvl="1" indent="-228600" algn="l" rtl="0">
              <a:lnSpc>
                <a:spcPct val="100000"/>
              </a:lnSpc>
              <a:spcBef>
                <a:spcPts val="0"/>
              </a:spcBef>
              <a:spcAft>
                <a:spcPts val="0"/>
              </a:spcAft>
              <a:buSzPts val="1100"/>
              <a:buNone/>
              <a:defRPr sz="700">
                <a:latin typeface="Arial"/>
                <a:ea typeface="Arial"/>
                <a:cs typeface="Arial"/>
                <a:sym typeface="Arial"/>
              </a:defRPr>
            </a:lvl2pPr>
            <a:lvl3pPr marL="1371600" lvl="2" indent="-228600" algn="l" rtl="0">
              <a:lnSpc>
                <a:spcPct val="100000"/>
              </a:lnSpc>
              <a:spcBef>
                <a:spcPts val="0"/>
              </a:spcBef>
              <a:spcAft>
                <a:spcPts val="0"/>
              </a:spcAft>
              <a:buSzPts val="1100"/>
              <a:buNone/>
              <a:defRPr sz="700">
                <a:latin typeface="Arial"/>
                <a:ea typeface="Arial"/>
                <a:cs typeface="Arial"/>
                <a:sym typeface="Arial"/>
              </a:defRPr>
            </a:lvl3pPr>
            <a:lvl4pPr marL="1828800" lvl="3" indent="-228600" algn="l" rtl="0">
              <a:lnSpc>
                <a:spcPct val="100000"/>
              </a:lnSpc>
              <a:spcBef>
                <a:spcPts val="0"/>
              </a:spcBef>
              <a:spcAft>
                <a:spcPts val="0"/>
              </a:spcAft>
              <a:buSzPts val="1100"/>
              <a:buNone/>
              <a:defRPr sz="600">
                <a:latin typeface="Arial"/>
                <a:ea typeface="Arial"/>
                <a:cs typeface="Arial"/>
                <a:sym typeface="Arial"/>
              </a:defRPr>
            </a:lvl4pPr>
            <a:lvl5pPr marL="2286000" lvl="4" indent="-228600" algn="l" rtl="0">
              <a:lnSpc>
                <a:spcPct val="100000"/>
              </a:lnSpc>
              <a:spcBef>
                <a:spcPts val="0"/>
              </a:spcBef>
              <a:spcAft>
                <a:spcPts val="0"/>
              </a:spcAft>
              <a:buSzPts val="1100"/>
              <a:buNone/>
              <a:defRPr sz="600">
                <a:latin typeface="Arial"/>
                <a:ea typeface="Arial"/>
                <a:cs typeface="Arial"/>
                <a:sym typeface="Arial"/>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54"/>
        <p:cNvGrpSpPr/>
        <p:nvPr/>
      </p:nvGrpSpPr>
      <p:grpSpPr>
        <a:xfrm>
          <a:off x="0" y="0"/>
          <a:ext cx="0" cy="0"/>
          <a:chOff x="0" y="0"/>
          <a:chExt cx="0" cy="0"/>
        </a:xfrm>
      </p:grpSpPr>
      <p:sp>
        <p:nvSpPr>
          <p:cNvPr id="155" name="Google Shape;155;p27"/>
          <p:cNvSpPr txBox="1">
            <a:spLocks noGrp="1"/>
          </p:cNvSpPr>
          <p:nvPr>
            <p:ph type="ctrTitle"/>
          </p:nvPr>
        </p:nvSpPr>
        <p:spPr>
          <a:xfrm>
            <a:off x="1620672" y="410214"/>
            <a:ext cx="6858000" cy="5424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100"/>
              <a:buNone/>
              <a:defRPr sz="27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6" name="Google Shape;156;p27"/>
          <p:cNvSpPr txBox="1">
            <a:spLocks noGrp="1"/>
          </p:cNvSpPr>
          <p:nvPr>
            <p:ph type="subTitle" idx="1"/>
          </p:nvPr>
        </p:nvSpPr>
        <p:spPr>
          <a:xfrm>
            <a:off x="460612" y="1271588"/>
            <a:ext cx="4054200" cy="347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500"/>
              <a:buFont typeface="Calibri"/>
              <a:buNone/>
              <a:defRPr sz="1500"/>
            </a:lvl1pPr>
            <a:lvl2pPr lvl="1" algn="l" rtl="0">
              <a:lnSpc>
                <a:spcPct val="100000"/>
              </a:lnSpc>
              <a:spcBef>
                <a:spcPts val="0"/>
              </a:spcBef>
              <a:spcAft>
                <a:spcPts val="0"/>
              </a:spcAft>
              <a:buSzPts val="1100"/>
              <a:buFont typeface="Calibri"/>
              <a:buNone/>
              <a:defRPr sz="1100"/>
            </a:lvl2pPr>
            <a:lvl3pPr lvl="2" algn="ctr" rtl="0">
              <a:lnSpc>
                <a:spcPct val="100000"/>
              </a:lnSpc>
              <a:spcBef>
                <a:spcPts val="0"/>
              </a:spcBef>
              <a:spcAft>
                <a:spcPts val="0"/>
              </a:spcAft>
              <a:buSzPts val="1400"/>
              <a:buFont typeface="Calibri"/>
              <a:buNone/>
              <a:defRPr sz="1400"/>
            </a:lvl3pPr>
            <a:lvl4pPr lvl="3" algn="ctr" rtl="0">
              <a:lnSpc>
                <a:spcPct val="100000"/>
              </a:lnSpc>
              <a:spcBef>
                <a:spcPts val="0"/>
              </a:spcBef>
              <a:spcAft>
                <a:spcPts val="0"/>
              </a:spcAft>
              <a:buSzPts val="1200"/>
              <a:buFont typeface="Calibri"/>
              <a:buNone/>
              <a:defRPr sz="1200"/>
            </a:lvl4pPr>
            <a:lvl5pPr lvl="4" algn="ctr" rtl="0">
              <a:lnSpc>
                <a:spcPct val="100000"/>
              </a:lnSpc>
              <a:spcBef>
                <a:spcPts val="0"/>
              </a:spcBef>
              <a:spcAft>
                <a:spcPts val="0"/>
              </a:spcAft>
              <a:buSzPts val="1200"/>
              <a:buFont typeface="Calibri"/>
              <a:buNone/>
              <a:defRPr sz="1200"/>
            </a:lvl5pPr>
            <a:lvl6pPr lvl="5" algn="ctr" rtl="0">
              <a:lnSpc>
                <a:spcPct val="100000"/>
              </a:lnSpc>
              <a:spcBef>
                <a:spcPts val="0"/>
              </a:spcBef>
              <a:spcAft>
                <a:spcPts val="0"/>
              </a:spcAft>
              <a:buSzPts val="1200"/>
              <a:buFont typeface="Calibri"/>
              <a:buNone/>
              <a:defRPr sz="1200"/>
            </a:lvl6pPr>
            <a:lvl7pPr lvl="6" algn="ctr" rtl="0">
              <a:lnSpc>
                <a:spcPct val="100000"/>
              </a:lnSpc>
              <a:spcBef>
                <a:spcPts val="0"/>
              </a:spcBef>
              <a:spcAft>
                <a:spcPts val="0"/>
              </a:spcAft>
              <a:buSzPts val="1200"/>
              <a:buFont typeface="Calibri"/>
              <a:buNone/>
              <a:defRPr sz="1200"/>
            </a:lvl7pPr>
            <a:lvl8pPr lvl="7" algn="ctr" rtl="0">
              <a:lnSpc>
                <a:spcPct val="100000"/>
              </a:lnSpc>
              <a:spcBef>
                <a:spcPts val="0"/>
              </a:spcBef>
              <a:spcAft>
                <a:spcPts val="0"/>
              </a:spcAft>
              <a:buSzPts val="1200"/>
              <a:buFont typeface="Calibri"/>
              <a:buNone/>
              <a:defRPr sz="1200"/>
            </a:lvl8pPr>
            <a:lvl9pPr lvl="8" algn="ctr" rtl="0">
              <a:lnSpc>
                <a:spcPct val="100000"/>
              </a:lnSpc>
              <a:spcBef>
                <a:spcPts val="0"/>
              </a:spcBef>
              <a:spcAft>
                <a:spcPts val="0"/>
              </a:spcAft>
              <a:buSzPts val="1200"/>
              <a:buFont typeface="Calibri"/>
              <a:buNone/>
              <a:defRPr sz="1200"/>
            </a:lvl9pPr>
          </a:lstStyle>
          <a:p>
            <a:endParaRPr/>
          </a:p>
        </p:txBody>
      </p:sp>
      <p:sp>
        <p:nvSpPr>
          <p:cNvPr id="157" name="Google Shape;157;p27"/>
          <p:cNvSpPr txBox="1">
            <a:spLocks noGrp="1"/>
          </p:cNvSpPr>
          <p:nvPr>
            <p:ph type="sldNum" idx="12"/>
          </p:nvPr>
        </p:nvSpPr>
        <p:spPr>
          <a:xfrm>
            <a:off x="8757475" y="4789728"/>
            <a:ext cx="159600" cy="238200"/>
          </a:xfrm>
          <a:prstGeom prst="rect">
            <a:avLst/>
          </a:prstGeom>
          <a:noFill/>
          <a:ln>
            <a:noFill/>
          </a:ln>
        </p:spPr>
        <p:txBody>
          <a:bodyPr spcFirstLastPara="1" wrap="square" lIns="0" tIns="0" rIns="0" bIns="0" anchor="t" anchorCtr="0">
            <a:noAutofit/>
          </a:bodyPr>
          <a:lstStyle>
            <a:lvl1pPr marL="0" marR="0" lvl="0"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0" marR="0" lvl="1"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0" marR="0" lvl="2"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0" marR="0" lvl="3"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0" marR="0" lvl="4"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0" marR="0" lvl="5"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0" marR="0" lvl="6"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0" marR="0" lvl="7"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0" marR="0" lvl="8"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
              <a:t>‹#›</a:t>
            </a:fld>
            <a:endParaRPr/>
          </a:p>
        </p:txBody>
      </p:sp>
      <p:sp>
        <p:nvSpPr>
          <p:cNvPr id="158" name="Google Shape;158;p27"/>
          <p:cNvSpPr txBox="1">
            <a:spLocks noGrp="1"/>
          </p:cNvSpPr>
          <p:nvPr>
            <p:ph type="body" idx="2"/>
          </p:nvPr>
        </p:nvSpPr>
        <p:spPr>
          <a:xfrm>
            <a:off x="447675" y="1714500"/>
            <a:ext cx="4086300" cy="2933700"/>
          </a:xfrm>
          <a:prstGeom prst="rect">
            <a:avLst/>
          </a:prstGeom>
          <a:noFill/>
          <a:ln>
            <a:noFill/>
          </a:ln>
        </p:spPr>
        <p:txBody>
          <a:bodyPr spcFirstLastPara="1" wrap="square" lIns="0" tIns="0" rIns="0" bIns="0" anchor="t" anchorCtr="0">
            <a:noAutofit/>
          </a:bodyPr>
          <a:lstStyle>
            <a:lvl1pPr marL="457200" lvl="0" indent="-228600" algn="l" rtl="0">
              <a:lnSpc>
                <a:spcPct val="145454"/>
              </a:lnSpc>
              <a:spcBef>
                <a:spcPts val="0"/>
              </a:spcBef>
              <a:spcAft>
                <a:spcPts val="0"/>
              </a:spcAft>
              <a:buSzPts val="1100"/>
              <a:buNone/>
              <a:defRPr sz="800">
                <a:solidFill>
                  <a:srgbClr val="A4A6A8"/>
                </a:solidFill>
                <a:latin typeface="Arial"/>
                <a:ea typeface="Arial"/>
                <a:cs typeface="Arial"/>
                <a:sym typeface="Aria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59" name="Google Shape;159;p27"/>
          <p:cNvSpPr txBox="1">
            <a:spLocks noGrp="1"/>
          </p:cNvSpPr>
          <p:nvPr>
            <p:ph type="body" idx="3"/>
          </p:nvPr>
        </p:nvSpPr>
        <p:spPr>
          <a:xfrm>
            <a:off x="409575" y="4857750"/>
            <a:ext cx="771600" cy="183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sz="900">
                <a:solidFill>
                  <a:srgbClr val="009CD9"/>
                </a:solidFill>
                <a:latin typeface="Arial"/>
                <a:ea typeface="Arial"/>
                <a:cs typeface="Arial"/>
                <a:sym typeface="Aria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cxnSp>
        <p:nvCxnSpPr>
          <p:cNvPr id="160" name="Google Shape;160;p27"/>
          <p:cNvCxnSpPr/>
          <p:nvPr/>
        </p:nvCxnSpPr>
        <p:spPr>
          <a:xfrm>
            <a:off x="1109663" y="4904184"/>
            <a:ext cx="0" cy="72600"/>
          </a:xfrm>
          <a:prstGeom prst="straightConnector1">
            <a:avLst/>
          </a:prstGeom>
          <a:noFill/>
          <a:ln w="9525" cap="flat" cmpd="sng">
            <a:solidFill>
              <a:srgbClr val="009CD9"/>
            </a:solidFill>
            <a:prstDash val="solid"/>
            <a:round/>
            <a:headEnd type="none" w="sm" len="sm"/>
            <a:tailEnd type="none" w="sm" len="sm"/>
          </a:ln>
        </p:spPr>
      </p:cxnSp>
      <p:sp>
        <p:nvSpPr>
          <p:cNvPr id="161" name="Google Shape;161;p27"/>
          <p:cNvSpPr txBox="1">
            <a:spLocks noGrp="1"/>
          </p:cNvSpPr>
          <p:nvPr>
            <p:ph type="body" idx="4"/>
          </p:nvPr>
        </p:nvSpPr>
        <p:spPr>
          <a:xfrm>
            <a:off x="1109663" y="4852988"/>
            <a:ext cx="3690900" cy="223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sz="800">
                <a:solidFill>
                  <a:srgbClr val="A4A6A8"/>
                </a:solidFill>
                <a:latin typeface="Arial"/>
                <a:ea typeface="Arial"/>
                <a:cs typeface="Arial"/>
                <a:sym typeface="Aria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62" name="Google Shape;162;p27"/>
          <p:cNvSpPr txBox="1">
            <a:spLocks noGrp="1"/>
          </p:cNvSpPr>
          <p:nvPr>
            <p:ph type="body" idx="5"/>
          </p:nvPr>
        </p:nvSpPr>
        <p:spPr>
          <a:xfrm>
            <a:off x="4760119" y="1271588"/>
            <a:ext cx="3899100" cy="3376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sz="900">
                <a:latin typeface="Arial"/>
                <a:ea typeface="Arial"/>
                <a:cs typeface="Arial"/>
                <a:sym typeface="Arial"/>
              </a:defRPr>
            </a:lvl1pPr>
            <a:lvl2pPr marL="914400" lvl="1" indent="-228600" algn="l" rtl="0">
              <a:lnSpc>
                <a:spcPct val="100000"/>
              </a:lnSpc>
              <a:spcBef>
                <a:spcPts val="0"/>
              </a:spcBef>
              <a:spcAft>
                <a:spcPts val="0"/>
              </a:spcAft>
              <a:buSzPts val="1100"/>
              <a:buNone/>
              <a:defRPr sz="700">
                <a:latin typeface="Arial"/>
                <a:ea typeface="Arial"/>
                <a:cs typeface="Arial"/>
                <a:sym typeface="Arial"/>
              </a:defRPr>
            </a:lvl2pPr>
            <a:lvl3pPr marL="1371600" lvl="2" indent="-228600" algn="l" rtl="0">
              <a:lnSpc>
                <a:spcPct val="100000"/>
              </a:lnSpc>
              <a:spcBef>
                <a:spcPts val="0"/>
              </a:spcBef>
              <a:spcAft>
                <a:spcPts val="0"/>
              </a:spcAft>
              <a:buSzPts val="1100"/>
              <a:buNone/>
              <a:defRPr sz="700">
                <a:latin typeface="Arial"/>
                <a:ea typeface="Arial"/>
                <a:cs typeface="Arial"/>
                <a:sym typeface="Arial"/>
              </a:defRPr>
            </a:lvl3pPr>
            <a:lvl4pPr marL="1828800" lvl="3" indent="-228600" algn="l" rtl="0">
              <a:lnSpc>
                <a:spcPct val="100000"/>
              </a:lnSpc>
              <a:spcBef>
                <a:spcPts val="0"/>
              </a:spcBef>
              <a:spcAft>
                <a:spcPts val="0"/>
              </a:spcAft>
              <a:buSzPts val="1100"/>
              <a:buNone/>
              <a:defRPr sz="600">
                <a:latin typeface="Arial"/>
                <a:ea typeface="Arial"/>
                <a:cs typeface="Arial"/>
                <a:sym typeface="Arial"/>
              </a:defRPr>
            </a:lvl4pPr>
            <a:lvl5pPr marL="2286000" lvl="4" indent="-228600" algn="l" rtl="0">
              <a:lnSpc>
                <a:spcPct val="100000"/>
              </a:lnSpc>
              <a:spcBef>
                <a:spcPts val="0"/>
              </a:spcBef>
              <a:spcAft>
                <a:spcPts val="0"/>
              </a:spcAft>
              <a:buSzPts val="1100"/>
              <a:buNone/>
              <a:defRPr sz="600">
                <a:latin typeface="Arial"/>
                <a:ea typeface="Arial"/>
                <a:cs typeface="Arial"/>
                <a:sym typeface="Arial"/>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1437512" y="346615"/>
            <a:ext cx="6268800" cy="339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2100" b="1" i="0">
                <a:solidFill>
                  <a:srgbClr val="12479C"/>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5" name="Google Shape;165;p28"/>
          <p:cNvSpPr txBox="1">
            <a:spLocks noGrp="1"/>
          </p:cNvSpPr>
          <p:nvPr>
            <p:ph type="body" idx="1"/>
          </p:nvPr>
        </p:nvSpPr>
        <p:spPr>
          <a:xfrm>
            <a:off x="457200" y="1183005"/>
            <a:ext cx="3977400" cy="3394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66" name="Google Shape;166;p28"/>
          <p:cNvSpPr txBox="1">
            <a:spLocks noGrp="1"/>
          </p:cNvSpPr>
          <p:nvPr>
            <p:ph type="body" idx="2"/>
          </p:nvPr>
        </p:nvSpPr>
        <p:spPr>
          <a:xfrm>
            <a:off x="4709160" y="1183005"/>
            <a:ext cx="3977400" cy="3394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
        <p:nvSpPr>
          <p:cNvPr id="167" name="Google Shape;167;p28"/>
          <p:cNvSpPr txBox="1">
            <a:spLocks noGrp="1"/>
          </p:cNvSpPr>
          <p:nvPr>
            <p:ph type="ftr" idx="11"/>
          </p:nvPr>
        </p:nvSpPr>
        <p:spPr>
          <a:xfrm>
            <a:off x="1194054" y="4871167"/>
            <a:ext cx="3180900" cy="139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800" b="0" i="0">
                <a:solidFill>
                  <a:srgbClr val="43B5F4"/>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8" name="Google Shape;168;p28"/>
          <p:cNvSpPr txBox="1">
            <a:spLocks noGrp="1"/>
          </p:cNvSpPr>
          <p:nvPr>
            <p:ph type="dt" idx="10"/>
          </p:nvPr>
        </p:nvSpPr>
        <p:spPr>
          <a:xfrm>
            <a:off x="468706" y="4875200"/>
            <a:ext cx="435900" cy="150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900" b="1" i="0">
                <a:solidFill>
                  <a:srgbClr val="11479D"/>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9" name="Google Shape;169;p28"/>
          <p:cNvSpPr txBox="1">
            <a:spLocks noGrp="1"/>
          </p:cNvSpPr>
          <p:nvPr>
            <p:ph type="sldNum" idx="12"/>
          </p:nvPr>
        </p:nvSpPr>
        <p:spPr>
          <a:xfrm>
            <a:off x="8757475" y="4789728"/>
            <a:ext cx="159600" cy="238200"/>
          </a:xfrm>
          <a:prstGeom prst="rect">
            <a:avLst/>
          </a:prstGeom>
          <a:noFill/>
          <a:ln>
            <a:noFill/>
          </a:ln>
        </p:spPr>
        <p:txBody>
          <a:bodyPr spcFirstLastPara="1" wrap="square" lIns="0" tIns="0" rIns="0" bIns="0" anchor="t" anchorCtr="0">
            <a:noAutofit/>
          </a:bodyPr>
          <a:lstStyle>
            <a:lvl1pPr marL="25400" marR="0" lvl="0"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25400" marR="0" lvl="1"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25400" marR="0" lvl="2"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25400" marR="0" lvl="3"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25400" marR="0" lvl="4"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25400" marR="0" lvl="5"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25400" marR="0" lvl="6"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25400" marR="0" lvl="7"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25400" marR="0" lvl="8"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0"/>
        <p:cNvGrpSpPr/>
        <p:nvPr/>
      </p:nvGrpSpPr>
      <p:grpSpPr>
        <a:xfrm>
          <a:off x="0" y="0"/>
          <a:ext cx="0" cy="0"/>
          <a:chOff x="0" y="0"/>
          <a:chExt cx="0" cy="0"/>
        </a:xfrm>
      </p:grpSpPr>
      <p:sp>
        <p:nvSpPr>
          <p:cNvPr id="171" name="Google Shape;171;p29"/>
          <p:cNvSpPr txBox="1">
            <a:spLocks noGrp="1"/>
          </p:cNvSpPr>
          <p:nvPr>
            <p:ph type="ftr" idx="11"/>
          </p:nvPr>
        </p:nvSpPr>
        <p:spPr>
          <a:xfrm>
            <a:off x="1194054" y="4871167"/>
            <a:ext cx="3180900" cy="139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800" b="0" i="0">
                <a:solidFill>
                  <a:srgbClr val="43B5F4"/>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2" name="Google Shape;172;p29"/>
          <p:cNvSpPr txBox="1">
            <a:spLocks noGrp="1"/>
          </p:cNvSpPr>
          <p:nvPr>
            <p:ph type="dt" idx="10"/>
          </p:nvPr>
        </p:nvSpPr>
        <p:spPr>
          <a:xfrm>
            <a:off x="468706" y="4875200"/>
            <a:ext cx="435900" cy="150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900" b="1" i="0">
                <a:solidFill>
                  <a:srgbClr val="11479D"/>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3" name="Google Shape;173;p29"/>
          <p:cNvSpPr txBox="1">
            <a:spLocks noGrp="1"/>
          </p:cNvSpPr>
          <p:nvPr>
            <p:ph type="sldNum" idx="12"/>
          </p:nvPr>
        </p:nvSpPr>
        <p:spPr>
          <a:xfrm>
            <a:off x="8757475" y="4789728"/>
            <a:ext cx="159600" cy="238200"/>
          </a:xfrm>
          <a:prstGeom prst="rect">
            <a:avLst/>
          </a:prstGeom>
          <a:noFill/>
          <a:ln>
            <a:noFill/>
          </a:ln>
        </p:spPr>
        <p:txBody>
          <a:bodyPr spcFirstLastPara="1" wrap="square" lIns="0" tIns="0" rIns="0" bIns="0" anchor="t" anchorCtr="0">
            <a:noAutofit/>
          </a:bodyPr>
          <a:lstStyle>
            <a:lvl1pPr marL="25400" marR="0" lvl="0"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25400" marR="0" lvl="1"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25400" marR="0" lvl="2"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25400" marR="0" lvl="3"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25400" marR="0" lvl="4"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25400" marR="0" lvl="5"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25400" marR="0" lvl="6"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25400" marR="0" lvl="7"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25400" marR="0" lvl="8"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1596788" y="506101"/>
            <a:ext cx="7078200" cy="4530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11499D"/>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6" name="Google Shape;176;p30"/>
          <p:cNvSpPr txBox="1">
            <a:spLocks noGrp="1"/>
          </p:cNvSpPr>
          <p:nvPr>
            <p:ph type="body" idx="1"/>
          </p:nvPr>
        </p:nvSpPr>
        <p:spPr>
          <a:xfrm>
            <a:off x="2917372" y="1014413"/>
            <a:ext cx="5757600" cy="3546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11499D"/>
              </a:buClr>
              <a:buSzPts val="900"/>
              <a:buNone/>
              <a:defRPr sz="900">
                <a:latin typeface="Arial"/>
                <a:ea typeface="Arial"/>
                <a:cs typeface="Arial"/>
                <a:sym typeface="Arial"/>
              </a:defRPr>
            </a:lvl1pPr>
            <a:lvl2pPr marL="914400" lvl="1" indent="-228600" algn="l" rtl="0">
              <a:lnSpc>
                <a:spcPct val="90000"/>
              </a:lnSpc>
              <a:spcBef>
                <a:spcPts val="400"/>
              </a:spcBef>
              <a:spcAft>
                <a:spcPts val="0"/>
              </a:spcAft>
              <a:buClr>
                <a:srgbClr val="A4A6A8"/>
              </a:buClr>
              <a:buSzPts val="700"/>
              <a:buNone/>
              <a:defRPr sz="700">
                <a:latin typeface="Arial"/>
                <a:ea typeface="Arial"/>
                <a:cs typeface="Arial"/>
                <a:sym typeface="Arial"/>
              </a:defRPr>
            </a:lvl2pPr>
            <a:lvl3pPr marL="1371600" lvl="2" indent="-228600" algn="l" rtl="0">
              <a:lnSpc>
                <a:spcPct val="90000"/>
              </a:lnSpc>
              <a:spcBef>
                <a:spcPts val="400"/>
              </a:spcBef>
              <a:spcAft>
                <a:spcPts val="0"/>
              </a:spcAft>
              <a:buClr>
                <a:srgbClr val="A4A6A8"/>
              </a:buClr>
              <a:buSzPts val="700"/>
              <a:buNone/>
              <a:defRPr sz="700">
                <a:latin typeface="Arial"/>
                <a:ea typeface="Arial"/>
                <a:cs typeface="Arial"/>
                <a:sym typeface="Arial"/>
              </a:defRPr>
            </a:lvl3pPr>
            <a:lvl4pPr marL="1828800" lvl="3" indent="-228600" algn="l" rtl="0">
              <a:lnSpc>
                <a:spcPct val="90000"/>
              </a:lnSpc>
              <a:spcBef>
                <a:spcPts val="400"/>
              </a:spcBef>
              <a:spcAft>
                <a:spcPts val="0"/>
              </a:spcAft>
              <a:buClr>
                <a:srgbClr val="A4A6A8"/>
              </a:buClr>
              <a:buSzPts val="600"/>
              <a:buNone/>
              <a:defRPr sz="600">
                <a:latin typeface="Arial"/>
                <a:ea typeface="Arial"/>
                <a:cs typeface="Arial"/>
                <a:sym typeface="Arial"/>
              </a:defRPr>
            </a:lvl4pPr>
            <a:lvl5pPr marL="2286000" lvl="4" indent="-228600" algn="l" rtl="0">
              <a:lnSpc>
                <a:spcPct val="90000"/>
              </a:lnSpc>
              <a:spcBef>
                <a:spcPts val="400"/>
              </a:spcBef>
              <a:spcAft>
                <a:spcPts val="0"/>
              </a:spcAft>
              <a:buClr>
                <a:srgbClr val="A4A6A8"/>
              </a:buClr>
              <a:buSzPts val="600"/>
              <a:buNone/>
              <a:defRPr sz="600">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30"/>
          <p:cNvSpPr txBox="1">
            <a:spLocks noGrp="1"/>
          </p:cNvSpPr>
          <p:nvPr>
            <p:ph type="sldNum" idx="12"/>
          </p:nvPr>
        </p:nvSpPr>
        <p:spPr>
          <a:xfrm>
            <a:off x="8566785" y="4767263"/>
            <a:ext cx="389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009DDA"/>
                </a:solidFill>
                <a:latin typeface="Asap"/>
                <a:ea typeface="Asap"/>
                <a:cs typeface="Asap"/>
                <a:sym typeface="Asap"/>
              </a:defRPr>
            </a:lvl9pPr>
          </a:lstStyle>
          <a:p>
            <a:pPr marL="0" lvl="0" indent="0" algn="r" rtl="0">
              <a:spcBef>
                <a:spcPts val="0"/>
              </a:spcBef>
              <a:spcAft>
                <a:spcPts val="0"/>
              </a:spcAft>
              <a:buNone/>
            </a:pPr>
            <a:fld id="{00000000-1234-1234-1234-123412341234}" type="slidenum">
              <a:rPr lang="vi"/>
              <a:t>‹#›</a:t>
            </a:fld>
            <a:endParaRPr/>
          </a:p>
        </p:txBody>
      </p:sp>
      <p:sp>
        <p:nvSpPr>
          <p:cNvPr id="178" name="Google Shape;178;p30"/>
          <p:cNvSpPr txBox="1">
            <a:spLocks noGrp="1"/>
          </p:cNvSpPr>
          <p:nvPr>
            <p:ph type="body" idx="2"/>
          </p:nvPr>
        </p:nvSpPr>
        <p:spPr>
          <a:xfrm>
            <a:off x="409575" y="4857750"/>
            <a:ext cx="771600" cy="183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009CD9"/>
              </a:buClr>
              <a:buSzPts val="900"/>
              <a:buNone/>
              <a:defRPr sz="900">
                <a:solidFill>
                  <a:srgbClr val="009CD9"/>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179" name="Google Shape;179;p30"/>
          <p:cNvCxnSpPr/>
          <p:nvPr/>
        </p:nvCxnSpPr>
        <p:spPr>
          <a:xfrm>
            <a:off x="1109663" y="4904184"/>
            <a:ext cx="0" cy="72600"/>
          </a:xfrm>
          <a:prstGeom prst="straightConnector1">
            <a:avLst/>
          </a:prstGeom>
          <a:noFill/>
          <a:ln w="9525" cap="flat" cmpd="sng">
            <a:solidFill>
              <a:srgbClr val="009CD9"/>
            </a:solidFill>
            <a:prstDash val="solid"/>
            <a:miter lim="800000"/>
            <a:headEnd type="none" w="sm" len="sm"/>
            <a:tailEnd type="none" w="sm" len="sm"/>
          </a:ln>
        </p:spPr>
      </p:cxnSp>
      <p:sp>
        <p:nvSpPr>
          <p:cNvPr id="180" name="Google Shape;180;p30"/>
          <p:cNvSpPr txBox="1">
            <a:spLocks noGrp="1"/>
          </p:cNvSpPr>
          <p:nvPr>
            <p:ph type="body" idx="3"/>
          </p:nvPr>
        </p:nvSpPr>
        <p:spPr>
          <a:xfrm>
            <a:off x="1109663" y="4852988"/>
            <a:ext cx="3690900" cy="223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A4A6A8"/>
              </a:buClr>
              <a:buSzPts val="800"/>
              <a:buNone/>
              <a:defRPr sz="800">
                <a:solidFill>
                  <a:srgbClr val="A4A6A8"/>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1" name="Google Shape;181;p30"/>
          <p:cNvSpPr txBox="1">
            <a:spLocks noGrp="1"/>
          </p:cNvSpPr>
          <p:nvPr>
            <p:ph type="body" idx="4"/>
          </p:nvPr>
        </p:nvSpPr>
        <p:spPr>
          <a:xfrm>
            <a:off x="409575" y="1316831"/>
            <a:ext cx="2126400" cy="3244500"/>
          </a:xfrm>
          <a:prstGeom prst="rect">
            <a:avLst/>
          </a:prstGeom>
          <a:noFill/>
          <a:ln>
            <a:noFill/>
          </a:ln>
        </p:spPr>
        <p:txBody>
          <a:bodyPr spcFirstLastPara="1" wrap="square" lIns="68575" tIns="34275" rIns="68575" bIns="34275" anchor="t" anchorCtr="0">
            <a:normAutofit/>
          </a:bodyPr>
          <a:lstStyle>
            <a:lvl1pPr marL="457200" lvl="0" indent="-228600" algn="l" rtl="0">
              <a:lnSpc>
                <a:spcPct val="133333"/>
              </a:lnSpc>
              <a:spcBef>
                <a:spcPts val="800"/>
              </a:spcBef>
              <a:spcAft>
                <a:spcPts val="0"/>
              </a:spcAft>
              <a:buClr>
                <a:srgbClr val="A4A6A8"/>
              </a:buClr>
              <a:buSzPts val="900"/>
              <a:buNone/>
              <a:defRPr sz="900">
                <a:solidFill>
                  <a:srgbClr val="A4A6A8"/>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100"/>
              <a:buNone/>
              <a:defRPr>
                <a:latin typeface="Arial"/>
                <a:ea typeface="Arial"/>
                <a:cs typeface="Arial"/>
                <a:sym typeface="Arial"/>
              </a:defRPr>
            </a:lvl2pPr>
            <a:lvl3pPr marL="1371600" lvl="2" indent="-228600" algn="l" rtl="0">
              <a:lnSpc>
                <a:spcPct val="90000"/>
              </a:lnSpc>
              <a:spcBef>
                <a:spcPts val="400"/>
              </a:spcBef>
              <a:spcAft>
                <a:spcPts val="0"/>
              </a:spcAft>
              <a:buClr>
                <a:srgbClr val="A4A6A8"/>
              </a:buClr>
              <a:buSzPts val="1100"/>
              <a:buNone/>
              <a:defRPr>
                <a:latin typeface="Arial"/>
                <a:ea typeface="Arial"/>
                <a:cs typeface="Arial"/>
                <a:sym typeface="Arial"/>
              </a:defRPr>
            </a:lvl3pPr>
            <a:lvl4pPr marL="1828800" lvl="3" indent="-228600" algn="l" rtl="0">
              <a:lnSpc>
                <a:spcPct val="90000"/>
              </a:lnSpc>
              <a:spcBef>
                <a:spcPts val="400"/>
              </a:spcBef>
              <a:spcAft>
                <a:spcPts val="0"/>
              </a:spcAft>
              <a:buClr>
                <a:srgbClr val="A4A6A8"/>
              </a:buClr>
              <a:buSzPts val="900"/>
              <a:buNone/>
              <a:defRPr>
                <a:latin typeface="Arial"/>
                <a:ea typeface="Arial"/>
                <a:cs typeface="Arial"/>
                <a:sym typeface="Arial"/>
              </a:defRPr>
            </a:lvl4pPr>
            <a:lvl5pPr marL="2286000" lvl="4" indent="-228600" algn="l" rtl="0">
              <a:lnSpc>
                <a:spcPct val="90000"/>
              </a:lnSpc>
              <a:spcBef>
                <a:spcPts val="400"/>
              </a:spcBef>
              <a:spcAft>
                <a:spcPts val="0"/>
              </a:spcAft>
              <a:buClr>
                <a:srgbClr val="A4A6A8"/>
              </a:buClr>
              <a:buSzPts val="900"/>
              <a:buNone/>
              <a:defRPr>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2">
  <p:cSld name="1_Title Slide_1">
    <p:spTree>
      <p:nvGrpSpPr>
        <p:cNvPr id="1" name="Shape 182"/>
        <p:cNvGrpSpPr/>
        <p:nvPr/>
      </p:nvGrpSpPr>
      <p:grpSpPr>
        <a:xfrm>
          <a:off x="0" y="0"/>
          <a:ext cx="0" cy="0"/>
          <a:chOff x="0" y="0"/>
          <a:chExt cx="0" cy="0"/>
        </a:xfrm>
      </p:grpSpPr>
      <p:sp>
        <p:nvSpPr>
          <p:cNvPr id="183" name="Google Shape;183;p31"/>
          <p:cNvSpPr txBox="1">
            <a:spLocks noGrp="1"/>
          </p:cNvSpPr>
          <p:nvPr>
            <p:ph type="ctrTitle"/>
          </p:nvPr>
        </p:nvSpPr>
        <p:spPr>
          <a:xfrm>
            <a:off x="1620672" y="410214"/>
            <a:ext cx="6858000" cy="542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11499D"/>
              </a:buClr>
              <a:buSzPts val="2700"/>
              <a:buFont typeface="Asap"/>
              <a:buNone/>
              <a:defRPr sz="2700">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1"/>
          <p:cNvSpPr txBox="1">
            <a:spLocks noGrp="1"/>
          </p:cNvSpPr>
          <p:nvPr>
            <p:ph type="subTitle" idx="1"/>
          </p:nvPr>
        </p:nvSpPr>
        <p:spPr>
          <a:xfrm>
            <a:off x="460612" y="1271588"/>
            <a:ext cx="4054200" cy="347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rgbClr val="11499D"/>
              </a:buClr>
              <a:buSzPts val="1500"/>
              <a:buNone/>
              <a:defRPr sz="1500">
                <a:latin typeface="Arial"/>
                <a:ea typeface="Arial"/>
                <a:cs typeface="Arial"/>
                <a:sym typeface="Arial"/>
              </a:defRPr>
            </a:lvl1pPr>
            <a:lvl2pPr lvl="1" algn="l" rtl="0">
              <a:lnSpc>
                <a:spcPct val="90000"/>
              </a:lnSpc>
              <a:spcBef>
                <a:spcPts val="400"/>
              </a:spcBef>
              <a:spcAft>
                <a:spcPts val="0"/>
              </a:spcAft>
              <a:buClr>
                <a:srgbClr val="A4A6A8"/>
              </a:buClr>
              <a:buSzPts val="1100"/>
              <a:buNone/>
              <a:defRPr sz="1100"/>
            </a:lvl2pPr>
            <a:lvl3pPr lvl="2" algn="ctr" rtl="0">
              <a:lnSpc>
                <a:spcPct val="90000"/>
              </a:lnSpc>
              <a:spcBef>
                <a:spcPts val="400"/>
              </a:spcBef>
              <a:spcAft>
                <a:spcPts val="0"/>
              </a:spcAft>
              <a:buClr>
                <a:srgbClr val="A4A6A8"/>
              </a:buClr>
              <a:buSzPts val="1400"/>
              <a:buNone/>
              <a:defRPr sz="1400"/>
            </a:lvl3pPr>
            <a:lvl4pPr lvl="3" algn="ctr" rtl="0">
              <a:lnSpc>
                <a:spcPct val="90000"/>
              </a:lnSpc>
              <a:spcBef>
                <a:spcPts val="400"/>
              </a:spcBef>
              <a:spcAft>
                <a:spcPts val="0"/>
              </a:spcAft>
              <a:buClr>
                <a:srgbClr val="A4A6A8"/>
              </a:buClr>
              <a:buSzPts val="1200"/>
              <a:buNone/>
              <a:defRPr sz="1200"/>
            </a:lvl4pPr>
            <a:lvl5pPr lvl="4" algn="ctr" rtl="0">
              <a:lnSpc>
                <a:spcPct val="90000"/>
              </a:lnSpc>
              <a:spcBef>
                <a:spcPts val="400"/>
              </a:spcBef>
              <a:spcAft>
                <a:spcPts val="0"/>
              </a:spcAft>
              <a:buClr>
                <a:srgbClr val="A4A6A8"/>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85" name="Google Shape;185;p31"/>
          <p:cNvSpPr txBox="1">
            <a:spLocks noGrp="1"/>
          </p:cNvSpPr>
          <p:nvPr>
            <p:ph type="sldNum" idx="12"/>
          </p:nvPr>
        </p:nvSpPr>
        <p:spPr>
          <a:xfrm>
            <a:off x="8566785" y="4767263"/>
            <a:ext cx="3891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1pPr>
            <a:lvl2pPr marL="0" marR="0" lvl="1"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2pPr>
            <a:lvl3pPr marL="0" marR="0" lvl="2"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3pPr>
            <a:lvl4pPr marL="0" marR="0" lvl="3"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4pPr>
            <a:lvl5pPr marL="0" marR="0" lvl="4"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5pPr>
            <a:lvl6pPr marL="0" marR="0" lvl="5"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6pPr>
            <a:lvl7pPr marL="0" marR="0" lvl="6"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7pPr>
            <a:lvl8pPr marL="0" marR="0" lvl="7"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8pPr>
            <a:lvl9pPr marL="0" marR="0" lvl="8" indent="0" algn="r" rtl="0">
              <a:spcBef>
                <a:spcPts val="0"/>
              </a:spcBef>
              <a:spcAft>
                <a:spcPts val="0"/>
              </a:spcAft>
              <a:buClr>
                <a:srgbClr val="009DDA"/>
              </a:buClr>
              <a:buSzPts val="1500"/>
              <a:buFont typeface="Asap"/>
              <a:buNone/>
              <a:defRPr sz="1500" b="0" i="0" u="none" strike="noStrike" cap="none">
                <a:solidFill>
                  <a:srgbClr val="009DDA"/>
                </a:solidFill>
                <a:latin typeface="Asap"/>
                <a:ea typeface="Asap"/>
                <a:cs typeface="Asap"/>
                <a:sym typeface="Asap"/>
              </a:defRPr>
            </a:lvl9pPr>
          </a:lstStyle>
          <a:p>
            <a:pPr marL="0" lvl="0" indent="0" algn="r" rtl="0">
              <a:spcBef>
                <a:spcPts val="0"/>
              </a:spcBef>
              <a:spcAft>
                <a:spcPts val="0"/>
              </a:spcAft>
              <a:buNone/>
            </a:pPr>
            <a:fld id="{00000000-1234-1234-1234-123412341234}" type="slidenum">
              <a:rPr lang="vi"/>
              <a:t>‹#›</a:t>
            </a:fld>
            <a:endParaRPr/>
          </a:p>
        </p:txBody>
      </p:sp>
      <p:sp>
        <p:nvSpPr>
          <p:cNvPr id="186" name="Google Shape;186;p31"/>
          <p:cNvSpPr txBox="1">
            <a:spLocks noGrp="1"/>
          </p:cNvSpPr>
          <p:nvPr>
            <p:ph type="body" idx="2"/>
          </p:nvPr>
        </p:nvSpPr>
        <p:spPr>
          <a:xfrm>
            <a:off x="447675" y="1714500"/>
            <a:ext cx="4086300" cy="2933700"/>
          </a:xfrm>
          <a:prstGeom prst="rect">
            <a:avLst/>
          </a:prstGeom>
          <a:noFill/>
          <a:ln>
            <a:noFill/>
          </a:ln>
        </p:spPr>
        <p:txBody>
          <a:bodyPr spcFirstLastPara="1" wrap="square" lIns="68575" tIns="34275" rIns="68575" bIns="34275" anchor="t" anchorCtr="0">
            <a:noAutofit/>
          </a:bodyPr>
          <a:lstStyle>
            <a:lvl1pPr marL="457200" lvl="0" indent="-228600" algn="l" rtl="0">
              <a:lnSpc>
                <a:spcPct val="145454"/>
              </a:lnSpc>
              <a:spcBef>
                <a:spcPts val="800"/>
              </a:spcBef>
              <a:spcAft>
                <a:spcPts val="0"/>
              </a:spcAft>
              <a:buClr>
                <a:srgbClr val="A4A6A8"/>
              </a:buClr>
              <a:buSzPts val="800"/>
              <a:buNone/>
              <a:defRPr sz="800">
                <a:solidFill>
                  <a:srgbClr val="A4A6A8"/>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7" name="Google Shape;187;p31"/>
          <p:cNvSpPr txBox="1">
            <a:spLocks noGrp="1"/>
          </p:cNvSpPr>
          <p:nvPr>
            <p:ph type="body" idx="3"/>
          </p:nvPr>
        </p:nvSpPr>
        <p:spPr>
          <a:xfrm>
            <a:off x="4760119" y="1271588"/>
            <a:ext cx="3899400" cy="3376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11499D"/>
              </a:buClr>
              <a:buSzPts val="900"/>
              <a:buNone/>
              <a:defRPr sz="900">
                <a:latin typeface="Arial"/>
                <a:ea typeface="Arial"/>
                <a:cs typeface="Arial"/>
                <a:sym typeface="Arial"/>
              </a:defRPr>
            </a:lvl1pPr>
            <a:lvl2pPr marL="914400" lvl="1" indent="-228600" algn="l" rtl="0">
              <a:lnSpc>
                <a:spcPct val="90000"/>
              </a:lnSpc>
              <a:spcBef>
                <a:spcPts val="400"/>
              </a:spcBef>
              <a:spcAft>
                <a:spcPts val="0"/>
              </a:spcAft>
              <a:buClr>
                <a:srgbClr val="A4A6A8"/>
              </a:buClr>
              <a:buSzPts val="700"/>
              <a:buNone/>
              <a:defRPr sz="700">
                <a:latin typeface="Arial"/>
                <a:ea typeface="Arial"/>
                <a:cs typeface="Arial"/>
                <a:sym typeface="Arial"/>
              </a:defRPr>
            </a:lvl2pPr>
            <a:lvl3pPr marL="1371600" lvl="2" indent="-228600" algn="l" rtl="0">
              <a:lnSpc>
                <a:spcPct val="90000"/>
              </a:lnSpc>
              <a:spcBef>
                <a:spcPts val="400"/>
              </a:spcBef>
              <a:spcAft>
                <a:spcPts val="0"/>
              </a:spcAft>
              <a:buClr>
                <a:srgbClr val="A4A6A8"/>
              </a:buClr>
              <a:buSzPts val="700"/>
              <a:buNone/>
              <a:defRPr sz="700">
                <a:latin typeface="Arial"/>
                <a:ea typeface="Arial"/>
                <a:cs typeface="Arial"/>
                <a:sym typeface="Arial"/>
              </a:defRPr>
            </a:lvl3pPr>
            <a:lvl4pPr marL="1828800" lvl="3" indent="-228600" algn="l" rtl="0">
              <a:lnSpc>
                <a:spcPct val="90000"/>
              </a:lnSpc>
              <a:spcBef>
                <a:spcPts val="400"/>
              </a:spcBef>
              <a:spcAft>
                <a:spcPts val="0"/>
              </a:spcAft>
              <a:buClr>
                <a:srgbClr val="A4A6A8"/>
              </a:buClr>
              <a:buSzPts val="600"/>
              <a:buNone/>
              <a:defRPr sz="600">
                <a:latin typeface="Arial"/>
                <a:ea typeface="Arial"/>
                <a:cs typeface="Arial"/>
                <a:sym typeface="Arial"/>
              </a:defRPr>
            </a:lvl4pPr>
            <a:lvl5pPr marL="2286000" lvl="4" indent="-228600" algn="l" rtl="0">
              <a:lnSpc>
                <a:spcPct val="90000"/>
              </a:lnSpc>
              <a:spcBef>
                <a:spcPts val="400"/>
              </a:spcBef>
              <a:spcAft>
                <a:spcPts val="0"/>
              </a:spcAft>
              <a:buClr>
                <a:srgbClr val="A4A6A8"/>
              </a:buClr>
              <a:buSzPts val="600"/>
              <a:buNone/>
              <a:defRPr sz="600">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OBJECT_1">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1596788" y="506101"/>
            <a:ext cx="7078200" cy="4530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11489E"/>
              </a:buClr>
              <a:buSzPts val="2400"/>
              <a:buFont typeface="Arial"/>
              <a:buNone/>
              <a:defRPr sz="2400" b="1" i="0">
                <a:solidFill>
                  <a:srgbClr val="11489E"/>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0" name="Google Shape;190;p32"/>
          <p:cNvSpPr txBox="1">
            <a:spLocks noGrp="1"/>
          </p:cNvSpPr>
          <p:nvPr>
            <p:ph type="body" idx="1"/>
          </p:nvPr>
        </p:nvSpPr>
        <p:spPr>
          <a:xfrm>
            <a:off x="429256" y="1269388"/>
            <a:ext cx="8245500" cy="34887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800"/>
              </a:spcBef>
              <a:spcAft>
                <a:spcPts val="0"/>
              </a:spcAft>
              <a:buClr>
                <a:srgbClr val="11489E"/>
              </a:buClr>
              <a:buSzPts val="1400"/>
              <a:buNone/>
              <a:defRPr sz="1400" b="0" i="0">
                <a:solidFill>
                  <a:srgbClr val="11489E"/>
                </a:solidFill>
                <a:latin typeface="Arial"/>
                <a:ea typeface="Arial"/>
                <a:cs typeface="Arial"/>
                <a:sym typeface="Arial"/>
              </a:defRPr>
            </a:lvl1pPr>
            <a:lvl2pPr marL="914400" lvl="1" indent="-228600" algn="l" rtl="0">
              <a:lnSpc>
                <a:spcPct val="90000"/>
              </a:lnSpc>
              <a:spcBef>
                <a:spcPts val="400"/>
              </a:spcBef>
              <a:spcAft>
                <a:spcPts val="0"/>
              </a:spcAft>
              <a:buClr>
                <a:srgbClr val="A4A6A8"/>
              </a:buClr>
              <a:buSzPts val="1400"/>
              <a:buNone/>
              <a:defRPr/>
            </a:lvl2pPr>
            <a:lvl3pPr marL="1371600" lvl="2" indent="-228600" algn="l" rtl="0">
              <a:lnSpc>
                <a:spcPct val="90000"/>
              </a:lnSpc>
              <a:spcBef>
                <a:spcPts val="400"/>
              </a:spcBef>
              <a:spcAft>
                <a:spcPts val="0"/>
              </a:spcAft>
              <a:buClr>
                <a:srgbClr val="A4A6A8"/>
              </a:buClr>
              <a:buSzPts val="1400"/>
              <a:buNone/>
              <a:defRPr/>
            </a:lvl3pPr>
            <a:lvl4pPr marL="1828800" lvl="3" indent="-228600" algn="l" rtl="0">
              <a:lnSpc>
                <a:spcPct val="90000"/>
              </a:lnSpc>
              <a:spcBef>
                <a:spcPts val="400"/>
              </a:spcBef>
              <a:spcAft>
                <a:spcPts val="0"/>
              </a:spcAft>
              <a:buClr>
                <a:srgbClr val="A4A6A8"/>
              </a:buClr>
              <a:buSzPts val="1400"/>
              <a:buNone/>
              <a:defRPr/>
            </a:lvl4pPr>
            <a:lvl5pPr marL="2286000" lvl="4" indent="-228600" algn="l" rtl="0">
              <a:lnSpc>
                <a:spcPct val="90000"/>
              </a:lnSpc>
              <a:spcBef>
                <a:spcPts val="400"/>
              </a:spcBef>
              <a:spcAft>
                <a:spcPts val="0"/>
              </a:spcAft>
              <a:buClr>
                <a:srgbClr val="A4A6A8"/>
              </a:buClr>
              <a:buSzPts val="1400"/>
              <a:buNone/>
              <a:defRPr/>
            </a:lvl5pPr>
            <a:lvl6pPr marL="2743200" lvl="5" indent="-228600" algn="l" rtl="0">
              <a:lnSpc>
                <a:spcPct val="90000"/>
              </a:lnSpc>
              <a:spcBef>
                <a:spcPts val="400"/>
              </a:spcBef>
              <a:spcAft>
                <a:spcPts val="0"/>
              </a:spcAft>
              <a:buClr>
                <a:schemeClr val="dk1"/>
              </a:buClr>
              <a:buSzPts val="1400"/>
              <a:buNone/>
              <a:defRPr/>
            </a:lvl6pPr>
            <a:lvl7pPr marL="3200400" lvl="6" indent="-228600" algn="l" rtl="0">
              <a:lnSpc>
                <a:spcPct val="90000"/>
              </a:lnSpc>
              <a:spcBef>
                <a:spcPts val="400"/>
              </a:spcBef>
              <a:spcAft>
                <a:spcPts val="0"/>
              </a:spcAft>
              <a:buClr>
                <a:schemeClr val="dk1"/>
              </a:buClr>
              <a:buSzPts val="1400"/>
              <a:buNone/>
              <a:defRPr/>
            </a:lvl7pPr>
            <a:lvl8pPr marL="3657600" lvl="7" indent="-228600" algn="l" rtl="0">
              <a:lnSpc>
                <a:spcPct val="90000"/>
              </a:lnSpc>
              <a:spcBef>
                <a:spcPts val="400"/>
              </a:spcBef>
              <a:spcAft>
                <a:spcPts val="0"/>
              </a:spcAft>
              <a:buClr>
                <a:schemeClr val="dk1"/>
              </a:buClr>
              <a:buSzPts val="1400"/>
              <a:buNone/>
              <a:defRPr/>
            </a:lvl8pPr>
            <a:lvl9pPr marL="4114800" lvl="8" indent="-228600" algn="l" rtl="0">
              <a:lnSpc>
                <a:spcPct val="90000"/>
              </a:lnSpc>
              <a:spcBef>
                <a:spcPts val="400"/>
              </a:spcBef>
              <a:spcAft>
                <a:spcPts val="0"/>
              </a:spcAft>
              <a:buClr>
                <a:schemeClr val="dk1"/>
              </a:buClr>
              <a:buSzPts val="1400"/>
              <a:buNone/>
              <a:defRPr/>
            </a:lvl9pPr>
          </a:lstStyle>
          <a:p>
            <a:endParaRPr/>
          </a:p>
        </p:txBody>
      </p:sp>
      <p:sp>
        <p:nvSpPr>
          <p:cNvPr id="191" name="Google Shape;191;p32"/>
          <p:cNvSpPr txBox="1">
            <a:spLocks noGrp="1"/>
          </p:cNvSpPr>
          <p:nvPr>
            <p:ph type="ftr" idx="11"/>
          </p:nvPr>
        </p:nvSpPr>
        <p:spPr>
          <a:xfrm>
            <a:off x="1168908" y="4885658"/>
            <a:ext cx="2716500" cy="11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100"/>
              <a:buNone/>
              <a:defRPr sz="800" b="1" i="0">
                <a:solidFill>
                  <a:schemeClr val="dk1"/>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2" name="Google Shape;192;p32"/>
          <p:cNvSpPr txBox="1">
            <a:spLocks noGrp="1"/>
          </p:cNvSpPr>
          <p:nvPr>
            <p:ph type="dt" idx="10"/>
          </p:nvPr>
        </p:nvSpPr>
        <p:spPr>
          <a:xfrm>
            <a:off x="468706" y="4890229"/>
            <a:ext cx="331500" cy="114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100"/>
              <a:buNone/>
              <a:defRPr sz="800" b="1" i="0">
                <a:solidFill>
                  <a:srgbClr val="009CD9"/>
                </a:solidFill>
                <a:latin typeface="Arial"/>
                <a:ea typeface="Arial"/>
                <a:cs typeface="Arial"/>
                <a:sym typeface="Arial"/>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3" name="Google Shape;193;p32"/>
          <p:cNvSpPr txBox="1">
            <a:spLocks noGrp="1"/>
          </p:cNvSpPr>
          <p:nvPr>
            <p:ph type="sldNum" idx="12"/>
          </p:nvPr>
        </p:nvSpPr>
        <p:spPr>
          <a:xfrm>
            <a:off x="8566785" y="4767263"/>
            <a:ext cx="389100" cy="273900"/>
          </a:xfrm>
          <a:prstGeom prst="rect">
            <a:avLst/>
          </a:prstGeom>
          <a:noFill/>
          <a:ln>
            <a:noFill/>
          </a:ln>
        </p:spPr>
        <p:txBody>
          <a:bodyPr spcFirstLastPara="1" wrap="square" lIns="0" tIns="0" rIns="0" bIns="0" anchor="ctr" anchorCtr="0">
            <a:noAutofit/>
          </a:bodyPr>
          <a:lstStyle>
            <a:lvl1pPr marL="12700" marR="0" lvl="0" indent="0" algn="r" rtl="0">
              <a:lnSpc>
                <a:spcPct val="100250"/>
              </a:lnSpc>
              <a:spcBef>
                <a:spcPts val="0"/>
              </a:spcBef>
              <a:spcAft>
                <a:spcPts val="0"/>
              </a:spcAft>
              <a:buClr>
                <a:srgbClr val="000000"/>
              </a:buClr>
              <a:buSzPts val="1500"/>
              <a:buFont typeface="Arial"/>
              <a:buNone/>
              <a:defRPr sz="1500" b="1" i="0" u="none" strike="noStrike" cap="none">
                <a:solidFill>
                  <a:srgbClr val="009DDA"/>
                </a:solidFill>
                <a:latin typeface="Arial"/>
                <a:ea typeface="Arial"/>
                <a:cs typeface="Arial"/>
                <a:sym typeface="Arial"/>
              </a:defRPr>
            </a:lvl1pPr>
            <a:lvl2pPr marL="12700" marR="0" lvl="1" indent="0" algn="r" rtl="0">
              <a:lnSpc>
                <a:spcPct val="100250"/>
              </a:lnSpc>
              <a:spcBef>
                <a:spcPts val="0"/>
              </a:spcBef>
              <a:spcAft>
                <a:spcPts val="0"/>
              </a:spcAft>
              <a:buClr>
                <a:srgbClr val="000000"/>
              </a:buClr>
              <a:buSzPts val="1500"/>
              <a:buFont typeface="Arial"/>
              <a:buNone/>
              <a:defRPr sz="1500" b="1" i="0" u="none" strike="noStrike" cap="none">
                <a:solidFill>
                  <a:srgbClr val="009DDA"/>
                </a:solidFill>
                <a:latin typeface="Arial"/>
                <a:ea typeface="Arial"/>
                <a:cs typeface="Arial"/>
                <a:sym typeface="Arial"/>
              </a:defRPr>
            </a:lvl2pPr>
            <a:lvl3pPr marL="12700" marR="0" lvl="2" indent="0" algn="r" rtl="0">
              <a:lnSpc>
                <a:spcPct val="100250"/>
              </a:lnSpc>
              <a:spcBef>
                <a:spcPts val="0"/>
              </a:spcBef>
              <a:spcAft>
                <a:spcPts val="0"/>
              </a:spcAft>
              <a:buClr>
                <a:srgbClr val="000000"/>
              </a:buClr>
              <a:buSzPts val="1500"/>
              <a:buFont typeface="Arial"/>
              <a:buNone/>
              <a:defRPr sz="1500" b="1" i="0" u="none" strike="noStrike" cap="none">
                <a:solidFill>
                  <a:srgbClr val="009DDA"/>
                </a:solidFill>
                <a:latin typeface="Arial"/>
                <a:ea typeface="Arial"/>
                <a:cs typeface="Arial"/>
                <a:sym typeface="Arial"/>
              </a:defRPr>
            </a:lvl3pPr>
            <a:lvl4pPr marL="12700" marR="0" lvl="3" indent="0" algn="r" rtl="0">
              <a:lnSpc>
                <a:spcPct val="100250"/>
              </a:lnSpc>
              <a:spcBef>
                <a:spcPts val="0"/>
              </a:spcBef>
              <a:spcAft>
                <a:spcPts val="0"/>
              </a:spcAft>
              <a:buClr>
                <a:srgbClr val="000000"/>
              </a:buClr>
              <a:buSzPts val="1500"/>
              <a:buFont typeface="Arial"/>
              <a:buNone/>
              <a:defRPr sz="1500" b="1" i="0" u="none" strike="noStrike" cap="none">
                <a:solidFill>
                  <a:srgbClr val="009DDA"/>
                </a:solidFill>
                <a:latin typeface="Arial"/>
                <a:ea typeface="Arial"/>
                <a:cs typeface="Arial"/>
                <a:sym typeface="Arial"/>
              </a:defRPr>
            </a:lvl4pPr>
            <a:lvl5pPr marL="12700" marR="0" lvl="4" indent="0" algn="r" rtl="0">
              <a:lnSpc>
                <a:spcPct val="100250"/>
              </a:lnSpc>
              <a:spcBef>
                <a:spcPts val="0"/>
              </a:spcBef>
              <a:spcAft>
                <a:spcPts val="0"/>
              </a:spcAft>
              <a:buClr>
                <a:srgbClr val="000000"/>
              </a:buClr>
              <a:buSzPts val="1500"/>
              <a:buFont typeface="Arial"/>
              <a:buNone/>
              <a:defRPr sz="1500" b="1" i="0" u="none" strike="noStrike" cap="none">
                <a:solidFill>
                  <a:srgbClr val="009DDA"/>
                </a:solidFill>
                <a:latin typeface="Arial"/>
                <a:ea typeface="Arial"/>
                <a:cs typeface="Arial"/>
                <a:sym typeface="Arial"/>
              </a:defRPr>
            </a:lvl5pPr>
            <a:lvl6pPr marL="12700" marR="0" lvl="5" indent="0" algn="r" rtl="0">
              <a:lnSpc>
                <a:spcPct val="100250"/>
              </a:lnSpc>
              <a:spcBef>
                <a:spcPts val="0"/>
              </a:spcBef>
              <a:spcAft>
                <a:spcPts val="0"/>
              </a:spcAft>
              <a:buClr>
                <a:srgbClr val="000000"/>
              </a:buClr>
              <a:buSzPts val="1500"/>
              <a:buFont typeface="Arial"/>
              <a:buNone/>
              <a:defRPr sz="1500" b="1" i="0" u="none" strike="noStrike" cap="none">
                <a:solidFill>
                  <a:srgbClr val="009DDA"/>
                </a:solidFill>
                <a:latin typeface="Arial"/>
                <a:ea typeface="Arial"/>
                <a:cs typeface="Arial"/>
                <a:sym typeface="Arial"/>
              </a:defRPr>
            </a:lvl6pPr>
            <a:lvl7pPr marL="12700" marR="0" lvl="6" indent="0" algn="r" rtl="0">
              <a:lnSpc>
                <a:spcPct val="100250"/>
              </a:lnSpc>
              <a:spcBef>
                <a:spcPts val="0"/>
              </a:spcBef>
              <a:spcAft>
                <a:spcPts val="0"/>
              </a:spcAft>
              <a:buClr>
                <a:srgbClr val="000000"/>
              </a:buClr>
              <a:buSzPts val="1500"/>
              <a:buFont typeface="Arial"/>
              <a:buNone/>
              <a:defRPr sz="1500" b="1" i="0" u="none" strike="noStrike" cap="none">
                <a:solidFill>
                  <a:srgbClr val="009DDA"/>
                </a:solidFill>
                <a:latin typeface="Arial"/>
                <a:ea typeface="Arial"/>
                <a:cs typeface="Arial"/>
                <a:sym typeface="Arial"/>
              </a:defRPr>
            </a:lvl7pPr>
            <a:lvl8pPr marL="12700" marR="0" lvl="7" indent="0" algn="r" rtl="0">
              <a:lnSpc>
                <a:spcPct val="100250"/>
              </a:lnSpc>
              <a:spcBef>
                <a:spcPts val="0"/>
              </a:spcBef>
              <a:spcAft>
                <a:spcPts val="0"/>
              </a:spcAft>
              <a:buClr>
                <a:srgbClr val="000000"/>
              </a:buClr>
              <a:buSzPts val="1500"/>
              <a:buFont typeface="Arial"/>
              <a:buNone/>
              <a:defRPr sz="1500" b="1" i="0" u="none" strike="noStrike" cap="none">
                <a:solidFill>
                  <a:srgbClr val="009DDA"/>
                </a:solidFill>
                <a:latin typeface="Arial"/>
                <a:ea typeface="Arial"/>
                <a:cs typeface="Arial"/>
                <a:sym typeface="Arial"/>
              </a:defRPr>
            </a:lvl8pPr>
            <a:lvl9pPr marL="12700" marR="0" lvl="8" indent="0" algn="r" rtl="0">
              <a:lnSpc>
                <a:spcPct val="100250"/>
              </a:lnSpc>
              <a:spcBef>
                <a:spcPts val="0"/>
              </a:spcBef>
              <a:spcAft>
                <a:spcPts val="0"/>
              </a:spcAft>
              <a:buClr>
                <a:srgbClr val="000000"/>
              </a:buClr>
              <a:buSzPts val="1500"/>
              <a:buFont typeface="Arial"/>
              <a:buNone/>
              <a:defRPr sz="1500" b="1" i="0" u="none" strike="noStrike" cap="none">
                <a:solidFill>
                  <a:srgbClr val="009DDA"/>
                </a:solidFill>
                <a:latin typeface="Arial"/>
                <a:ea typeface="Arial"/>
                <a:cs typeface="Arial"/>
                <a:sym typeface="Arial"/>
              </a:defRPr>
            </a:lvl9pPr>
          </a:lstStyle>
          <a:p>
            <a:pPr marL="1270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v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p:nvPr/>
        </p:nvSpPr>
        <p:spPr>
          <a:xfrm>
            <a:off x="7554723" y="4558400"/>
            <a:ext cx="1589100" cy="585000"/>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 name="Google Shape;86;p18"/>
          <p:cNvSpPr/>
          <p:nvPr/>
        </p:nvSpPr>
        <p:spPr>
          <a:xfrm>
            <a:off x="472059" y="1001268"/>
            <a:ext cx="8202454" cy="0"/>
          </a:xfrm>
          <a:custGeom>
            <a:avLst/>
            <a:gdLst/>
            <a:ahLst/>
            <a:cxnLst/>
            <a:rect l="l" t="t" r="r" b="b"/>
            <a:pathLst>
              <a:path w="10936605" h="120000" extrusionOk="0">
                <a:moveTo>
                  <a:pt x="10936605" y="0"/>
                </a:moveTo>
                <a:lnTo>
                  <a:pt x="0" y="0"/>
                </a:lnTo>
              </a:path>
            </a:pathLst>
          </a:custGeom>
          <a:noFill/>
          <a:ln w="12175" cap="flat" cmpd="sng">
            <a:solidFill>
              <a:srgbClr val="0A9DD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 name="Google Shape;87;p18"/>
          <p:cNvSpPr/>
          <p:nvPr/>
        </p:nvSpPr>
        <p:spPr>
          <a:xfrm>
            <a:off x="472059" y="4800600"/>
            <a:ext cx="635794" cy="0"/>
          </a:xfrm>
          <a:custGeom>
            <a:avLst/>
            <a:gdLst/>
            <a:ahLst/>
            <a:cxnLst/>
            <a:rect l="l" t="t" r="r" b="b"/>
            <a:pathLst>
              <a:path w="847725" h="120000" extrusionOk="0">
                <a:moveTo>
                  <a:pt x="0" y="0"/>
                </a:moveTo>
                <a:lnTo>
                  <a:pt x="847471" y="0"/>
                </a:lnTo>
              </a:path>
            </a:pathLst>
          </a:custGeom>
          <a:noFill/>
          <a:ln w="9525" cap="flat" cmpd="sng">
            <a:solidFill>
              <a:srgbClr val="0A9DD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 name="Google Shape;88;p18"/>
          <p:cNvSpPr/>
          <p:nvPr/>
        </p:nvSpPr>
        <p:spPr>
          <a:xfrm>
            <a:off x="424053" y="248009"/>
            <a:ext cx="847800" cy="5889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 name="Google Shape;89;p18"/>
          <p:cNvSpPr txBox="1">
            <a:spLocks noGrp="1"/>
          </p:cNvSpPr>
          <p:nvPr>
            <p:ph type="title"/>
          </p:nvPr>
        </p:nvSpPr>
        <p:spPr>
          <a:xfrm>
            <a:off x="1437512" y="346615"/>
            <a:ext cx="6268800" cy="339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2100" b="1" i="0" u="none" strike="noStrike" cap="none">
                <a:solidFill>
                  <a:srgbClr val="12479C"/>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18"/>
          <p:cNvSpPr txBox="1">
            <a:spLocks noGrp="1"/>
          </p:cNvSpPr>
          <p:nvPr>
            <p:ph type="body" idx="1"/>
          </p:nvPr>
        </p:nvSpPr>
        <p:spPr>
          <a:xfrm>
            <a:off x="852297" y="1205959"/>
            <a:ext cx="7439400" cy="237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Calibri"/>
                <a:ea typeface="Calibri"/>
                <a:cs typeface="Calibri"/>
                <a:sym typeface="Calibri"/>
              </a:defRPr>
            </a:lvl9pPr>
          </a:lstStyle>
          <a:p>
            <a:endParaRPr/>
          </a:p>
        </p:txBody>
      </p:sp>
      <p:sp>
        <p:nvSpPr>
          <p:cNvPr id="91" name="Google Shape;91;p18"/>
          <p:cNvSpPr txBox="1">
            <a:spLocks noGrp="1"/>
          </p:cNvSpPr>
          <p:nvPr>
            <p:ph type="ftr" idx="11"/>
          </p:nvPr>
        </p:nvSpPr>
        <p:spPr>
          <a:xfrm>
            <a:off x="1194054" y="4871167"/>
            <a:ext cx="3180900" cy="139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rgbClr val="43B5F4"/>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2" name="Google Shape;92;p18"/>
          <p:cNvSpPr txBox="1">
            <a:spLocks noGrp="1"/>
          </p:cNvSpPr>
          <p:nvPr>
            <p:ph type="dt" idx="10"/>
          </p:nvPr>
        </p:nvSpPr>
        <p:spPr>
          <a:xfrm>
            <a:off x="468706" y="4875200"/>
            <a:ext cx="435900" cy="150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100"/>
              <a:buFont typeface="Arial"/>
              <a:buNone/>
              <a:defRPr sz="900" b="1" i="0" u="none" strike="noStrike" cap="none">
                <a:solidFill>
                  <a:srgbClr val="11479D"/>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sldNum" idx="12"/>
          </p:nvPr>
        </p:nvSpPr>
        <p:spPr>
          <a:xfrm>
            <a:off x="8757475" y="4789728"/>
            <a:ext cx="159600" cy="238200"/>
          </a:xfrm>
          <a:prstGeom prst="rect">
            <a:avLst/>
          </a:prstGeom>
          <a:noFill/>
          <a:ln>
            <a:noFill/>
          </a:ln>
        </p:spPr>
        <p:txBody>
          <a:bodyPr spcFirstLastPara="1" wrap="square" lIns="0" tIns="0" rIns="0" bIns="0" anchor="t" anchorCtr="0">
            <a:noAutofit/>
          </a:bodyPr>
          <a:lstStyle>
            <a:lvl1pPr marL="25400" marR="0" lvl="0"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25400" marR="0" lvl="1"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25400" marR="0" lvl="2"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25400" marR="0" lvl="3"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25400" marR="0" lvl="4"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25400" marR="0" lvl="5"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25400" marR="0" lvl="6"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25400" marR="0" lvl="7"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25400" marR="0" lvl="8" indent="0" algn="l" rtl="0">
              <a:lnSpc>
                <a:spcPct val="1185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vi"/>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2.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jpg"/><Relationship Id="rId1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Google Shape;198;p33"/>
          <p:cNvGrpSpPr/>
          <p:nvPr/>
        </p:nvGrpSpPr>
        <p:grpSpPr>
          <a:xfrm>
            <a:off x="0" y="-13539"/>
            <a:ext cx="9144000" cy="5143500"/>
            <a:chOff x="0" y="0"/>
            <a:chExt cx="12192000" cy="6858000"/>
          </a:xfrm>
        </p:grpSpPr>
        <p:sp>
          <p:nvSpPr>
            <p:cNvPr id="199" name="Google Shape;199;p33"/>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
          <p:nvSpPr>
            <p:cNvPr id="200" name="Google Shape;200;p33"/>
            <p:cNvSpPr/>
            <p:nvPr/>
          </p:nvSpPr>
          <p:spPr>
            <a:xfrm>
              <a:off x="470916" y="303275"/>
              <a:ext cx="1214700" cy="969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grpSp>
      <p:sp>
        <p:nvSpPr>
          <p:cNvPr id="201" name="Google Shape;201;p33"/>
          <p:cNvSpPr txBox="1"/>
          <p:nvPr/>
        </p:nvSpPr>
        <p:spPr>
          <a:xfrm>
            <a:off x="2963999" y="4515575"/>
            <a:ext cx="3216000" cy="205800"/>
          </a:xfrm>
          <a:prstGeom prst="rect">
            <a:avLst/>
          </a:prstGeom>
          <a:noFill/>
          <a:ln>
            <a:noFill/>
          </a:ln>
        </p:spPr>
        <p:txBody>
          <a:bodyPr spcFirstLastPara="1" wrap="square" lIns="0" tIns="9525" rIns="0" bIns="0" anchor="t" anchorCtr="0">
            <a:spAutoFit/>
          </a:bodyPr>
          <a:lstStyle/>
          <a:p>
            <a:pPr marL="0" marR="0" lvl="0" indent="0" algn="r" rtl="0">
              <a:lnSpc>
                <a:spcPct val="115000"/>
              </a:lnSpc>
              <a:spcBef>
                <a:spcPts val="0"/>
              </a:spcBef>
              <a:spcAft>
                <a:spcPts val="0"/>
              </a:spcAft>
              <a:buClr>
                <a:srgbClr val="000000"/>
              </a:buClr>
              <a:buSzPts val="1275"/>
              <a:buFont typeface="Arial"/>
              <a:buNone/>
            </a:pPr>
            <a:r>
              <a:rPr lang="vi" sz="1275" b="1">
                <a:solidFill>
                  <a:schemeClr val="lt1"/>
                </a:solidFill>
                <a:latin typeface="Asap"/>
                <a:ea typeface="Asap"/>
                <a:cs typeface="Asap"/>
                <a:sym typeface="Asap"/>
              </a:rPr>
              <a:t>Công ty TNHH Công nghệ ezCloud Toàn Cầu</a:t>
            </a:r>
            <a:endParaRPr sz="2175" b="1" i="0" u="none" strike="noStrike" cap="none">
              <a:solidFill>
                <a:schemeClr val="lt1"/>
              </a:solidFill>
              <a:latin typeface="Montserrat"/>
              <a:ea typeface="Montserrat"/>
              <a:cs typeface="Montserrat"/>
              <a:sym typeface="Montserrat"/>
            </a:endParaRPr>
          </a:p>
        </p:txBody>
      </p:sp>
      <p:sp>
        <p:nvSpPr>
          <p:cNvPr id="202" name="Google Shape;202;p33"/>
          <p:cNvSpPr txBox="1"/>
          <p:nvPr/>
        </p:nvSpPr>
        <p:spPr>
          <a:xfrm>
            <a:off x="262900" y="1858100"/>
            <a:ext cx="8966700" cy="9003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vi" sz="2700" b="1">
                <a:solidFill>
                  <a:srgbClr val="FFFFFF"/>
                </a:solidFill>
                <a:latin typeface="Asap"/>
                <a:ea typeface="Asap"/>
                <a:cs typeface="Asap"/>
                <a:sym typeface="Asap"/>
              </a:rPr>
              <a:t>NỀN TẢNG QUẢN TRỊ CHO KHÁCH SẠN TỪ 0 -2 SAO</a:t>
            </a:r>
            <a:endParaRPr sz="2700" b="1">
              <a:solidFill>
                <a:srgbClr val="FFFFFF"/>
              </a:solidFill>
              <a:latin typeface="Asap"/>
              <a:ea typeface="Asap"/>
              <a:cs typeface="Asap"/>
              <a:sym typeface="Asap"/>
            </a:endParaRPr>
          </a:p>
          <a:p>
            <a:pPr marL="0" marR="0" lvl="0" indent="0" algn="ctr" rtl="0">
              <a:lnSpc>
                <a:spcPct val="100000"/>
              </a:lnSpc>
              <a:spcBef>
                <a:spcPts val="0"/>
              </a:spcBef>
              <a:spcAft>
                <a:spcPts val="0"/>
              </a:spcAft>
              <a:buClr>
                <a:srgbClr val="000000"/>
              </a:buClr>
              <a:buSzPts val="3000"/>
              <a:buFont typeface="Arial"/>
              <a:buNone/>
            </a:pPr>
            <a:r>
              <a:rPr lang="vi" sz="2700" b="1">
                <a:solidFill>
                  <a:srgbClr val="FFFFFF"/>
                </a:solidFill>
                <a:latin typeface="Asap"/>
                <a:ea typeface="Asap"/>
                <a:cs typeface="Asap"/>
                <a:sym typeface="Asap"/>
              </a:rPr>
              <a:t>(VỪA VÀ NHỎ)</a:t>
            </a:r>
            <a:endParaRPr sz="2700" b="1">
              <a:solidFill>
                <a:srgbClr val="FFFFFF"/>
              </a:solidFill>
              <a:latin typeface="Asap"/>
              <a:ea typeface="Asap"/>
              <a:cs typeface="Asap"/>
              <a:sym typeface="Asap"/>
            </a:endParaRPr>
          </a:p>
        </p:txBody>
      </p:sp>
      <p:sp>
        <p:nvSpPr>
          <p:cNvPr id="203" name="Google Shape;203;p33"/>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vi"/>
              <a:t>1</a:t>
            </a:fld>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2"/>
          <p:cNvSpPr txBox="1"/>
          <p:nvPr/>
        </p:nvSpPr>
        <p:spPr>
          <a:xfrm>
            <a:off x="1109663" y="4852988"/>
            <a:ext cx="3982500" cy="1833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0" i="0" u="none" strike="noStrike" cap="none">
                <a:solidFill>
                  <a:srgbClr val="00B0F0"/>
                </a:solidFill>
                <a:latin typeface="Asap"/>
                <a:ea typeface="Asap"/>
                <a:cs typeface="Asap"/>
                <a:sym typeface="Asap"/>
              </a:rPr>
              <a:t>Nền tảng quản lý và kinh doanh khách sạn có thị phần số 1 tại Việt Nam</a:t>
            </a:r>
            <a:endParaRPr sz="900" b="0" i="0" u="none" strike="noStrike" cap="none">
              <a:solidFill>
                <a:srgbClr val="A4A6A8"/>
              </a:solidFill>
              <a:latin typeface="Asap"/>
              <a:ea typeface="Asap"/>
              <a:cs typeface="Asap"/>
              <a:sym typeface="Asap"/>
            </a:endParaRPr>
          </a:p>
        </p:txBody>
      </p:sp>
      <p:sp>
        <p:nvSpPr>
          <p:cNvPr id="519" name="Google Shape;519;p42"/>
          <p:cNvSpPr txBox="1"/>
          <p:nvPr/>
        </p:nvSpPr>
        <p:spPr>
          <a:xfrm>
            <a:off x="409575" y="4857750"/>
            <a:ext cx="771600" cy="1833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1" i="0" u="none" strike="noStrike" cap="none">
                <a:solidFill>
                  <a:srgbClr val="11499E"/>
                </a:solidFill>
                <a:latin typeface="Asap"/>
                <a:ea typeface="Asap"/>
                <a:cs typeface="Asap"/>
                <a:sym typeface="Asap"/>
              </a:rPr>
              <a:t>ezCloud</a:t>
            </a:r>
            <a:endParaRPr sz="900" b="1" i="0" u="none" strike="noStrike" cap="none">
              <a:solidFill>
                <a:srgbClr val="11499E"/>
              </a:solidFill>
              <a:latin typeface="Asap"/>
              <a:ea typeface="Asap"/>
              <a:cs typeface="Asap"/>
              <a:sym typeface="Asap"/>
            </a:endParaRPr>
          </a:p>
        </p:txBody>
      </p:sp>
      <p:sp>
        <p:nvSpPr>
          <p:cNvPr id="520" name="Google Shape;520;p42"/>
          <p:cNvSpPr txBox="1">
            <a:spLocks noGrp="1"/>
          </p:cNvSpPr>
          <p:nvPr>
            <p:ph type="title" idx="4294967295"/>
          </p:nvPr>
        </p:nvSpPr>
        <p:spPr>
          <a:xfrm>
            <a:off x="1470745" y="203036"/>
            <a:ext cx="7085100" cy="5358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Clr>
                <a:srgbClr val="11499D"/>
              </a:buClr>
              <a:buSzPts val="3600"/>
              <a:buFont typeface="Asap"/>
              <a:buNone/>
            </a:pPr>
            <a:r>
              <a:rPr lang="vi">
                <a:latin typeface="Asap"/>
                <a:ea typeface="Asap"/>
                <a:cs typeface="Asap"/>
                <a:sym typeface="Asap"/>
              </a:rPr>
              <a:t>SỐ LƯỢNG TĂNG TRƯỞNG BOOKING THEO VÙNG</a:t>
            </a:r>
            <a:endParaRPr sz="2100">
              <a:latin typeface="Asap"/>
              <a:ea typeface="Asap"/>
              <a:cs typeface="Asap"/>
              <a:sym typeface="Asap"/>
            </a:endParaRPr>
          </a:p>
        </p:txBody>
      </p:sp>
      <p:sp>
        <p:nvSpPr>
          <p:cNvPr id="521" name="Google Shape;521;p42"/>
          <p:cNvSpPr txBox="1">
            <a:spLocks noGrp="1"/>
          </p:cNvSpPr>
          <p:nvPr>
            <p:ph type="sldNum" idx="12"/>
          </p:nvPr>
        </p:nvSpPr>
        <p:spPr>
          <a:xfrm>
            <a:off x="8757475" y="4789725"/>
            <a:ext cx="289200" cy="238200"/>
          </a:xfrm>
          <a:prstGeom prst="rect">
            <a:avLst/>
          </a:prstGeom>
          <a:noFill/>
          <a:ln>
            <a:noFill/>
          </a:ln>
        </p:spPr>
        <p:txBody>
          <a:bodyPr spcFirstLastPara="1" wrap="square" lIns="0" tIns="0" rIns="0" bIns="0" anchor="t" anchorCtr="0">
            <a:noAutofit/>
          </a:bodyPr>
          <a:lstStyle/>
          <a:p>
            <a:pPr marL="25400" lvl="0" indent="0" algn="l" rtl="0">
              <a:spcBef>
                <a:spcPts val="0"/>
              </a:spcBef>
              <a:spcAft>
                <a:spcPts val="0"/>
              </a:spcAft>
              <a:buClr>
                <a:srgbClr val="000000"/>
              </a:buClr>
              <a:buSzPts val="1500"/>
              <a:buFont typeface="Arial"/>
              <a:buNone/>
            </a:pPr>
            <a:r>
              <a:rPr lang="vi"/>
              <a:t>9</a:t>
            </a:r>
            <a:endParaRPr/>
          </a:p>
        </p:txBody>
      </p:sp>
      <p:pic>
        <p:nvPicPr>
          <p:cNvPr id="522" name="Google Shape;522;p42" title="Points scored"/>
          <p:cNvPicPr preferRelativeResize="0"/>
          <p:nvPr/>
        </p:nvPicPr>
        <p:blipFill rotWithShape="1">
          <a:blip r:embed="rId3">
            <a:alphaModFix/>
          </a:blip>
          <a:srcRect/>
          <a:stretch/>
        </p:blipFill>
        <p:spPr>
          <a:xfrm>
            <a:off x="1952261" y="1043075"/>
            <a:ext cx="4938435" cy="2946447"/>
          </a:xfrm>
          <a:prstGeom prst="rect">
            <a:avLst/>
          </a:prstGeom>
          <a:noFill/>
          <a:ln>
            <a:noFill/>
          </a:ln>
        </p:spPr>
      </p:pic>
      <p:sp>
        <p:nvSpPr>
          <p:cNvPr id="523" name="Google Shape;523;p42"/>
          <p:cNvSpPr txBox="1"/>
          <p:nvPr/>
        </p:nvSpPr>
        <p:spPr>
          <a:xfrm>
            <a:off x="1140450" y="3951399"/>
            <a:ext cx="6863100" cy="785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vi" sz="1400" b="0" i="0" u="none" strike="noStrike" cap="none">
                <a:solidFill>
                  <a:schemeClr val="dk1"/>
                </a:solidFill>
                <a:latin typeface="Times New Roman"/>
                <a:ea typeface="Times New Roman"/>
                <a:cs typeface="Times New Roman"/>
                <a:sym typeface="Times New Roman"/>
              </a:rPr>
              <a:t>ezCloud đã hỗ trợ bài toán vận hành và tăng trưởng booking các vùng du lịch trọng điểm qua các số liệu thống kê cụ thể trên biểu đồ bằng hệ thống PMS và Hệ thống phân phối phòng tự động trên các kênh OTAs.</a:t>
            </a: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43"/>
          <p:cNvPicPr preferRelativeResize="0"/>
          <p:nvPr/>
        </p:nvPicPr>
        <p:blipFill rotWithShape="1">
          <a:blip r:embed="rId3">
            <a:alphaModFix/>
          </a:blip>
          <a:srcRect/>
          <a:stretch/>
        </p:blipFill>
        <p:spPr>
          <a:xfrm>
            <a:off x="-3940" y="-11370"/>
            <a:ext cx="9144000" cy="5143500"/>
          </a:xfrm>
          <a:prstGeom prst="rect">
            <a:avLst/>
          </a:prstGeom>
          <a:noFill/>
          <a:ln>
            <a:noFill/>
          </a:ln>
        </p:spPr>
      </p:pic>
      <p:sp>
        <p:nvSpPr>
          <p:cNvPr id="530" name="Google Shape;530;p43"/>
          <p:cNvSpPr txBox="1">
            <a:spLocks noGrp="1"/>
          </p:cNvSpPr>
          <p:nvPr>
            <p:ph type="title"/>
          </p:nvPr>
        </p:nvSpPr>
        <p:spPr>
          <a:xfrm>
            <a:off x="4267201" y="1723330"/>
            <a:ext cx="4360800" cy="925800"/>
          </a:xfrm>
          <a:prstGeom prst="rect">
            <a:avLst/>
          </a:prstGeom>
          <a:noFill/>
          <a:ln>
            <a:noFill/>
          </a:ln>
        </p:spPr>
        <p:txBody>
          <a:bodyPr spcFirstLastPara="1" wrap="square" lIns="68550" tIns="34275" rIns="68550" bIns="34275" anchor="ctr" anchorCtr="0">
            <a:noAutofit/>
          </a:bodyPr>
          <a:lstStyle/>
          <a:p>
            <a:pPr marL="0" lvl="0" indent="0" algn="r" rtl="0">
              <a:lnSpc>
                <a:spcPct val="90000"/>
              </a:lnSpc>
              <a:spcBef>
                <a:spcPts val="0"/>
              </a:spcBef>
              <a:spcAft>
                <a:spcPts val="0"/>
              </a:spcAft>
              <a:buClr>
                <a:schemeClr val="lt1"/>
              </a:buClr>
              <a:buSzPts val="3600"/>
              <a:buFont typeface="Asap"/>
              <a:buNone/>
            </a:pPr>
            <a:r>
              <a:rPr lang="vi" b="1">
                <a:latin typeface="Asap"/>
                <a:ea typeface="Asap"/>
                <a:cs typeface="Asap"/>
                <a:sym typeface="Asap"/>
              </a:rPr>
              <a:t>THANK YOU SO MUCH</a:t>
            </a:r>
            <a:endParaRPr>
              <a:latin typeface="Asap"/>
              <a:ea typeface="Asap"/>
              <a:cs typeface="Asap"/>
              <a:sym typeface="Asap"/>
            </a:endParaRPr>
          </a:p>
        </p:txBody>
      </p:sp>
      <p:sp>
        <p:nvSpPr>
          <p:cNvPr id="531" name="Google Shape;531;p43"/>
          <p:cNvSpPr txBox="1">
            <a:spLocks noGrp="1"/>
          </p:cNvSpPr>
          <p:nvPr>
            <p:ph type="body" idx="1"/>
          </p:nvPr>
        </p:nvSpPr>
        <p:spPr>
          <a:xfrm>
            <a:off x="3660007" y="2828109"/>
            <a:ext cx="4968000" cy="1802100"/>
          </a:xfrm>
          <a:prstGeom prst="rect">
            <a:avLst/>
          </a:prstGeom>
          <a:noFill/>
          <a:ln>
            <a:noFill/>
          </a:ln>
        </p:spPr>
        <p:txBody>
          <a:bodyPr spcFirstLastPara="1" wrap="square" lIns="68550" tIns="34275" rIns="68550" bIns="34275" anchor="t" anchorCtr="0">
            <a:noAutofit/>
          </a:bodyPr>
          <a:lstStyle/>
          <a:p>
            <a:pPr marL="457200" lvl="0" indent="0" algn="r" rtl="0">
              <a:lnSpc>
                <a:spcPct val="100000"/>
              </a:lnSpc>
              <a:spcBef>
                <a:spcPts val="0"/>
              </a:spcBef>
              <a:spcAft>
                <a:spcPts val="0"/>
              </a:spcAft>
              <a:buNone/>
            </a:pPr>
            <a:r>
              <a:rPr lang="vi" sz="1050" b="1">
                <a:solidFill>
                  <a:srgbClr val="FFFF00"/>
                </a:solidFill>
                <a:latin typeface="Asap"/>
                <a:ea typeface="Asap"/>
                <a:cs typeface="Asap"/>
                <a:sym typeface="Asap"/>
              </a:rPr>
              <a:t>EZCLOUD TECHNOLOGIES PTE. LTD</a:t>
            </a:r>
            <a:endParaRPr sz="1050">
              <a:solidFill>
                <a:srgbClr val="FFFF00"/>
              </a:solidFill>
              <a:latin typeface="Asap"/>
              <a:ea typeface="Asap"/>
              <a:cs typeface="Asap"/>
              <a:sym typeface="Asap"/>
            </a:endParaRPr>
          </a:p>
          <a:p>
            <a:pPr marL="0" lvl="0" indent="0" algn="r" rtl="0">
              <a:lnSpc>
                <a:spcPct val="100000"/>
              </a:lnSpc>
              <a:spcBef>
                <a:spcPts val="450"/>
              </a:spcBef>
              <a:spcAft>
                <a:spcPts val="0"/>
              </a:spcAft>
              <a:buSzPts val="1400"/>
              <a:buNone/>
            </a:pPr>
            <a:r>
              <a:rPr lang="vi" sz="1050">
                <a:latin typeface="Asap"/>
                <a:ea typeface="Asap"/>
                <a:cs typeface="Asap"/>
                <a:sym typeface="Asap"/>
              </a:rPr>
              <a:t>531 Upper Cross Street, #02-11 - Hong Lim Complex - Singapore 050531</a:t>
            </a:r>
            <a:endParaRPr>
              <a:latin typeface="Asap"/>
              <a:ea typeface="Asap"/>
              <a:cs typeface="Asap"/>
              <a:sym typeface="Asap"/>
            </a:endParaRPr>
          </a:p>
          <a:p>
            <a:pPr marL="457200" lvl="0" indent="0" algn="r" rtl="0">
              <a:lnSpc>
                <a:spcPct val="100000"/>
              </a:lnSpc>
              <a:spcBef>
                <a:spcPts val="450"/>
              </a:spcBef>
              <a:spcAft>
                <a:spcPts val="0"/>
              </a:spcAft>
              <a:buNone/>
            </a:pPr>
            <a:r>
              <a:rPr lang="vi" sz="1050" b="1">
                <a:solidFill>
                  <a:srgbClr val="FFFF00"/>
                </a:solidFill>
                <a:latin typeface="Asap"/>
                <a:ea typeface="Asap"/>
                <a:cs typeface="Asap"/>
                <a:sym typeface="Asap"/>
              </a:rPr>
              <a:t>VĂN PHÒNG HÀ NỘI</a:t>
            </a:r>
            <a:endParaRPr>
              <a:latin typeface="Asap"/>
              <a:ea typeface="Asap"/>
              <a:cs typeface="Asap"/>
              <a:sym typeface="Asap"/>
            </a:endParaRPr>
          </a:p>
          <a:p>
            <a:pPr marL="0" lvl="0" indent="0" algn="r" rtl="0">
              <a:lnSpc>
                <a:spcPct val="100000"/>
              </a:lnSpc>
              <a:spcBef>
                <a:spcPts val="450"/>
              </a:spcBef>
              <a:spcAft>
                <a:spcPts val="0"/>
              </a:spcAft>
              <a:buSzPts val="1400"/>
              <a:buNone/>
            </a:pPr>
            <a:r>
              <a:rPr lang="vi" sz="1050">
                <a:latin typeface="Asap"/>
                <a:ea typeface="Asap"/>
                <a:cs typeface="Asap"/>
                <a:sym typeface="Asap"/>
              </a:rPr>
              <a:t>Tầng 8, Tòa nhà LADECO, 266 Đội Cấn, P. Liễu Giai, Q. Ba Đình</a:t>
            </a:r>
            <a:endParaRPr sz="1050">
              <a:latin typeface="Asap"/>
              <a:ea typeface="Asap"/>
              <a:cs typeface="Asap"/>
              <a:sym typeface="Asap"/>
            </a:endParaRPr>
          </a:p>
          <a:p>
            <a:pPr marL="457200" lvl="0" indent="0" algn="r" rtl="0">
              <a:lnSpc>
                <a:spcPct val="100000"/>
              </a:lnSpc>
              <a:spcBef>
                <a:spcPts val="450"/>
              </a:spcBef>
              <a:spcAft>
                <a:spcPts val="0"/>
              </a:spcAft>
              <a:buNone/>
            </a:pPr>
            <a:r>
              <a:rPr lang="vi" sz="1050" b="1">
                <a:solidFill>
                  <a:srgbClr val="FFFF00"/>
                </a:solidFill>
                <a:latin typeface="Asap"/>
                <a:ea typeface="Asap"/>
                <a:cs typeface="Asap"/>
                <a:sym typeface="Asap"/>
              </a:rPr>
              <a:t>VĂN PHÒNG TP. HỒ CHÍ MINH</a:t>
            </a:r>
            <a:endParaRPr>
              <a:latin typeface="Asap"/>
              <a:ea typeface="Asap"/>
              <a:cs typeface="Asap"/>
              <a:sym typeface="Asap"/>
            </a:endParaRPr>
          </a:p>
          <a:p>
            <a:pPr marL="0" lvl="0" indent="0" algn="r" rtl="0">
              <a:lnSpc>
                <a:spcPct val="100000"/>
              </a:lnSpc>
              <a:spcBef>
                <a:spcPts val="450"/>
              </a:spcBef>
              <a:spcAft>
                <a:spcPts val="0"/>
              </a:spcAft>
              <a:buSzPts val="1400"/>
              <a:buNone/>
            </a:pPr>
            <a:r>
              <a:rPr lang="vi" sz="1050">
                <a:latin typeface="Asap"/>
                <a:ea typeface="Asap"/>
                <a:cs typeface="Asap"/>
                <a:sym typeface="Asap"/>
              </a:rPr>
              <a:t>Tầng 6, Tòa nhà Thanh Dung, 179 Nguyễn Cư Trinh, P. Nguyễn Cư Trinh, Q.1</a:t>
            </a:r>
            <a:endParaRPr>
              <a:latin typeface="Asap"/>
              <a:ea typeface="Asap"/>
              <a:cs typeface="Asap"/>
              <a:sym typeface="Asap"/>
            </a:endParaRPr>
          </a:p>
          <a:p>
            <a:pPr marL="457200" lvl="0" indent="0" algn="r" rtl="0">
              <a:lnSpc>
                <a:spcPct val="100000"/>
              </a:lnSpc>
              <a:spcBef>
                <a:spcPts val="450"/>
              </a:spcBef>
              <a:spcAft>
                <a:spcPts val="0"/>
              </a:spcAft>
              <a:buNone/>
            </a:pPr>
            <a:r>
              <a:rPr lang="vi" sz="1050" b="1">
                <a:solidFill>
                  <a:srgbClr val="FFFF00"/>
                </a:solidFill>
                <a:latin typeface="Asap"/>
                <a:ea typeface="Asap"/>
                <a:cs typeface="Asap"/>
                <a:sym typeface="Asap"/>
              </a:rPr>
              <a:t>CHI NHÁNH  </a:t>
            </a:r>
            <a:endParaRPr>
              <a:latin typeface="Asap"/>
              <a:ea typeface="Asap"/>
              <a:cs typeface="Asap"/>
              <a:sym typeface="Asap"/>
            </a:endParaRPr>
          </a:p>
          <a:p>
            <a:pPr marL="0" lvl="0" indent="0" algn="r" rtl="0">
              <a:lnSpc>
                <a:spcPct val="100000"/>
              </a:lnSpc>
              <a:spcBef>
                <a:spcPts val="450"/>
              </a:spcBef>
              <a:spcAft>
                <a:spcPts val="0"/>
              </a:spcAft>
              <a:buSzPts val="1400"/>
              <a:buNone/>
            </a:pPr>
            <a:r>
              <a:rPr lang="vi" sz="1050">
                <a:latin typeface="Asap"/>
                <a:ea typeface="Asap"/>
                <a:cs typeface="Asap"/>
                <a:sym typeface="Asap"/>
              </a:rPr>
              <a:t>Đà Nẵng | Phú Quốc | Đà Lạt | Nha Trang</a:t>
            </a:r>
            <a:endParaRPr>
              <a:latin typeface="Asap"/>
              <a:ea typeface="Asap"/>
              <a:cs typeface="Asap"/>
              <a:sym typeface="Asap"/>
            </a:endParaRPr>
          </a:p>
        </p:txBody>
      </p:sp>
      <p:sp>
        <p:nvSpPr>
          <p:cNvPr id="532" name="Google Shape;532;p43"/>
          <p:cNvSpPr txBox="1">
            <a:spLocks noGrp="1"/>
          </p:cNvSpPr>
          <p:nvPr>
            <p:ph type="body" idx="3"/>
          </p:nvPr>
        </p:nvSpPr>
        <p:spPr>
          <a:xfrm>
            <a:off x="2894799" y="4787264"/>
            <a:ext cx="2048400" cy="253800"/>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1400"/>
              <a:buNone/>
            </a:pPr>
            <a:r>
              <a:rPr lang="vi" sz="1050">
                <a:latin typeface="Asap"/>
                <a:ea typeface="Asap"/>
                <a:cs typeface="Asap"/>
                <a:sym typeface="Asap"/>
              </a:rPr>
              <a:t>Website: ezCloud.com</a:t>
            </a:r>
            <a:endParaRPr>
              <a:latin typeface="Asap"/>
              <a:ea typeface="Asap"/>
              <a:cs typeface="Asap"/>
              <a:sym typeface="Asap"/>
            </a:endParaRPr>
          </a:p>
        </p:txBody>
      </p:sp>
      <p:sp>
        <p:nvSpPr>
          <p:cNvPr id="533" name="Google Shape;533;p43"/>
          <p:cNvSpPr txBox="1">
            <a:spLocks noGrp="1"/>
          </p:cNvSpPr>
          <p:nvPr>
            <p:ph type="body" idx="4"/>
          </p:nvPr>
        </p:nvSpPr>
        <p:spPr>
          <a:xfrm>
            <a:off x="4936639" y="4769941"/>
            <a:ext cx="1522500" cy="254700"/>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1400"/>
              <a:buNone/>
            </a:pPr>
            <a:r>
              <a:rPr lang="vi" sz="1050">
                <a:latin typeface="Asap"/>
                <a:ea typeface="Asap"/>
                <a:cs typeface="Asap"/>
                <a:sym typeface="Asap"/>
              </a:rPr>
              <a:t>Hotline: 1900 6159</a:t>
            </a:r>
            <a:endParaRPr>
              <a:latin typeface="Asap"/>
              <a:ea typeface="Asap"/>
              <a:cs typeface="Asap"/>
              <a:sym typeface="Asap"/>
            </a:endParaRPr>
          </a:p>
        </p:txBody>
      </p:sp>
      <p:sp>
        <p:nvSpPr>
          <p:cNvPr id="534" name="Google Shape;534;p43"/>
          <p:cNvSpPr txBox="1">
            <a:spLocks noGrp="1"/>
          </p:cNvSpPr>
          <p:nvPr>
            <p:ph type="body" idx="5"/>
          </p:nvPr>
        </p:nvSpPr>
        <p:spPr>
          <a:xfrm>
            <a:off x="6543946" y="4766110"/>
            <a:ext cx="2712000" cy="230100"/>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SzPts val="1400"/>
              <a:buNone/>
            </a:pPr>
            <a:r>
              <a:rPr lang="vi" sz="1050">
                <a:latin typeface="Asap"/>
                <a:ea typeface="Asap"/>
                <a:cs typeface="Asap"/>
                <a:sym typeface="Asap"/>
              </a:rPr>
              <a:t>Email: sale@ezcloud.vn</a:t>
            </a:r>
            <a:endParaRPr>
              <a:latin typeface="Asap"/>
              <a:ea typeface="Asap"/>
              <a:cs typeface="Asap"/>
              <a:sym typeface="Asap"/>
            </a:endParaRPr>
          </a:p>
        </p:txBody>
      </p:sp>
      <p:cxnSp>
        <p:nvCxnSpPr>
          <p:cNvPr id="535" name="Google Shape;535;p43"/>
          <p:cNvCxnSpPr/>
          <p:nvPr/>
        </p:nvCxnSpPr>
        <p:spPr>
          <a:xfrm rot="10800000">
            <a:off x="7085259" y="2651187"/>
            <a:ext cx="14562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sldNum" idx="12"/>
          </p:nvPr>
        </p:nvSpPr>
        <p:spPr>
          <a:xfrm>
            <a:off x="6425089" y="3575447"/>
            <a:ext cx="291900" cy="2055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500"/>
              <a:buFont typeface="Arial"/>
              <a:buNone/>
            </a:pPr>
            <a:fld id="{00000000-1234-1234-1234-123412341234}" type="slidenum">
              <a:rPr lang="vi"/>
              <a:t>2</a:t>
            </a:fld>
            <a:endParaRPr/>
          </a:p>
        </p:txBody>
      </p:sp>
      <p:sp>
        <p:nvSpPr>
          <p:cNvPr id="210" name="Google Shape;210;p34"/>
          <p:cNvSpPr/>
          <p:nvPr/>
        </p:nvSpPr>
        <p:spPr>
          <a:xfrm>
            <a:off x="2622663" y="1019725"/>
            <a:ext cx="3799097" cy="3770000"/>
          </a:xfrm>
          <a:custGeom>
            <a:avLst/>
            <a:gdLst/>
            <a:ahLst/>
            <a:cxnLst/>
            <a:rect l="l" t="t" r="r" b="b"/>
            <a:pathLst>
              <a:path w="142971" h="141876" extrusionOk="0">
                <a:moveTo>
                  <a:pt x="71487" y="1"/>
                </a:moveTo>
                <a:cubicBezTo>
                  <a:pt x="70054" y="1"/>
                  <a:pt x="68622" y="549"/>
                  <a:pt x="67532" y="1644"/>
                </a:cubicBezTo>
                <a:lnTo>
                  <a:pt x="2191" y="66973"/>
                </a:lnTo>
                <a:cubicBezTo>
                  <a:pt x="0" y="69164"/>
                  <a:pt x="0" y="72712"/>
                  <a:pt x="2191" y="74903"/>
                </a:cubicBezTo>
                <a:lnTo>
                  <a:pt x="67532" y="140232"/>
                </a:lnTo>
                <a:cubicBezTo>
                  <a:pt x="68622" y="141328"/>
                  <a:pt x="70054" y="141876"/>
                  <a:pt x="71487" y="141876"/>
                </a:cubicBezTo>
                <a:cubicBezTo>
                  <a:pt x="72920" y="141876"/>
                  <a:pt x="74355" y="141328"/>
                  <a:pt x="75450" y="140232"/>
                </a:cubicBezTo>
                <a:lnTo>
                  <a:pt x="140780" y="74903"/>
                </a:lnTo>
                <a:cubicBezTo>
                  <a:pt x="142970" y="72712"/>
                  <a:pt x="142970" y="69164"/>
                  <a:pt x="140780" y="66973"/>
                </a:cubicBezTo>
                <a:lnTo>
                  <a:pt x="75450" y="1644"/>
                </a:lnTo>
                <a:cubicBezTo>
                  <a:pt x="74355" y="549"/>
                  <a:pt x="72920" y="1"/>
                  <a:pt x="71487" y="1"/>
                </a:cubicBezTo>
                <a:close/>
              </a:path>
            </a:pathLst>
          </a:custGeom>
          <a:solidFill>
            <a:srgbClr val="EEEEE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1" name="Google Shape;211;p34"/>
          <p:cNvGrpSpPr/>
          <p:nvPr/>
        </p:nvGrpSpPr>
        <p:grpSpPr>
          <a:xfrm>
            <a:off x="2707071" y="2050955"/>
            <a:ext cx="1733794" cy="1710226"/>
            <a:chOff x="2900500" y="2083405"/>
            <a:chExt cx="1597083" cy="1575519"/>
          </a:xfrm>
        </p:grpSpPr>
        <p:sp>
          <p:nvSpPr>
            <p:cNvPr id="212" name="Google Shape;212;p34"/>
            <p:cNvSpPr/>
            <p:nvPr/>
          </p:nvSpPr>
          <p:spPr>
            <a:xfrm>
              <a:off x="2900500" y="2083405"/>
              <a:ext cx="1597083" cy="1575519"/>
            </a:xfrm>
            <a:custGeom>
              <a:avLst/>
              <a:gdLst/>
              <a:ahLst/>
              <a:cxnLst/>
              <a:rect l="l" t="t" r="r" b="b"/>
              <a:pathLst>
                <a:path w="65247" h="64366" extrusionOk="0">
                  <a:moveTo>
                    <a:pt x="32623" y="0"/>
                  </a:moveTo>
                  <a:cubicBezTo>
                    <a:pt x="31468" y="0"/>
                    <a:pt x="30313" y="441"/>
                    <a:pt x="29432" y="1322"/>
                  </a:cubicBezTo>
                  <a:lnTo>
                    <a:pt x="1762" y="28992"/>
                  </a:lnTo>
                  <a:cubicBezTo>
                    <a:pt x="0" y="30754"/>
                    <a:pt x="0" y="33611"/>
                    <a:pt x="1762" y="35374"/>
                  </a:cubicBezTo>
                  <a:lnTo>
                    <a:pt x="29432" y="63044"/>
                  </a:lnTo>
                  <a:cubicBezTo>
                    <a:pt x="30313" y="63925"/>
                    <a:pt x="31468" y="64365"/>
                    <a:pt x="32623" y="64365"/>
                  </a:cubicBezTo>
                  <a:cubicBezTo>
                    <a:pt x="33778" y="64365"/>
                    <a:pt x="34933" y="63925"/>
                    <a:pt x="35814" y="63044"/>
                  </a:cubicBezTo>
                  <a:lnTo>
                    <a:pt x="63484" y="35374"/>
                  </a:lnTo>
                  <a:cubicBezTo>
                    <a:pt x="65246" y="33611"/>
                    <a:pt x="65246" y="30754"/>
                    <a:pt x="63484" y="28992"/>
                  </a:cubicBezTo>
                  <a:lnTo>
                    <a:pt x="35814" y="1322"/>
                  </a:lnTo>
                  <a:cubicBezTo>
                    <a:pt x="34933" y="441"/>
                    <a:pt x="33778" y="0"/>
                    <a:pt x="32623" y="0"/>
                  </a:cubicBezTo>
                  <a:close/>
                </a:path>
              </a:pathLst>
            </a:custGeom>
            <a:solidFill>
              <a:srgbClr val="E0921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4"/>
            <p:cNvSpPr/>
            <p:nvPr/>
          </p:nvSpPr>
          <p:spPr>
            <a:xfrm>
              <a:off x="2975674" y="2147808"/>
              <a:ext cx="1446718" cy="1446694"/>
            </a:xfrm>
            <a:custGeom>
              <a:avLst/>
              <a:gdLst/>
              <a:ahLst/>
              <a:cxnLst/>
              <a:rect l="l" t="t" r="r" b="b"/>
              <a:pathLst>
                <a:path w="59104" h="59103" extrusionOk="0">
                  <a:moveTo>
                    <a:pt x="29552" y="0"/>
                  </a:moveTo>
                  <a:cubicBezTo>
                    <a:pt x="29052" y="0"/>
                    <a:pt x="28576" y="203"/>
                    <a:pt x="28231" y="548"/>
                  </a:cubicBezTo>
                  <a:lnTo>
                    <a:pt x="549" y="28230"/>
                  </a:lnTo>
                  <a:cubicBezTo>
                    <a:pt x="203" y="28575"/>
                    <a:pt x="1" y="29052"/>
                    <a:pt x="1" y="29552"/>
                  </a:cubicBezTo>
                  <a:cubicBezTo>
                    <a:pt x="1" y="30052"/>
                    <a:pt x="203" y="30528"/>
                    <a:pt x="560" y="30873"/>
                  </a:cubicBezTo>
                  <a:lnTo>
                    <a:pt x="28231" y="58555"/>
                  </a:lnTo>
                  <a:cubicBezTo>
                    <a:pt x="28576" y="58901"/>
                    <a:pt x="29052" y="59103"/>
                    <a:pt x="29552" y="59103"/>
                  </a:cubicBezTo>
                  <a:cubicBezTo>
                    <a:pt x="30052" y="59103"/>
                    <a:pt x="30529" y="58901"/>
                    <a:pt x="30874" y="58555"/>
                  </a:cubicBezTo>
                  <a:lnTo>
                    <a:pt x="58556" y="30873"/>
                  </a:lnTo>
                  <a:cubicBezTo>
                    <a:pt x="58901" y="30528"/>
                    <a:pt x="59104" y="30052"/>
                    <a:pt x="59104" y="29552"/>
                  </a:cubicBezTo>
                  <a:cubicBezTo>
                    <a:pt x="59104" y="29052"/>
                    <a:pt x="58901" y="28575"/>
                    <a:pt x="58556" y="28230"/>
                  </a:cubicBezTo>
                  <a:lnTo>
                    <a:pt x="30874" y="548"/>
                  </a:lnTo>
                  <a:cubicBezTo>
                    <a:pt x="30529" y="203"/>
                    <a:pt x="30052" y="0"/>
                    <a:pt x="29552" y="0"/>
                  </a:cubicBezTo>
                  <a:close/>
                </a:path>
              </a:pathLst>
            </a:custGeom>
            <a:solidFill>
              <a:srgbClr val="FCBD24"/>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vi" sz="1100" b="1" i="0" u="none" strike="noStrike" cap="none">
                  <a:solidFill>
                    <a:srgbClr val="FFFFFF"/>
                  </a:solidFill>
                  <a:latin typeface="Asap"/>
                  <a:ea typeface="Asap"/>
                  <a:cs typeface="Asap"/>
                  <a:sym typeface="Asap"/>
                </a:rPr>
                <a:t>LƯU TRÚ</a:t>
              </a:r>
              <a:endParaRPr sz="1100" b="0" i="0" u="none" strike="noStrike" cap="none">
                <a:solidFill>
                  <a:srgbClr val="FFFFFF"/>
                </a:solidFill>
                <a:latin typeface="Arial"/>
                <a:ea typeface="Arial"/>
                <a:cs typeface="Arial"/>
                <a:sym typeface="Arial"/>
              </a:endParaRPr>
            </a:p>
          </p:txBody>
        </p:sp>
        <p:sp>
          <p:nvSpPr>
            <p:cNvPr id="214" name="Google Shape;214;p34"/>
            <p:cNvSpPr/>
            <p:nvPr/>
          </p:nvSpPr>
          <p:spPr>
            <a:xfrm>
              <a:off x="3013272" y="2185406"/>
              <a:ext cx="538603" cy="538603"/>
            </a:xfrm>
            <a:custGeom>
              <a:avLst/>
              <a:gdLst/>
              <a:ahLst/>
              <a:cxnLst/>
              <a:rect l="l" t="t" r="r" b="b"/>
              <a:pathLst>
                <a:path w="22004" h="22004" extrusionOk="0">
                  <a:moveTo>
                    <a:pt x="11002" y="0"/>
                  </a:moveTo>
                  <a:cubicBezTo>
                    <a:pt x="4930" y="0"/>
                    <a:pt x="1" y="4930"/>
                    <a:pt x="1" y="11002"/>
                  </a:cubicBezTo>
                  <a:cubicBezTo>
                    <a:pt x="1" y="17074"/>
                    <a:pt x="4930" y="22003"/>
                    <a:pt x="11002" y="22003"/>
                  </a:cubicBezTo>
                  <a:cubicBezTo>
                    <a:pt x="17074" y="22003"/>
                    <a:pt x="22004" y="17074"/>
                    <a:pt x="22004" y="11002"/>
                  </a:cubicBezTo>
                  <a:cubicBezTo>
                    <a:pt x="22004" y="4930"/>
                    <a:pt x="17074" y="0"/>
                    <a:pt x="11002" y="0"/>
                  </a:cubicBezTo>
                  <a:close/>
                </a:path>
              </a:pathLst>
            </a:custGeom>
            <a:solidFill>
              <a:srgbClr val="EEEEE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4"/>
            <p:cNvSpPr/>
            <p:nvPr/>
          </p:nvSpPr>
          <p:spPr>
            <a:xfrm>
              <a:off x="3065730" y="2237864"/>
              <a:ext cx="433986" cy="433668"/>
            </a:xfrm>
            <a:custGeom>
              <a:avLst/>
              <a:gdLst/>
              <a:ahLst/>
              <a:cxnLst/>
              <a:rect l="l" t="t" r="r" b="b"/>
              <a:pathLst>
                <a:path w="17730" h="17717" extrusionOk="0">
                  <a:moveTo>
                    <a:pt x="8859" y="1"/>
                  </a:moveTo>
                  <a:cubicBezTo>
                    <a:pt x="3966" y="1"/>
                    <a:pt x="1" y="3965"/>
                    <a:pt x="1" y="8859"/>
                  </a:cubicBezTo>
                  <a:cubicBezTo>
                    <a:pt x="1" y="13752"/>
                    <a:pt x="3966" y="17717"/>
                    <a:pt x="8859" y="17717"/>
                  </a:cubicBezTo>
                  <a:cubicBezTo>
                    <a:pt x="13753" y="17717"/>
                    <a:pt x="17729" y="13752"/>
                    <a:pt x="17729" y="8859"/>
                  </a:cubicBezTo>
                  <a:cubicBezTo>
                    <a:pt x="17729" y="3965"/>
                    <a:pt x="13753" y="1"/>
                    <a:pt x="8859" y="1"/>
                  </a:cubicBezTo>
                  <a:close/>
                </a:path>
              </a:pathLst>
            </a:custGeom>
            <a:solidFill>
              <a:srgbClr val="FCBD24"/>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vi" sz="1900" b="1" i="0" u="none" strike="noStrike" cap="none">
                  <a:solidFill>
                    <a:srgbClr val="FFFFFF"/>
                  </a:solidFill>
                  <a:latin typeface="Asap"/>
                  <a:ea typeface="Asap"/>
                  <a:cs typeface="Asap"/>
                  <a:sym typeface="Asap"/>
                </a:rPr>
                <a:t>L</a:t>
              </a:r>
              <a:endParaRPr sz="1900" b="1" i="0" u="none" strike="noStrike" cap="none">
                <a:solidFill>
                  <a:srgbClr val="FFFFFF"/>
                </a:solidFill>
                <a:latin typeface="Asap"/>
                <a:ea typeface="Asap"/>
                <a:cs typeface="Asap"/>
                <a:sym typeface="Asap"/>
              </a:endParaRPr>
            </a:p>
          </p:txBody>
        </p:sp>
      </p:grpSp>
      <p:grpSp>
        <p:nvGrpSpPr>
          <p:cNvPr id="216" name="Google Shape;216;p34"/>
          <p:cNvGrpSpPr/>
          <p:nvPr/>
        </p:nvGrpSpPr>
        <p:grpSpPr>
          <a:xfrm>
            <a:off x="3655303" y="1099408"/>
            <a:ext cx="1734113" cy="1710465"/>
            <a:chOff x="3773964" y="1206808"/>
            <a:chExt cx="1597377" cy="1575739"/>
          </a:xfrm>
        </p:grpSpPr>
        <p:sp>
          <p:nvSpPr>
            <p:cNvPr id="217" name="Google Shape;217;p34"/>
            <p:cNvSpPr/>
            <p:nvPr/>
          </p:nvSpPr>
          <p:spPr>
            <a:xfrm>
              <a:off x="3773964" y="1206808"/>
              <a:ext cx="1597377" cy="1575739"/>
            </a:xfrm>
            <a:custGeom>
              <a:avLst/>
              <a:gdLst/>
              <a:ahLst/>
              <a:cxnLst/>
              <a:rect l="l" t="t" r="r" b="b"/>
              <a:pathLst>
                <a:path w="65259" h="64375" extrusionOk="0">
                  <a:moveTo>
                    <a:pt x="32623" y="0"/>
                  </a:moveTo>
                  <a:cubicBezTo>
                    <a:pt x="31468" y="0"/>
                    <a:pt x="30313" y="444"/>
                    <a:pt x="29432" y="1331"/>
                  </a:cubicBezTo>
                  <a:lnTo>
                    <a:pt x="1762" y="29001"/>
                  </a:lnTo>
                  <a:cubicBezTo>
                    <a:pt x="0" y="30763"/>
                    <a:pt x="0" y="33620"/>
                    <a:pt x="1762" y="35383"/>
                  </a:cubicBezTo>
                  <a:lnTo>
                    <a:pt x="29432" y="63053"/>
                  </a:lnTo>
                  <a:cubicBezTo>
                    <a:pt x="30313" y="63934"/>
                    <a:pt x="31468" y="64374"/>
                    <a:pt x="32623" y="64374"/>
                  </a:cubicBezTo>
                  <a:cubicBezTo>
                    <a:pt x="33778" y="64374"/>
                    <a:pt x="34933" y="63934"/>
                    <a:pt x="35814" y="63053"/>
                  </a:cubicBezTo>
                  <a:lnTo>
                    <a:pt x="63484" y="35383"/>
                  </a:lnTo>
                  <a:cubicBezTo>
                    <a:pt x="65258" y="33620"/>
                    <a:pt x="65258" y="30763"/>
                    <a:pt x="63484" y="29001"/>
                  </a:cubicBezTo>
                  <a:lnTo>
                    <a:pt x="35814" y="1331"/>
                  </a:lnTo>
                  <a:cubicBezTo>
                    <a:pt x="34933" y="444"/>
                    <a:pt x="33778" y="0"/>
                    <a:pt x="32623" y="0"/>
                  </a:cubicBezTo>
                  <a:close/>
                </a:path>
              </a:pathLst>
            </a:custGeom>
            <a:solidFill>
              <a:srgbClr val="C6282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4"/>
            <p:cNvSpPr/>
            <p:nvPr/>
          </p:nvSpPr>
          <p:spPr>
            <a:xfrm>
              <a:off x="3849137" y="1271431"/>
              <a:ext cx="1446718" cy="1446694"/>
            </a:xfrm>
            <a:custGeom>
              <a:avLst/>
              <a:gdLst/>
              <a:ahLst/>
              <a:cxnLst/>
              <a:rect l="l" t="t" r="r" b="b"/>
              <a:pathLst>
                <a:path w="59104" h="59103" extrusionOk="0">
                  <a:moveTo>
                    <a:pt x="29552" y="0"/>
                  </a:moveTo>
                  <a:cubicBezTo>
                    <a:pt x="29052" y="0"/>
                    <a:pt x="28588" y="203"/>
                    <a:pt x="28231" y="548"/>
                  </a:cubicBezTo>
                  <a:lnTo>
                    <a:pt x="561" y="28230"/>
                  </a:lnTo>
                  <a:cubicBezTo>
                    <a:pt x="203" y="28575"/>
                    <a:pt x="1" y="29052"/>
                    <a:pt x="1" y="29552"/>
                  </a:cubicBezTo>
                  <a:cubicBezTo>
                    <a:pt x="1" y="30052"/>
                    <a:pt x="203" y="30528"/>
                    <a:pt x="561" y="30873"/>
                  </a:cubicBezTo>
                  <a:lnTo>
                    <a:pt x="28231" y="58543"/>
                  </a:lnTo>
                  <a:cubicBezTo>
                    <a:pt x="28588" y="58901"/>
                    <a:pt x="29052" y="59103"/>
                    <a:pt x="29552" y="59103"/>
                  </a:cubicBezTo>
                  <a:cubicBezTo>
                    <a:pt x="30052" y="59103"/>
                    <a:pt x="30529" y="58901"/>
                    <a:pt x="30886" y="58543"/>
                  </a:cubicBezTo>
                  <a:lnTo>
                    <a:pt x="58556" y="30873"/>
                  </a:lnTo>
                  <a:cubicBezTo>
                    <a:pt x="58901" y="30528"/>
                    <a:pt x="59104" y="30052"/>
                    <a:pt x="59104" y="29552"/>
                  </a:cubicBezTo>
                  <a:cubicBezTo>
                    <a:pt x="59104" y="29052"/>
                    <a:pt x="58901" y="28575"/>
                    <a:pt x="58556" y="28230"/>
                  </a:cubicBezTo>
                  <a:lnTo>
                    <a:pt x="30886" y="548"/>
                  </a:lnTo>
                  <a:cubicBezTo>
                    <a:pt x="30529" y="203"/>
                    <a:pt x="30052" y="0"/>
                    <a:pt x="29552" y="0"/>
                  </a:cubicBezTo>
                  <a:close/>
                </a:path>
              </a:pathLst>
            </a:custGeom>
            <a:solidFill>
              <a:srgbClr val="EC3A3B"/>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vi" sz="1100" b="1" i="0" u="none" strike="noStrike" cap="none">
                  <a:solidFill>
                    <a:srgbClr val="FFFFFF"/>
                  </a:solidFill>
                  <a:latin typeface="Asap"/>
                  <a:ea typeface="Asap"/>
                  <a:cs typeface="Asap"/>
                  <a:sym typeface="Asap"/>
                </a:rPr>
                <a:t>HOẠT ĐỘNG TRẢI NGHIỆM</a:t>
              </a:r>
              <a:endParaRPr sz="1100" b="1" i="0" u="none" strike="noStrike" cap="none">
                <a:solidFill>
                  <a:srgbClr val="FFFFFF"/>
                </a:solidFill>
                <a:latin typeface="Asap"/>
                <a:ea typeface="Asap"/>
                <a:cs typeface="Asap"/>
                <a:sym typeface="Asap"/>
              </a:endParaRPr>
            </a:p>
          </p:txBody>
        </p:sp>
        <p:sp>
          <p:nvSpPr>
            <p:cNvPr id="219" name="Google Shape;219;p34"/>
            <p:cNvSpPr/>
            <p:nvPr/>
          </p:nvSpPr>
          <p:spPr>
            <a:xfrm>
              <a:off x="4734570" y="1297378"/>
              <a:ext cx="538285" cy="538578"/>
            </a:xfrm>
            <a:custGeom>
              <a:avLst/>
              <a:gdLst/>
              <a:ahLst/>
              <a:cxnLst/>
              <a:rect l="l" t="t" r="r" b="b"/>
              <a:pathLst>
                <a:path w="21991" h="22003" extrusionOk="0">
                  <a:moveTo>
                    <a:pt x="10990" y="0"/>
                  </a:moveTo>
                  <a:cubicBezTo>
                    <a:pt x="4917" y="0"/>
                    <a:pt x="0" y="4929"/>
                    <a:pt x="0" y="11001"/>
                  </a:cubicBezTo>
                  <a:cubicBezTo>
                    <a:pt x="0" y="17074"/>
                    <a:pt x="4917" y="22003"/>
                    <a:pt x="10990" y="22003"/>
                  </a:cubicBezTo>
                  <a:cubicBezTo>
                    <a:pt x="17074" y="22003"/>
                    <a:pt x="21991" y="17074"/>
                    <a:pt x="21991" y="11001"/>
                  </a:cubicBezTo>
                  <a:cubicBezTo>
                    <a:pt x="21991" y="4929"/>
                    <a:pt x="17074" y="0"/>
                    <a:pt x="10990" y="0"/>
                  </a:cubicBezTo>
                  <a:close/>
                </a:path>
              </a:pathLst>
            </a:custGeom>
            <a:solidFill>
              <a:srgbClr val="EEEEE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4"/>
            <p:cNvSpPr/>
            <p:nvPr/>
          </p:nvSpPr>
          <p:spPr>
            <a:xfrm>
              <a:off x="4786734" y="1349542"/>
              <a:ext cx="433962" cy="433962"/>
            </a:xfrm>
            <a:custGeom>
              <a:avLst/>
              <a:gdLst/>
              <a:ahLst/>
              <a:cxnLst/>
              <a:rect l="l" t="t" r="r" b="b"/>
              <a:pathLst>
                <a:path w="17729" h="17729" extrusionOk="0">
                  <a:moveTo>
                    <a:pt x="8859" y="0"/>
                  </a:moveTo>
                  <a:cubicBezTo>
                    <a:pt x="3965" y="0"/>
                    <a:pt x="0" y="3977"/>
                    <a:pt x="0" y="8870"/>
                  </a:cubicBezTo>
                  <a:cubicBezTo>
                    <a:pt x="0" y="13764"/>
                    <a:pt x="3965" y="17729"/>
                    <a:pt x="8859" y="17729"/>
                  </a:cubicBezTo>
                  <a:cubicBezTo>
                    <a:pt x="13752" y="17729"/>
                    <a:pt x="17729" y="13764"/>
                    <a:pt x="17729" y="8870"/>
                  </a:cubicBezTo>
                  <a:cubicBezTo>
                    <a:pt x="17729" y="3977"/>
                    <a:pt x="13752" y="0"/>
                    <a:pt x="8859" y="0"/>
                  </a:cubicBezTo>
                  <a:close/>
                </a:path>
              </a:pathLst>
            </a:custGeom>
            <a:solidFill>
              <a:srgbClr val="EC3A3B"/>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vi" sz="1500" b="1" i="0" u="none" strike="noStrike" cap="none">
                  <a:solidFill>
                    <a:srgbClr val="FFFFFF"/>
                  </a:solidFill>
                  <a:latin typeface="Asap"/>
                  <a:ea typeface="Asap"/>
                  <a:cs typeface="Asap"/>
                  <a:sym typeface="Asap"/>
                </a:rPr>
                <a:t>R</a:t>
              </a:r>
              <a:endParaRPr sz="1500" b="1" i="0" u="none" strike="noStrike" cap="none">
                <a:solidFill>
                  <a:srgbClr val="000000"/>
                </a:solidFill>
                <a:latin typeface="Asap"/>
                <a:ea typeface="Asap"/>
                <a:cs typeface="Asap"/>
                <a:sym typeface="Asap"/>
              </a:endParaRPr>
            </a:p>
          </p:txBody>
        </p:sp>
      </p:grpSp>
      <p:grpSp>
        <p:nvGrpSpPr>
          <p:cNvPr id="221" name="Google Shape;221;p34"/>
          <p:cNvGrpSpPr/>
          <p:nvPr/>
        </p:nvGrpSpPr>
        <p:grpSpPr>
          <a:xfrm>
            <a:off x="3655303" y="2999098"/>
            <a:ext cx="1734113" cy="1710465"/>
            <a:chOff x="3773964" y="2956868"/>
            <a:chExt cx="1597377" cy="1575739"/>
          </a:xfrm>
        </p:grpSpPr>
        <p:sp>
          <p:nvSpPr>
            <p:cNvPr id="222" name="Google Shape;222;p34"/>
            <p:cNvSpPr/>
            <p:nvPr/>
          </p:nvSpPr>
          <p:spPr>
            <a:xfrm>
              <a:off x="3773964" y="2956868"/>
              <a:ext cx="1597377" cy="1575739"/>
            </a:xfrm>
            <a:custGeom>
              <a:avLst/>
              <a:gdLst/>
              <a:ahLst/>
              <a:cxnLst/>
              <a:rect l="l" t="t" r="r" b="b"/>
              <a:pathLst>
                <a:path w="65259" h="64375" extrusionOk="0">
                  <a:moveTo>
                    <a:pt x="32623" y="0"/>
                  </a:moveTo>
                  <a:cubicBezTo>
                    <a:pt x="31468" y="0"/>
                    <a:pt x="30313" y="441"/>
                    <a:pt x="29432" y="1322"/>
                  </a:cubicBezTo>
                  <a:lnTo>
                    <a:pt x="1762" y="28992"/>
                  </a:lnTo>
                  <a:cubicBezTo>
                    <a:pt x="0" y="30754"/>
                    <a:pt x="0" y="33611"/>
                    <a:pt x="1762" y="35374"/>
                  </a:cubicBezTo>
                  <a:lnTo>
                    <a:pt x="29432" y="63044"/>
                  </a:lnTo>
                  <a:cubicBezTo>
                    <a:pt x="30313" y="63931"/>
                    <a:pt x="31468" y="64374"/>
                    <a:pt x="32623" y="64374"/>
                  </a:cubicBezTo>
                  <a:cubicBezTo>
                    <a:pt x="33778" y="64374"/>
                    <a:pt x="34933" y="63931"/>
                    <a:pt x="35814" y="63044"/>
                  </a:cubicBezTo>
                  <a:lnTo>
                    <a:pt x="63484" y="35374"/>
                  </a:lnTo>
                  <a:cubicBezTo>
                    <a:pt x="65258" y="33611"/>
                    <a:pt x="65258" y="30754"/>
                    <a:pt x="63484" y="28992"/>
                  </a:cubicBezTo>
                  <a:lnTo>
                    <a:pt x="35814" y="1322"/>
                  </a:lnTo>
                  <a:cubicBezTo>
                    <a:pt x="34933" y="441"/>
                    <a:pt x="33778" y="0"/>
                    <a:pt x="32623" y="0"/>
                  </a:cubicBezTo>
                  <a:close/>
                </a:path>
              </a:pathLst>
            </a:custGeom>
            <a:solidFill>
              <a:srgbClr val="2FC94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4"/>
            <p:cNvSpPr/>
            <p:nvPr/>
          </p:nvSpPr>
          <p:spPr>
            <a:xfrm>
              <a:off x="3844780" y="3021271"/>
              <a:ext cx="1455457" cy="1446694"/>
            </a:xfrm>
            <a:custGeom>
              <a:avLst/>
              <a:gdLst/>
              <a:ahLst/>
              <a:cxnLst/>
              <a:rect l="l" t="t" r="r" b="b"/>
              <a:pathLst>
                <a:path w="59461" h="59103" extrusionOk="0">
                  <a:moveTo>
                    <a:pt x="29730" y="0"/>
                  </a:moveTo>
                  <a:cubicBezTo>
                    <a:pt x="29230" y="0"/>
                    <a:pt x="28766" y="203"/>
                    <a:pt x="28409" y="560"/>
                  </a:cubicBezTo>
                  <a:lnTo>
                    <a:pt x="739" y="28230"/>
                  </a:lnTo>
                  <a:cubicBezTo>
                    <a:pt x="0" y="28956"/>
                    <a:pt x="0" y="30147"/>
                    <a:pt x="739" y="30885"/>
                  </a:cubicBezTo>
                  <a:lnTo>
                    <a:pt x="28409" y="58555"/>
                  </a:lnTo>
                  <a:cubicBezTo>
                    <a:pt x="28766" y="58912"/>
                    <a:pt x="29230" y="59103"/>
                    <a:pt x="29730" y="59103"/>
                  </a:cubicBezTo>
                  <a:cubicBezTo>
                    <a:pt x="30230" y="59103"/>
                    <a:pt x="30707" y="58901"/>
                    <a:pt x="31064" y="58555"/>
                  </a:cubicBezTo>
                  <a:lnTo>
                    <a:pt x="58734" y="30885"/>
                  </a:lnTo>
                  <a:cubicBezTo>
                    <a:pt x="59460" y="30147"/>
                    <a:pt x="59460" y="28956"/>
                    <a:pt x="58734" y="28230"/>
                  </a:cubicBezTo>
                  <a:lnTo>
                    <a:pt x="31064" y="560"/>
                  </a:lnTo>
                  <a:cubicBezTo>
                    <a:pt x="30707" y="203"/>
                    <a:pt x="30230" y="0"/>
                    <a:pt x="29730" y="0"/>
                  </a:cubicBezTo>
                  <a:close/>
                </a:path>
              </a:pathLst>
            </a:custGeom>
            <a:solidFill>
              <a:srgbClr val="69E781"/>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vi" sz="1100" b="1" i="0" u="none" strike="noStrike" cap="none">
                  <a:solidFill>
                    <a:srgbClr val="FFFFFF"/>
                  </a:solidFill>
                  <a:latin typeface="Asap"/>
                  <a:ea typeface="Asap"/>
                  <a:cs typeface="Asap"/>
                  <a:sym typeface="Asap"/>
                </a:rPr>
                <a:t>DU LỊCH VÀ LỮ HÀNH</a:t>
              </a:r>
              <a:endParaRPr sz="1100" b="1" i="0" u="none" strike="noStrike" cap="none">
                <a:solidFill>
                  <a:srgbClr val="FFFFFF"/>
                </a:solidFill>
                <a:latin typeface="Asap"/>
                <a:ea typeface="Asap"/>
                <a:cs typeface="Asap"/>
                <a:sym typeface="Asap"/>
              </a:endParaRPr>
            </a:p>
          </p:txBody>
        </p:sp>
        <p:sp>
          <p:nvSpPr>
            <p:cNvPr id="224" name="Google Shape;224;p34"/>
            <p:cNvSpPr/>
            <p:nvPr/>
          </p:nvSpPr>
          <p:spPr>
            <a:xfrm>
              <a:off x="3901031" y="3893853"/>
              <a:ext cx="538309" cy="538603"/>
            </a:xfrm>
            <a:custGeom>
              <a:avLst/>
              <a:gdLst/>
              <a:ahLst/>
              <a:cxnLst/>
              <a:rect l="l" t="t" r="r" b="b"/>
              <a:pathLst>
                <a:path w="21992" h="22004" extrusionOk="0">
                  <a:moveTo>
                    <a:pt x="11002" y="1"/>
                  </a:moveTo>
                  <a:cubicBezTo>
                    <a:pt x="4918" y="1"/>
                    <a:pt x="0" y="4930"/>
                    <a:pt x="0" y="11002"/>
                  </a:cubicBezTo>
                  <a:cubicBezTo>
                    <a:pt x="0" y="17074"/>
                    <a:pt x="4918" y="22003"/>
                    <a:pt x="11002" y="22003"/>
                  </a:cubicBezTo>
                  <a:cubicBezTo>
                    <a:pt x="17074" y="22003"/>
                    <a:pt x="21991" y="17074"/>
                    <a:pt x="21991" y="11002"/>
                  </a:cubicBezTo>
                  <a:cubicBezTo>
                    <a:pt x="21991" y="4930"/>
                    <a:pt x="17074" y="1"/>
                    <a:pt x="11002" y="1"/>
                  </a:cubicBezTo>
                  <a:close/>
                </a:path>
              </a:pathLst>
            </a:custGeom>
            <a:solidFill>
              <a:srgbClr val="EEEEE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4"/>
            <p:cNvSpPr/>
            <p:nvPr/>
          </p:nvSpPr>
          <p:spPr>
            <a:xfrm>
              <a:off x="3953195" y="3946310"/>
              <a:ext cx="433962" cy="433986"/>
            </a:xfrm>
            <a:custGeom>
              <a:avLst/>
              <a:gdLst/>
              <a:ahLst/>
              <a:cxnLst/>
              <a:rect l="l" t="t" r="r" b="b"/>
              <a:pathLst>
                <a:path w="17729" h="17730" extrusionOk="0">
                  <a:moveTo>
                    <a:pt x="8871" y="1"/>
                  </a:moveTo>
                  <a:cubicBezTo>
                    <a:pt x="3977" y="1"/>
                    <a:pt x="0" y="3966"/>
                    <a:pt x="0" y="8859"/>
                  </a:cubicBezTo>
                  <a:cubicBezTo>
                    <a:pt x="0" y="13753"/>
                    <a:pt x="3977" y="17729"/>
                    <a:pt x="8871" y="17729"/>
                  </a:cubicBezTo>
                  <a:cubicBezTo>
                    <a:pt x="13764" y="17729"/>
                    <a:pt x="17729" y="13753"/>
                    <a:pt x="17729" y="8859"/>
                  </a:cubicBezTo>
                  <a:cubicBezTo>
                    <a:pt x="17729" y="3966"/>
                    <a:pt x="13764" y="1"/>
                    <a:pt x="8871" y="1"/>
                  </a:cubicBezTo>
                  <a:close/>
                </a:path>
              </a:pathLst>
            </a:custGeom>
            <a:solidFill>
              <a:srgbClr val="69E781"/>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vi" sz="1900" b="1" i="0" u="none" strike="noStrike" cap="none">
                  <a:solidFill>
                    <a:srgbClr val="FFFFFF"/>
                  </a:solidFill>
                  <a:latin typeface="Asap"/>
                  <a:ea typeface="Asap"/>
                  <a:cs typeface="Asap"/>
                  <a:sym typeface="Asap"/>
                </a:rPr>
                <a:t>T</a:t>
              </a:r>
              <a:endParaRPr sz="1900" b="1" i="0" u="none" strike="noStrike" cap="none">
                <a:solidFill>
                  <a:srgbClr val="000000"/>
                </a:solidFill>
                <a:latin typeface="Asap"/>
                <a:ea typeface="Asap"/>
                <a:cs typeface="Asap"/>
                <a:sym typeface="Asap"/>
              </a:endParaRPr>
            </a:p>
          </p:txBody>
        </p:sp>
      </p:grpSp>
      <p:grpSp>
        <p:nvGrpSpPr>
          <p:cNvPr id="226" name="Google Shape;226;p34"/>
          <p:cNvGrpSpPr/>
          <p:nvPr/>
        </p:nvGrpSpPr>
        <p:grpSpPr>
          <a:xfrm>
            <a:off x="4603533" y="2050955"/>
            <a:ext cx="1734113" cy="1710226"/>
            <a:chOff x="4647427" y="2083405"/>
            <a:chExt cx="1597377" cy="1575519"/>
          </a:xfrm>
        </p:grpSpPr>
        <p:sp>
          <p:nvSpPr>
            <p:cNvPr id="227" name="Google Shape;227;p34"/>
            <p:cNvSpPr/>
            <p:nvPr/>
          </p:nvSpPr>
          <p:spPr>
            <a:xfrm>
              <a:off x="4647427" y="2083405"/>
              <a:ext cx="1597377" cy="1575519"/>
            </a:xfrm>
            <a:custGeom>
              <a:avLst/>
              <a:gdLst/>
              <a:ahLst/>
              <a:cxnLst/>
              <a:rect l="l" t="t" r="r" b="b"/>
              <a:pathLst>
                <a:path w="65259" h="64366" extrusionOk="0">
                  <a:moveTo>
                    <a:pt x="32623" y="0"/>
                  </a:moveTo>
                  <a:cubicBezTo>
                    <a:pt x="31468" y="0"/>
                    <a:pt x="30313" y="441"/>
                    <a:pt x="29432" y="1322"/>
                  </a:cubicBezTo>
                  <a:lnTo>
                    <a:pt x="1762" y="28992"/>
                  </a:lnTo>
                  <a:cubicBezTo>
                    <a:pt x="0" y="30754"/>
                    <a:pt x="0" y="33611"/>
                    <a:pt x="1762" y="35374"/>
                  </a:cubicBezTo>
                  <a:lnTo>
                    <a:pt x="29432" y="63044"/>
                  </a:lnTo>
                  <a:cubicBezTo>
                    <a:pt x="30313" y="63925"/>
                    <a:pt x="31468" y="64365"/>
                    <a:pt x="32623" y="64365"/>
                  </a:cubicBezTo>
                  <a:cubicBezTo>
                    <a:pt x="33778" y="64365"/>
                    <a:pt x="34933" y="63925"/>
                    <a:pt x="35814" y="63044"/>
                  </a:cubicBezTo>
                  <a:lnTo>
                    <a:pt x="63496" y="35374"/>
                  </a:lnTo>
                  <a:cubicBezTo>
                    <a:pt x="65258" y="33611"/>
                    <a:pt x="65258" y="30754"/>
                    <a:pt x="63496" y="28992"/>
                  </a:cubicBezTo>
                  <a:lnTo>
                    <a:pt x="35814" y="1322"/>
                  </a:lnTo>
                  <a:cubicBezTo>
                    <a:pt x="34933" y="441"/>
                    <a:pt x="33778" y="0"/>
                    <a:pt x="32623" y="0"/>
                  </a:cubicBezTo>
                  <a:close/>
                </a:path>
              </a:pathLst>
            </a:custGeom>
            <a:solidFill>
              <a:srgbClr val="4685BC"/>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4"/>
            <p:cNvSpPr/>
            <p:nvPr/>
          </p:nvSpPr>
          <p:spPr>
            <a:xfrm>
              <a:off x="4718243" y="2147808"/>
              <a:ext cx="1451075" cy="1446694"/>
            </a:xfrm>
            <a:custGeom>
              <a:avLst/>
              <a:gdLst/>
              <a:ahLst/>
              <a:cxnLst/>
              <a:rect l="l" t="t" r="r" b="b"/>
              <a:pathLst>
                <a:path w="59282" h="59103" extrusionOk="0">
                  <a:moveTo>
                    <a:pt x="29730" y="0"/>
                  </a:moveTo>
                  <a:cubicBezTo>
                    <a:pt x="29230" y="0"/>
                    <a:pt x="28766" y="203"/>
                    <a:pt x="28409" y="548"/>
                  </a:cubicBezTo>
                  <a:lnTo>
                    <a:pt x="739" y="28230"/>
                  </a:lnTo>
                  <a:cubicBezTo>
                    <a:pt x="0" y="28956"/>
                    <a:pt x="0" y="30147"/>
                    <a:pt x="739" y="30873"/>
                  </a:cubicBezTo>
                  <a:lnTo>
                    <a:pt x="28409" y="58555"/>
                  </a:lnTo>
                  <a:cubicBezTo>
                    <a:pt x="28766" y="58901"/>
                    <a:pt x="29230" y="59103"/>
                    <a:pt x="29730" y="59103"/>
                  </a:cubicBezTo>
                  <a:cubicBezTo>
                    <a:pt x="30230" y="59103"/>
                    <a:pt x="30707" y="58901"/>
                    <a:pt x="31064" y="58555"/>
                  </a:cubicBezTo>
                  <a:lnTo>
                    <a:pt x="58734" y="30873"/>
                  </a:lnTo>
                  <a:cubicBezTo>
                    <a:pt x="59091" y="30528"/>
                    <a:pt x="59282" y="30052"/>
                    <a:pt x="59282" y="29552"/>
                  </a:cubicBezTo>
                  <a:cubicBezTo>
                    <a:pt x="59282" y="29052"/>
                    <a:pt x="59091" y="28575"/>
                    <a:pt x="58734" y="28230"/>
                  </a:cubicBezTo>
                  <a:lnTo>
                    <a:pt x="31064" y="548"/>
                  </a:lnTo>
                  <a:cubicBezTo>
                    <a:pt x="30707" y="203"/>
                    <a:pt x="30230" y="0"/>
                    <a:pt x="29730" y="0"/>
                  </a:cubicBezTo>
                  <a:close/>
                </a:path>
              </a:pathLst>
            </a:custGeom>
            <a:solidFill>
              <a:srgbClr val="5EB2FC"/>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vi" sz="1100" b="1" i="0" u="none" strike="noStrike" cap="none">
                  <a:solidFill>
                    <a:srgbClr val="FFFFFF"/>
                  </a:solidFill>
                  <a:latin typeface="Asap"/>
                  <a:ea typeface="Asap"/>
                  <a:cs typeface="Asap"/>
                  <a:sym typeface="Asap"/>
                </a:rPr>
                <a:t>ẨM THỰC</a:t>
              </a:r>
              <a:endParaRPr sz="1100" b="1" i="0" u="none" strike="noStrike" cap="none">
                <a:solidFill>
                  <a:srgbClr val="FFFFFF"/>
                </a:solidFill>
                <a:latin typeface="Asap"/>
                <a:ea typeface="Asap"/>
                <a:cs typeface="Asap"/>
                <a:sym typeface="Asap"/>
              </a:endParaRPr>
            </a:p>
          </p:txBody>
        </p:sp>
        <p:sp>
          <p:nvSpPr>
            <p:cNvPr id="229" name="Google Shape;229;p34"/>
            <p:cNvSpPr/>
            <p:nvPr/>
          </p:nvSpPr>
          <p:spPr>
            <a:xfrm>
              <a:off x="5594620" y="3016889"/>
              <a:ext cx="538603" cy="538603"/>
            </a:xfrm>
            <a:custGeom>
              <a:avLst/>
              <a:gdLst/>
              <a:ahLst/>
              <a:cxnLst/>
              <a:rect l="l" t="t" r="r" b="b"/>
              <a:pathLst>
                <a:path w="22004" h="22004" extrusionOk="0">
                  <a:moveTo>
                    <a:pt x="11002" y="1"/>
                  </a:moveTo>
                  <a:cubicBezTo>
                    <a:pt x="4930" y="1"/>
                    <a:pt x="0" y="4930"/>
                    <a:pt x="0" y="11002"/>
                  </a:cubicBezTo>
                  <a:cubicBezTo>
                    <a:pt x="0" y="17074"/>
                    <a:pt x="4930" y="22004"/>
                    <a:pt x="11002" y="22004"/>
                  </a:cubicBezTo>
                  <a:cubicBezTo>
                    <a:pt x="17074" y="22004"/>
                    <a:pt x="22003" y="17074"/>
                    <a:pt x="22003" y="11002"/>
                  </a:cubicBezTo>
                  <a:cubicBezTo>
                    <a:pt x="22003" y="4930"/>
                    <a:pt x="17074" y="1"/>
                    <a:pt x="11002" y="1"/>
                  </a:cubicBezTo>
                  <a:close/>
                </a:path>
              </a:pathLst>
            </a:custGeom>
            <a:solidFill>
              <a:srgbClr val="EEEEE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4"/>
            <p:cNvSpPr/>
            <p:nvPr/>
          </p:nvSpPr>
          <p:spPr>
            <a:xfrm>
              <a:off x="5647077" y="3069346"/>
              <a:ext cx="433692" cy="433692"/>
            </a:xfrm>
            <a:custGeom>
              <a:avLst/>
              <a:gdLst/>
              <a:ahLst/>
              <a:cxnLst/>
              <a:rect l="l" t="t" r="r" b="b"/>
              <a:pathLst>
                <a:path w="17718" h="17718" extrusionOk="0">
                  <a:moveTo>
                    <a:pt x="8859" y="1"/>
                  </a:moveTo>
                  <a:cubicBezTo>
                    <a:pt x="3965" y="1"/>
                    <a:pt x="1" y="3966"/>
                    <a:pt x="1" y="8859"/>
                  </a:cubicBezTo>
                  <a:cubicBezTo>
                    <a:pt x="1" y="13753"/>
                    <a:pt x="3965" y="17717"/>
                    <a:pt x="8859" y="17717"/>
                  </a:cubicBezTo>
                  <a:cubicBezTo>
                    <a:pt x="13752" y="17717"/>
                    <a:pt x="17717" y="13753"/>
                    <a:pt x="17717" y="8859"/>
                  </a:cubicBezTo>
                  <a:cubicBezTo>
                    <a:pt x="17717" y="3966"/>
                    <a:pt x="13752" y="1"/>
                    <a:pt x="8859" y="1"/>
                  </a:cubicBezTo>
                  <a:close/>
                </a:path>
              </a:pathLst>
            </a:custGeom>
            <a:solidFill>
              <a:srgbClr val="5EB2FC"/>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vi" sz="1900" b="1" i="0" u="none" strike="noStrike" cap="none">
                  <a:solidFill>
                    <a:srgbClr val="FFFFFF"/>
                  </a:solidFill>
                  <a:latin typeface="Asap"/>
                  <a:ea typeface="Asap"/>
                  <a:cs typeface="Asap"/>
                  <a:sym typeface="Asap"/>
                </a:rPr>
                <a:t>F</a:t>
              </a:r>
              <a:endParaRPr sz="1900" b="1" i="0" u="none" strike="noStrike" cap="none">
                <a:solidFill>
                  <a:srgbClr val="000000"/>
                </a:solidFill>
                <a:latin typeface="Asap"/>
                <a:ea typeface="Asap"/>
                <a:cs typeface="Asap"/>
                <a:sym typeface="Asap"/>
              </a:endParaRPr>
            </a:p>
          </p:txBody>
        </p:sp>
      </p:grpSp>
      <p:sp>
        <p:nvSpPr>
          <p:cNvPr id="231" name="Google Shape;231;p34"/>
          <p:cNvSpPr/>
          <p:nvPr/>
        </p:nvSpPr>
        <p:spPr>
          <a:xfrm>
            <a:off x="3999958" y="2389498"/>
            <a:ext cx="1044698" cy="1030641"/>
          </a:xfrm>
          <a:custGeom>
            <a:avLst/>
            <a:gdLst/>
            <a:ahLst/>
            <a:cxnLst/>
            <a:rect l="l" t="t" r="r" b="b"/>
            <a:pathLst>
              <a:path w="39315" h="38786" extrusionOk="0">
                <a:moveTo>
                  <a:pt x="19659" y="1"/>
                </a:moveTo>
                <a:cubicBezTo>
                  <a:pt x="18964" y="1"/>
                  <a:pt x="18270" y="266"/>
                  <a:pt x="17740" y="796"/>
                </a:cubicBezTo>
                <a:lnTo>
                  <a:pt x="1072" y="17464"/>
                </a:lnTo>
                <a:cubicBezTo>
                  <a:pt x="0" y="18536"/>
                  <a:pt x="0" y="20250"/>
                  <a:pt x="1072" y="21322"/>
                </a:cubicBezTo>
                <a:lnTo>
                  <a:pt x="17740" y="37991"/>
                </a:lnTo>
                <a:cubicBezTo>
                  <a:pt x="18270" y="38521"/>
                  <a:pt x="18964" y="38785"/>
                  <a:pt x="19659" y="38785"/>
                </a:cubicBezTo>
                <a:cubicBezTo>
                  <a:pt x="20354" y="38785"/>
                  <a:pt x="21050" y="38521"/>
                  <a:pt x="21586" y="37991"/>
                </a:cubicBezTo>
                <a:lnTo>
                  <a:pt x="38255" y="21322"/>
                </a:lnTo>
                <a:cubicBezTo>
                  <a:pt x="39314" y="20250"/>
                  <a:pt x="39314" y="18536"/>
                  <a:pt x="38255" y="17464"/>
                </a:cubicBezTo>
                <a:lnTo>
                  <a:pt x="21586" y="796"/>
                </a:lnTo>
                <a:cubicBezTo>
                  <a:pt x="21050" y="266"/>
                  <a:pt x="20354" y="1"/>
                  <a:pt x="19659" y="1"/>
                </a:cubicBezTo>
                <a:close/>
              </a:path>
            </a:pathLst>
          </a:custGeom>
          <a:solidFill>
            <a:srgbClr val="EEEEE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2" name="Google Shape;232;p34"/>
          <p:cNvGrpSpPr/>
          <p:nvPr/>
        </p:nvGrpSpPr>
        <p:grpSpPr>
          <a:xfrm>
            <a:off x="3917269" y="2307766"/>
            <a:ext cx="1209858" cy="1193459"/>
            <a:chOff x="4015272" y="2319989"/>
            <a:chExt cx="1114461" cy="1099456"/>
          </a:xfrm>
        </p:grpSpPr>
        <p:sp>
          <p:nvSpPr>
            <p:cNvPr id="233" name="Google Shape;233;p34"/>
            <p:cNvSpPr/>
            <p:nvPr/>
          </p:nvSpPr>
          <p:spPr>
            <a:xfrm>
              <a:off x="4015272" y="2319989"/>
              <a:ext cx="1114461" cy="1099456"/>
            </a:xfrm>
            <a:custGeom>
              <a:avLst/>
              <a:gdLst/>
              <a:ahLst/>
              <a:cxnLst/>
              <a:rect l="l" t="t" r="r" b="b"/>
              <a:pathLst>
                <a:path w="45530" h="44917" extrusionOk="0">
                  <a:moveTo>
                    <a:pt x="22765" y="0"/>
                  </a:moveTo>
                  <a:cubicBezTo>
                    <a:pt x="21959" y="0"/>
                    <a:pt x="21152" y="307"/>
                    <a:pt x="20539" y="920"/>
                  </a:cubicBezTo>
                  <a:lnTo>
                    <a:pt x="1227" y="20232"/>
                  </a:lnTo>
                  <a:cubicBezTo>
                    <a:pt x="0" y="21458"/>
                    <a:pt x="0" y="23458"/>
                    <a:pt x="1227" y="24685"/>
                  </a:cubicBezTo>
                  <a:lnTo>
                    <a:pt x="20539" y="43997"/>
                  </a:lnTo>
                  <a:cubicBezTo>
                    <a:pt x="21152" y="44610"/>
                    <a:pt x="21959" y="44916"/>
                    <a:pt x="22765" y="44916"/>
                  </a:cubicBezTo>
                  <a:cubicBezTo>
                    <a:pt x="23572" y="44916"/>
                    <a:pt x="24379" y="44610"/>
                    <a:pt x="24992" y="43997"/>
                  </a:cubicBezTo>
                  <a:lnTo>
                    <a:pt x="44304" y="24685"/>
                  </a:lnTo>
                  <a:cubicBezTo>
                    <a:pt x="45530" y="23458"/>
                    <a:pt x="45530" y="21458"/>
                    <a:pt x="44304" y="20232"/>
                  </a:cubicBezTo>
                  <a:lnTo>
                    <a:pt x="24992" y="920"/>
                  </a:lnTo>
                  <a:cubicBezTo>
                    <a:pt x="24379" y="307"/>
                    <a:pt x="23572" y="0"/>
                    <a:pt x="22765" y="0"/>
                  </a:cubicBezTo>
                  <a:close/>
                </a:path>
              </a:pathLst>
            </a:custGeom>
            <a:solidFill>
              <a:srgbClr val="FFFFFF">
                <a:alpha val="2392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4"/>
            <p:cNvSpPr/>
            <p:nvPr/>
          </p:nvSpPr>
          <p:spPr>
            <a:xfrm>
              <a:off x="4091624" y="2395263"/>
              <a:ext cx="962089" cy="949145"/>
            </a:xfrm>
            <a:custGeom>
              <a:avLst/>
              <a:gdLst/>
              <a:ahLst/>
              <a:cxnLst/>
              <a:rect l="l" t="t" r="r" b="b"/>
              <a:pathLst>
                <a:path w="33374" h="32925" extrusionOk="0">
                  <a:moveTo>
                    <a:pt x="16686" y="1"/>
                  </a:moveTo>
                  <a:cubicBezTo>
                    <a:pt x="16095" y="1"/>
                    <a:pt x="15503" y="224"/>
                    <a:pt x="15050" y="671"/>
                  </a:cubicBezTo>
                  <a:lnTo>
                    <a:pt x="894" y="14827"/>
                  </a:lnTo>
                  <a:cubicBezTo>
                    <a:pt x="1" y="15732"/>
                    <a:pt x="1" y="17184"/>
                    <a:pt x="894" y="18089"/>
                  </a:cubicBezTo>
                  <a:lnTo>
                    <a:pt x="15050" y="32246"/>
                  </a:lnTo>
                  <a:cubicBezTo>
                    <a:pt x="15503" y="32698"/>
                    <a:pt x="16095" y="32925"/>
                    <a:pt x="16686" y="32925"/>
                  </a:cubicBezTo>
                  <a:cubicBezTo>
                    <a:pt x="17277" y="32925"/>
                    <a:pt x="17866" y="32698"/>
                    <a:pt x="18312" y="32246"/>
                  </a:cubicBezTo>
                  <a:lnTo>
                    <a:pt x="32469" y="18089"/>
                  </a:lnTo>
                  <a:cubicBezTo>
                    <a:pt x="33374" y="17184"/>
                    <a:pt x="33374" y="15732"/>
                    <a:pt x="32469" y="14827"/>
                  </a:cubicBezTo>
                  <a:lnTo>
                    <a:pt x="18312" y="671"/>
                  </a:lnTo>
                  <a:cubicBezTo>
                    <a:pt x="17866" y="224"/>
                    <a:pt x="17277" y="1"/>
                    <a:pt x="16686" y="1"/>
                  </a:cubicBezTo>
                  <a:close/>
                </a:path>
              </a:pathLst>
            </a:custGeom>
            <a:solidFill>
              <a:srgbClr val="FFFFFF"/>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vi" sz="1400" b="1" i="0" u="none" strike="noStrike" cap="none">
                  <a:solidFill>
                    <a:srgbClr val="434343"/>
                  </a:solidFill>
                  <a:latin typeface="Asap"/>
                  <a:ea typeface="Asap"/>
                  <a:cs typeface="Asap"/>
                  <a:sym typeface="Asap"/>
                </a:rPr>
                <a:t>NGÀNH </a:t>
              </a:r>
              <a:endParaRPr sz="1400" b="1" i="0" u="none" strike="noStrike" cap="none">
                <a:solidFill>
                  <a:srgbClr val="434343"/>
                </a:solidFill>
                <a:latin typeface="Asap"/>
                <a:ea typeface="Asap"/>
                <a:cs typeface="Asap"/>
                <a:sym typeface="Asap"/>
              </a:endParaRPr>
            </a:p>
            <a:p>
              <a:pPr marL="0" marR="0" lvl="0" indent="0" algn="ctr" rtl="0">
                <a:lnSpc>
                  <a:spcPct val="100000"/>
                </a:lnSpc>
                <a:spcBef>
                  <a:spcPts val="0"/>
                </a:spcBef>
                <a:spcAft>
                  <a:spcPts val="0"/>
                </a:spcAft>
                <a:buClr>
                  <a:srgbClr val="000000"/>
                </a:buClr>
                <a:buSzPts val="800"/>
                <a:buFont typeface="Arial"/>
                <a:buNone/>
              </a:pPr>
              <a:r>
                <a:rPr lang="vi" sz="1400" b="1" i="0" u="none" strike="noStrike" cap="none">
                  <a:solidFill>
                    <a:srgbClr val="434343"/>
                  </a:solidFill>
                  <a:latin typeface="Asap"/>
                  <a:ea typeface="Asap"/>
                  <a:cs typeface="Asap"/>
                  <a:sym typeface="Asap"/>
                </a:rPr>
                <a:t>DU LỊCH</a:t>
              </a:r>
              <a:endParaRPr sz="1400" b="1" i="0" u="none" strike="noStrike" cap="none">
                <a:solidFill>
                  <a:srgbClr val="000000"/>
                </a:solidFill>
                <a:latin typeface="Asap"/>
                <a:ea typeface="Asap"/>
                <a:cs typeface="Asap"/>
                <a:sym typeface="Asap"/>
              </a:endParaRPr>
            </a:p>
          </p:txBody>
        </p:sp>
      </p:grpSp>
      <p:grpSp>
        <p:nvGrpSpPr>
          <p:cNvPr id="235" name="Google Shape;235;p34"/>
          <p:cNvGrpSpPr/>
          <p:nvPr/>
        </p:nvGrpSpPr>
        <p:grpSpPr>
          <a:xfrm>
            <a:off x="6500295" y="1327327"/>
            <a:ext cx="2573988" cy="1425583"/>
            <a:chOff x="6352042" y="1393213"/>
            <a:chExt cx="1884601" cy="1204548"/>
          </a:xfrm>
        </p:grpSpPr>
        <p:sp>
          <p:nvSpPr>
            <p:cNvPr id="236" name="Google Shape;236;p34"/>
            <p:cNvSpPr txBox="1"/>
            <p:nvPr/>
          </p:nvSpPr>
          <p:spPr>
            <a:xfrm>
              <a:off x="6352042" y="1393213"/>
              <a:ext cx="1884600" cy="4296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vi" sz="1400" b="1" i="0" u="none" strike="noStrike" cap="none">
                  <a:solidFill>
                    <a:srgbClr val="EC3A3B"/>
                  </a:solidFill>
                  <a:latin typeface="Asap"/>
                  <a:ea typeface="Asap"/>
                  <a:cs typeface="Asap"/>
                  <a:sym typeface="Asap"/>
                </a:rPr>
                <a:t>HOẠT ĐỘNG TRẢI NGHIỆM</a:t>
              </a:r>
              <a:endParaRPr sz="1400" b="1" i="0" u="none" strike="noStrike" cap="none">
                <a:solidFill>
                  <a:srgbClr val="EC3A3B"/>
                </a:solidFill>
                <a:latin typeface="Asap"/>
                <a:ea typeface="Asap"/>
                <a:cs typeface="Asap"/>
                <a:sym typeface="Asap"/>
              </a:endParaRPr>
            </a:p>
          </p:txBody>
        </p:sp>
        <p:sp>
          <p:nvSpPr>
            <p:cNvPr id="237" name="Google Shape;237;p34"/>
            <p:cNvSpPr txBox="1"/>
            <p:nvPr/>
          </p:nvSpPr>
          <p:spPr>
            <a:xfrm>
              <a:off x="6352043" y="1740061"/>
              <a:ext cx="1884600" cy="857700"/>
            </a:xfrm>
            <a:prstGeom prst="rect">
              <a:avLst/>
            </a:prstGeom>
            <a:noFill/>
            <a:ln>
              <a:noFill/>
            </a:ln>
          </p:spPr>
          <p:txBody>
            <a:bodyPr spcFirstLastPara="1" wrap="square" lIns="68575" tIns="68575" rIns="68575" bIns="68575" anchor="b" anchorCtr="0">
              <a:noAutofit/>
            </a:bodyPr>
            <a:lstStyle/>
            <a:p>
              <a:pPr marL="0" marR="0" lvl="0" indent="0" algn="l" rtl="0">
                <a:lnSpc>
                  <a:spcPct val="100000"/>
                </a:lnSpc>
                <a:spcBef>
                  <a:spcPts val="0"/>
                </a:spcBef>
                <a:spcAft>
                  <a:spcPts val="0"/>
                </a:spcAft>
                <a:buClr>
                  <a:srgbClr val="000000"/>
                </a:buClr>
                <a:buSzPts val="1200"/>
                <a:buFont typeface="Arial"/>
                <a:buNone/>
              </a:pPr>
              <a:r>
                <a:rPr lang="vi" sz="1200" b="0" i="0" u="none" strike="noStrike" cap="none">
                  <a:solidFill>
                    <a:srgbClr val="12479C"/>
                  </a:solidFill>
                  <a:latin typeface="Asap"/>
                  <a:ea typeface="Asap"/>
                  <a:cs typeface="Asap"/>
                  <a:sym typeface="Asap"/>
                </a:rPr>
                <a:t>Các hoạt động dành cho nghỉ ngơi, thư giãn, hưởng thụ. Các loại hình trải nghiệm bao gồm: Khu vui chơi, Sân Golf, Spa, Karaoke, Rạp chiếu phim, Nhà hát, Sân vận động…</a:t>
              </a:r>
              <a:endParaRPr sz="1200" b="0" i="0" u="none" strike="noStrike" cap="none">
                <a:solidFill>
                  <a:srgbClr val="12479C"/>
                </a:solidFill>
                <a:latin typeface="Asap"/>
                <a:ea typeface="Asap"/>
                <a:cs typeface="Asap"/>
                <a:sym typeface="Asap"/>
              </a:endParaRPr>
            </a:p>
          </p:txBody>
        </p:sp>
      </p:grpSp>
      <p:grpSp>
        <p:nvGrpSpPr>
          <p:cNvPr id="238" name="Google Shape;238;p34"/>
          <p:cNvGrpSpPr/>
          <p:nvPr/>
        </p:nvGrpSpPr>
        <p:grpSpPr>
          <a:xfrm>
            <a:off x="107452" y="3101737"/>
            <a:ext cx="2573987" cy="1663032"/>
            <a:chOff x="862675" y="2830001"/>
            <a:chExt cx="1884600" cy="1165241"/>
          </a:xfrm>
        </p:grpSpPr>
        <p:sp>
          <p:nvSpPr>
            <p:cNvPr id="239" name="Google Shape;239;p34"/>
            <p:cNvSpPr txBox="1"/>
            <p:nvPr/>
          </p:nvSpPr>
          <p:spPr>
            <a:xfrm>
              <a:off x="862675" y="2830001"/>
              <a:ext cx="1884600" cy="429600"/>
            </a:xfrm>
            <a:prstGeom prst="rect">
              <a:avLst/>
            </a:prstGeom>
            <a:noFill/>
            <a:ln>
              <a:noFill/>
            </a:ln>
          </p:spPr>
          <p:txBody>
            <a:bodyPr spcFirstLastPara="1" wrap="square" lIns="68575" tIns="68575" rIns="68575" bIns="6857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vi" sz="1400" b="1" i="0" u="none" strike="noStrike" cap="none">
                  <a:solidFill>
                    <a:srgbClr val="69E781"/>
                  </a:solidFill>
                  <a:latin typeface="Asap"/>
                  <a:ea typeface="Asap"/>
                  <a:cs typeface="Asap"/>
                  <a:sym typeface="Asap"/>
                </a:rPr>
                <a:t>DU LỊCH VÀ LỮ HÀNH</a:t>
              </a:r>
              <a:endParaRPr sz="1400" b="1" i="0" u="none" strike="noStrike" cap="none">
                <a:solidFill>
                  <a:srgbClr val="69E781"/>
                </a:solidFill>
                <a:latin typeface="Asap"/>
                <a:ea typeface="Asap"/>
                <a:cs typeface="Asap"/>
                <a:sym typeface="Asap"/>
              </a:endParaRPr>
            </a:p>
          </p:txBody>
        </p:sp>
        <p:sp>
          <p:nvSpPr>
            <p:cNvPr id="240" name="Google Shape;240;p34"/>
            <p:cNvSpPr txBox="1"/>
            <p:nvPr/>
          </p:nvSpPr>
          <p:spPr>
            <a:xfrm>
              <a:off x="862675" y="3230242"/>
              <a:ext cx="1884600" cy="765000"/>
            </a:xfrm>
            <a:prstGeom prst="rect">
              <a:avLst/>
            </a:prstGeom>
            <a:noFill/>
            <a:ln>
              <a:noFill/>
            </a:ln>
          </p:spPr>
          <p:txBody>
            <a:bodyPr spcFirstLastPara="1" wrap="square" lIns="68575" tIns="68575" rIns="68575" bIns="6857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vi" sz="1200" b="0" i="0" u="none" strike="noStrike" cap="none">
                  <a:solidFill>
                    <a:srgbClr val="12479C"/>
                  </a:solidFill>
                  <a:latin typeface="Asap"/>
                  <a:ea typeface="Asap"/>
                  <a:cs typeface="Asap"/>
                  <a:sym typeface="Asap"/>
                </a:rPr>
                <a:t>Phân khúc liên quan đến các dịch vụ di chuyển khách từ nơi này sang nơi khác. Du lịch và lữ hành cổ vũ khách đi du lịch, và khi du lịch họ sẽ trả tiền cho các phân khúc khác</a:t>
              </a:r>
              <a:endParaRPr sz="1200" b="0" i="0" u="none" strike="noStrike" cap="none">
                <a:solidFill>
                  <a:srgbClr val="12479C"/>
                </a:solidFill>
                <a:latin typeface="Asap"/>
                <a:ea typeface="Asap"/>
                <a:cs typeface="Asap"/>
                <a:sym typeface="Asap"/>
              </a:endParaRPr>
            </a:p>
          </p:txBody>
        </p:sp>
      </p:grpSp>
      <p:grpSp>
        <p:nvGrpSpPr>
          <p:cNvPr id="241" name="Google Shape;241;p34"/>
          <p:cNvGrpSpPr/>
          <p:nvPr/>
        </p:nvGrpSpPr>
        <p:grpSpPr>
          <a:xfrm>
            <a:off x="153539" y="1327348"/>
            <a:ext cx="2481832" cy="1474226"/>
            <a:chOff x="979284" y="1393225"/>
            <a:chExt cx="1884602" cy="1245649"/>
          </a:xfrm>
        </p:grpSpPr>
        <p:sp>
          <p:nvSpPr>
            <p:cNvPr id="242" name="Google Shape;242;p34"/>
            <p:cNvSpPr txBox="1"/>
            <p:nvPr/>
          </p:nvSpPr>
          <p:spPr>
            <a:xfrm>
              <a:off x="979286" y="1740074"/>
              <a:ext cx="1884600" cy="898800"/>
            </a:xfrm>
            <a:prstGeom prst="rect">
              <a:avLst/>
            </a:prstGeom>
            <a:noFill/>
            <a:ln>
              <a:noFill/>
            </a:ln>
          </p:spPr>
          <p:txBody>
            <a:bodyPr spcFirstLastPara="1" wrap="square" lIns="68575" tIns="68575" rIns="68575" bIns="68575" anchor="b" anchorCtr="0">
              <a:noAutofit/>
            </a:bodyPr>
            <a:lstStyle/>
            <a:p>
              <a:pPr marL="0" marR="0" lvl="0" indent="0" algn="just" rtl="0">
                <a:lnSpc>
                  <a:spcPct val="100000"/>
                </a:lnSpc>
                <a:spcBef>
                  <a:spcPts val="0"/>
                </a:spcBef>
                <a:spcAft>
                  <a:spcPts val="0"/>
                </a:spcAft>
                <a:buClr>
                  <a:srgbClr val="000000"/>
                </a:buClr>
                <a:buSzPts val="1200"/>
                <a:buFont typeface="Arial"/>
                <a:buNone/>
              </a:pPr>
              <a:r>
                <a:rPr lang="vi" sz="1200" b="0" i="0" u="none" strike="noStrike" cap="none">
                  <a:solidFill>
                    <a:srgbClr val="12479C"/>
                  </a:solidFill>
                  <a:latin typeface="Asap"/>
                  <a:ea typeface="Asap"/>
                  <a:cs typeface="Asap"/>
                  <a:sym typeface="Asap"/>
                </a:rPr>
                <a:t>Cung cấp nơi</a:t>
              </a:r>
              <a:r>
                <a:rPr lang="vi" sz="1200">
                  <a:solidFill>
                    <a:srgbClr val="12479C"/>
                  </a:solidFill>
                  <a:latin typeface="Asap"/>
                  <a:ea typeface="Asap"/>
                  <a:cs typeface="Asap"/>
                  <a:sym typeface="Asap"/>
                </a:rPr>
                <a:t> cư trú </a:t>
              </a:r>
              <a:r>
                <a:rPr lang="vi" sz="1200" b="0" i="0" u="none" strike="noStrike" cap="none">
                  <a:solidFill>
                    <a:srgbClr val="12479C"/>
                  </a:solidFill>
                  <a:latin typeface="Asap"/>
                  <a:ea typeface="Asap"/>
                  <a:cs typeface="Asap"/>
                  <a:sym typeface="Asap"/>
                </a:rPr>
                <a:t>cho khách trong thời gian du lịch. Các loại hình lưu trú bao gồm khách sạn, Resort, nhà nghỉ, homestay, farmstay, B&amp;B, Khu cắm t</a:t>
              </a:r>
              <a:r>
                <a:rPr lang="vi" sz="1200">
                  <a:solidFill>
                    <a:srgbClr val="12479C"/>
                  </a:solidFill>
                  <a:latin typeface="Asap"/>
                  <a:ea typeface="Asap"/>
                  <a:cs typeface="Asap"/>
                  <a:sym typeface="Asap"/>
                </a:rPr>
                <a:t>rạ</a:t>
              </a:r>
              <a:r>
                <a:rPr lang="vi" sz="1200" b="0" i="0" u="none" strike="noStrike" cap="none">
                  <a:solidFill>
                    <a:srgbClr val="12479C"/>
                  </a:solidFill>
                  <a:latin typeface="Asap"/>
                  <a:ea typeface="Asap"/>
                  <a:cs typeface="Asap"/>
                  <a:sym typeface="Asap"/>
                </a:rPr>
                <a:t>i… </a:t>
              </a:r>
              <a:endParaRPr sz="1200" b="0" i="0" u="none" strike="noStrike" cap="none">
                <a:solidFill>
                  <a:srgbClr val="12479C"/>
                </a:solidFill>
                <a:latin typeface="Asap"/>
                <a:ea typeface="Asap"/>
                <a:cs typeface="Asap"/>
                <a:sym typeface="Asap"/>
              </a:endParaRPr>
            </a:p>
          </p:txBody>
        </p:sp>
        <p:sp>
          <p:nvSpPr>
            <p:cNvPr id="243" name="Google Shape;243;p34"/>
            <p:cNvSpPr txBox="1"/>
            <p:nvPr/>
          </p:nvSpPr>
          <p:spPr>
            <a:xfrm>
              <a:off x="979284" y="1393225"/>
              <a:ext cx="1884600" cy="429600"/>
            </a:xfrm>
            <a:prstGeom prst="rect">
              <a:avLst/>
            </a:prstGeom>
            <a:noFill/>
            <a:ln>
              <a:noFill/>
            </a:ln>
          </p:spPr>
          <p:txBody>
            <a:bodyPr spcFirstLastPara="1" wrap="square" lIns="68575" tIns="68575" rIns="68575" bIns="6857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vi" sz="1400" b="1" i="0" u="none" strike="noStrike" cap="none">
                  <a:solidFill>
                    <a:srgbClr val="FCBD24"/>
                  </a:solidFill>
                  <a:latin typeface="Asap"/>
                  <a:ea typeface="Asap"/>
                  <a:cs typeface="Asap"/>
                  <a:sym typeface="Asap"/>
                </a:rPr>
                <a:t>LƯU TRÚ</a:t>
              </a:r>
              <a:endParaRPr sz="1400" b="1" i="0" u="none" strike="noStrike" cap="none">
                <a:solidFill>
                  <a:srgbClr val="FCBD24"/>
                </a:solidFill>
                <a:latin typeface="Asap"/>
                <a:ea typeface="Asap"/>
                <a:cs typeface="Asap"/>
                <a:sym typeface="Asap"/>
              </a:endParaRPr>
            </a:p>
          </p:txBody>
        </p:sp>
      </p:grpSp>
      <p:grpSp>
        <p:nvGrpSpPr>
          <p:cNvPr id="244" name="Google Shape;244;p34"/>
          <p:cNvGrpSpPr/>
          <p:nvPr/>
        </p:nvGrpSpPr>
        <p:grpSpPr>
          <a:xfrm>
            <a:off x="6425102" y="3061692"/>
            <a:ext cx="2573992" cy="1586778"/>
            <a:chOff x="6296873" y="2858658"/>
            <a:chExt cx="1884604" cy="1340750"/>
          </a:xfrm>
        </p:grpSpPr>
        <p:sp>
          <p:nvSpPr>
            <p:cNvPr id="245" name="Google Shape;245;p34"/>
            <p:cNvSpPr txBox="1"/>
            <p:nvPr/>
          </p:nvSpPr>
          <p:spPr>
            <a:xfrm>
              <a:off x="6296873" y="2858658"/>
              <a:ext cx="1884600" cy="4296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vi" sz="1400" b="1" i="0" u="none" strike="noStrike" cap="none">
                  <a:solidFill>
                    <a:srgbClr val="5EB2FC"/>
                  </a:solidFill>
                  <a:latin typeface="Asap"/>
                  <a:ea typeface="Asap"/>
                  <a:cs typeface="Asap"/>
                  <a:sym typeface="Asap"/>
                </a:rPr>
                <a:t>ẨM THỰC</a:t>
              </a:r>
              <a:endParaRPr sz="1400" b="1" i="0" u="none" strike="noStrike" cap="none">
                <a:solidFill>
                  <a:srgbClr val="5EB2FC"/>
                </a:solidFill>
                <a:latin typeface="Asap"/>
                <a:ea typeface="Asap"/>
                <a:cs typeface="Asap"/>
                <a:sym typeface="Asap"/>
              </a:endParaRPr>
            </a:p>
          </p:txBody>
        </p:sp>
        <p:sp>
          <p:nvSpPr>
            <p:cNvPr id="246" name="Google Shape;246;p34"/>
            <p:cNvSpPr txBox="1"/>
            <p:nvPr/>
          </p:nvSpPr>
          <p:spPr>
            <a:xfrm>
              <a:off x="6296877" y="3205508"/>
              <a:ext cx="1884600" cy="993900"/>
            </a:xfrm>
            <a:prstGeom prst="rect">
              <a:avLst/>
            </a:prstGeom>
            <a:noFill/>
            <a:ln>
              <a:noFill/>
            </a:ln>
          </p:spPr>
          <p:txBody>
            <a:bodyPr spcFirstLastPara="1" wrap="square" lIns="68575" tIns="68575" rIns="68575" bIns="68575" anchor="t" anchorCtr="0">
              <a:noAutofit/>
            </a:bodyPr>
            <a:lstStyle/>
            <a:p>
              <a:pPr marL="0" marR="0" lvl="0" indent="0" algn="just" rtl="0">
                <a:lnSpc>
                  <a:spcPct val="100000"/>
                </a:lnSpc>
                <a:spcBef>
                  <a:spcPts val="0"/>
                </a:spcBef>
                <a:spcAft>
                  <a:spcPts val="0"/>
                </a:spcAft>
                <a:buClr>
                  <a:srgbClr val="000000"/>
                </a:buClr>
                <a:buSzPts val="800"/>
                <a:buFont typeface="Arial"/>
                <a:buNone/>
              </a:pPr>
              <a:r>
                <a:rPr lang="vi" sz="1200" b="0" i="0" u="none" strike="noStrike" cap="none">
                  <a:solidFill>
                    <a:srgbClr val="12479C"/>
                  </a:solidFill>
                  <a:latin typeface="Asap"/>
                  <a:ea typeface="Asap"/>
                  <a:cs typeface="Asap"/>
                  <a:sym typeface="Asap"/>
                </a:rPr>
                <a:t>Được đánh giá là phân khúc có quy mô lớn nhất trong ngành du lịch. Ẩm thực ảnh hưởng trực tiếp đến dịch vụ lưu trú từ chất lượng món ăn đến đẳng cấp phục vụ. Ngoài ra ẩm thực cũng đóng góp vào các hình thức kinh doanh du lịch khác</a:t>
              </a:r>
              <a:endParaRPr sz="1200" b="0" i="0" u="none" strike="noStrike" cap="none">
                <a:solidFill>
                  <a:srgbClr val="12479C"/>
                </a:solidFill>
                <a:latin typeface="Asap"/>
                <a:ea typeface="Asap"/>
                <a:cs typeface="Asap"/>
                <a:sym typeface="Asap"/>
              </a:endParaRPr>
            </a:p>
          </p:txBody>
        </p:sp>
      </p:grpSp>
      <p:sp>
        <p:nvSpPr>
          <p:cNvPr id="247" name="Google Shape;247;p34"/>
          <p:cNvSpPr txBox="1">
            <a:spLocks noGrp="1"/>
          </p:cNvSpPr>
          <p:nvPr>
            <p:ph type="title" idx="4294967295"/>
          </p:nvPr>
        </p:nvSpPr>
        <p:spPr>
          <a:xfrm>
            <a:off x="1481545" y="160936"/>
            <a:ext cx="7085100" cy="5358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Clr>
                <a:srgbClr val="11499D"/>
              </a:buClr>
              <a:buSzPts val="3600"/>
              <a:buFont typeface="Asap"/>
              <a:buNone/>
            </a:pPr>
            <a:r>
              <a:rPr lang="vi" sz="2100">
                <a:latin typeface="Asap"/>
                <a:ea typeface="Asap"/>
                <a:cs typeface="Asap"/>
                <a:sym typeface="Asap"/>
              </a:rPr>
              <a:t>NỀN TẢNG QUẢN TRỊ VÀ KINH DOANH DU LỊCH EZCLOUD</a:t>
            </a:r>
            <a:endParaRPr sz="2100">
              <a:latin typeface="Asap"/>
              <a:ea typeface="Asap"/>
              <a:cs typeface="Asap"/>
              <a:sym typeface="Asap"/>
            </a:endParaRPr>
          </a:p>
        </p:txBody>
      </p:sp>
      <p:sp>
        <p:nvSpPr>
          <p:cNvPr id="248" name="Google Shape;248;p34"/>
          <p:cNvSpPr txBox="1"/>
          <p:nvPr/>
        </p:nvSpPr>
        <p:spPr>
          <a:xfrm>
            <a:off x="1109663" y="4852988"/>
            <a:ext cx="3982500" cy="1833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0" i="0" u="none" strike="noStrike" cap="none">
                <a:solidFill>
                  <a:srgbClr val="00B0F0"/>
                </a:solidFill>
                <a:latin typeface="Asap"/>
                <a:ea typeface="Asap"/>
                <a:cs typeface="Asap"/>
                <a:sym typeface="Asap"/>
              </a:rPr>
              <a:t>Nền tảng quản lý và kinh doanh khách sạn có thị phần số 1 tại Việt Nam</a:t>
            </a:r>
            <a:endParaRPr sz="900" b="0" i="0" u="none" strike="noStrike" cap="none">
              <a:solidFill>
                <a:srgbClr val="A4A6A8"/>
              </a:solidFill>
              <a:latin typeface="Asap"/>
              <a:ea typeface="Asap"/>
              <a:cs typeface="Asap"/>
              <a:sym typeface="Asap"/>
            </a:endParaRPr>
          </a:p>
        </p:txBody>
      </p:sp>
      <p:sp>
        <p:nvSpPr>
          <p:cNvPr id="249" name="Google Shape;249;p34"/>
          <p:cNvSpPr txBox="1"/>
          <p:nvPr/>
        </p:nvSpPr>
        <p:spPr>
          <a:xfrm>
            <a:off x="409575" y="4857750"/>
            <a:ext cx="771600" cy="1833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1" i="0" u="none" strike="noStrike" cap="none">
                <a:solidFill>
                  <a:srgbClr val="11499E"/>
                </a:solidFill>
                <a:latin typeface="Asap"/>
                <a:ea typeface="Asap"/>
                <a:cs typeface="Asap"/>
                <a:sym typeface="Asap"/>
              </a:rPr>
              <a:t>ezCloud</a:t>
            </a:r>
            <a:endParaRPr sz="900" b="1" i="0" u="none" strike="noStrike" cap="none">
              <a:solidFill>
                <a:srgbClr val="11499E"/>
              </a:solidFill>
              <a:latin typeface="Asap"/>
              <a:ea typeface="Asap"/>
              <a:cs typeface="Asap"/>
              <a:sym typeface="Asap"/>
            </a:endParaRPr>
          </a:p>
        </p:txBody>
      </p:sp>
      <p:sp>
        <p:nvSpPr>
          <p:cNvPr id="250" name="Google Shape;250;p34"/>
          <p:cNvSpPr txBox="1">
            <a:spLocks noGrp="1"/>
          </p:cNvSpPr>
          <p:nvPr>
            <p:ph type="sldNum" idx="12"/>
          </p:nvPr>
        </p:nvSpPr>
        <p:spPr>
          <a:xfrm>
            <a:off x="8757475" y="4789725"/>
            <a:ext cx="438000" cy="238200"/>
          </a:xfrm>
          <a:prstGeom prst="rect">
            <a:avLst/>
          </a:prstGeom>
          <a:noFill/>
          <a:ln>
            <a:noFill/>
          </a:ln>
        </p:spPr>
        <p:txBody>
          <a:bodyPr spcFirstLastPara="1" wrap="square" lIns="0" tIns="0" rIns="0" bIns="0" anchor="t" anchorCtr="0">
            <a:noAutofit/>
          </a:bodyPr>
          <a:lstStyle/>
          <a:p>
            <a:pPr marL="25400" lvl="0" indent="0" algn="l" rtl="0">
              <a:lnSpc>
                <a:spcPct val="118500"/>
              </a:lnSpc>
              <a:spcBef>
                <a:spcPts val="0"/>
              </a:spcBef>
              <a:spcAft>
                <a:spcPts val="0"/>
              </a:spcAft>
              <a:buSzPts val="1500"/>
              <a:buNone/>
            </a:pPr>
            <a:r>
              <a:rPr lang="vi">
                <a:latin typeface="Asap"/>
                <a:ea typeface="Asap"/>
                <a:cs typeface="Asap"/>
                <a:sym typeface="Asap"/>
              </a:rPr>
              <a:t>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p:nvPr/>
        </p:nvSpPr>
        <p:spPr>
          <a:xfrm>
            <a:off x="1487175" y="69038"/>
            <a:ext cx="7368000" cy="376200"/>
          </a:xfrm>
          <a:prstGeom prst="rect">
            <a:avLst/>
          </a:prstGeom>
          <a:solidFill>
            <a:srgbClr val="FFD917"/>
          </a:solidFill>
          <a:ln>
            <a:noFill/>
          </a:ln>
        </p:spPr>
        <p:txBody>
          <a:bodyPr spcFirstLastPara="1" wrap="square" lIns="68575" tIns="68575" rIns="68575" bIns="68575" anchor="ctr" anchorCtr="0">
            <a:noAutofit/>
          </a:bodyPr>
          <a:lstStyle/>
          <a:p>
            <a:pPr marL="0" marR="0" lvl="0" indent="0" algn="ctr" rtl="0">
              <a:lnSpc>
                <a:spcPct val="115000"/>
              </a:lnSpc>
              <a:spcBef>
                <a:spcPts val="0"/>
              </a:spcBef>
              <a:spcAft>
                <a:spcPts val="0"/>
              </a:spcAft>
              <a:buClr>
                <a:srgbClr val="000000"/>
              </a:buClr>
              <a:buSzPts val="1900"/>
              <a:buFont typeface="Arial"/>
              <a:buNone/>
            </a:pPr>
            <a:r>
              <a:rPr lang="vi" sz="1900" b="1" i="0" u="none" strike="noStrike" cap="none">
                <a:solidFill>
                  <a:srgbClr val="000000"/>
                </a:solidFill>
                <a:latin typeface="Asap"/>
                <a:ea typeface="Asap"/>
                <a:cs typeface="Asap"/>
                <a:sym typeface="Asap"/>
              </a:rPr>
              <a:t>NHÓM NGHIỆP VỤ</a:t>
            </a:r>
            <a:endParaRPr sz="1900" b="1" i="0" u="none" strike="noStrike" cap="none">
              <a:solidFill>
                <a:srgbClr val="000000"/>
              </a:solidFill>
              <a:latin typeface="Asap"/>
              <a:ea typeface="Asap"/>
              <a:cs typeface="Asap"/>
              <a:sym typeface="Asap"/>
            </a:endParaRPr>
          </a:p>
        </p:txBody>
      </p:sp>
      <p:sp>
        <p:nvSpPr>
          <p:cNvPr id="257" name="Google Shape;257;p35"/>
          <p:cNvSpPr txBox="1"/>
          <p:nvPr/>
        </p:nvSpPr>
        <p:spPr>
          <a:xfrm rot="-5400586">
            <a:off x="-1317598" y="2603940"/>
            <a:ext cx="3521700" cy="397500"/>
          </a:xfrm>
          <a:prstGeom prst="rect">
            <a:avLst/>
          </a:prstGeom>
          <a:solidFill>
            <a:srgbClr val="11499D"/>
          </a:solidFill>
          <a:ln>
            <a:noFill/>
          </a:ln>
        </p:spPr>
        <p:txBody>
          <a:bodyPr spcFirstLastPara="1" wrap="square" lIns="68575" tIns="68575" rIns="68575" bIns="68575" anchor="ctr" anchorCtr="0">
            <a:noAutofit/>
          </a:bodyPr>
          <a:lstStyle/>
          <a:p>
            <a:pPr marL="0" marR="0" lvl="0" indent="0" algn="ctr" rtl="0">
              <a:lnSpc>
                <a:spcPct val="115000"/>
              </a:lnSpc>
              <a:spcBef>
                <a:spcPts val="0"/>
              </a:spcBef>
              <a:spcAft>
                <a:spcPts val="0"/>
              </a:spcAft>
              <a:buClr>
                <a:srgbClr val="000000"/>
              </a:buClr>
              <a:buSzPts val="1900"/>
              <a:buFont typeface="Arial"/>
              <a:buNone/>
            </a:pPr>
            <a:r>
              <a:rPr lang="vi" sz="1900" b="1" i="0" u="none" strike="noStrike" cap="none">
                <a:solidFill>
                  <a:srgbClr val="FFFFFF"/>
                </a:solidFill>
                <a:latin typeface="Asap"/>
                <a:ea typeface="Asap"/>
                <a:cs typeface="Asap"/>
                <a:sym typeface="Asap"/>
              </a:rPr>
              <a:t>PHÂN KHÚC NGÀNH DU LỊCH</a:t>
            </a:r>
            <a:endParaRPr sz="1900" b="1" i="0" u="none" strike="noStrike" cap="none">
              <a:solidFill>
                <a:srgbClr val="FFFFFF"/>
              </a:solidFill>
              <a:latin typeface="Asap"/>
              <a:ea typeface="Asap"/>
              <a:cs typeface="Asap"/>
              <a:sym typeface="Asap"/>
            </a:endParaRPr>
          </a:p>
        </p:txBody>
      </p:sp>
      <p:sp>
        <p:nvSpPr>
          <p:cNvPr id="258" name="Google Shape;258;p35"/>
          <p:cNvSpPr txBox="1"/>
          <p:nvPr/>
        </p:nvSpPr>
        <p:spPr>
          <a:xfrm rot="-5401342">
            <a:off x="520598" y="1263067"/>
            <a:ext cx="768300" cy="342600"/>
          </a:xfrm>
          <a:prstGeom prst="rect">
            <a:avLst/>
          </a:prstGeom>
          <a:solidFill>
            <a:srgbClr val="6D9EEB"/>
          </a:solidFill>
          <a:ln>
            <a:noFill/>
          </a:ln>
        </p:spPr>
        <p:txBody>
          <a:bodyPr spcFirstLastPara="1" wrap="square" lIns="68575" tIns="68575" rIns="68575" bIns="68575"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vi" sz="1200" b="1" i="0" u="none" strike="noStrike" cap="none">
                <a:solidFill>
                  <a:schemeClr val="dk1"/>
                </a:solidFill>
                <a:latin typeface="Asap"/>
                <a:ea typeface="Asap"/>
                <a:cs typeface="Asap"/>
                <a:sym typeface="Asap"/>
              </a:rPr>
              <a:t>LƯU TRÚ</a:t>
            </a:r>
            <a:endParaRPr sz="1200" b="1" i="0" u="none" strike="noStrike" cap="none">
              <a:solidFill>
                <a:schemeClr val="dk1"/>
              </a:solidFill>
              <a:latin typeface="Asap"/>
              <a:ea typeface="Asap"/>
              <a:cs typeface="Asap"/>
              <a:sym typeface="Asap"/>
            </a:endParaRPr>
          </a:p>
        </p:txBody>
      </p:sp>
      <p:sp>
        <p:nvSpPr>
          <p:cNvPr id="259" name="Google Shape;259;p35"/>
          <p:cNvSpPr txBox="1"/>
          <p:nvPr/>
        </p:nvSpPr>
        <p:spPr>
          <a:xfrm rot="-5401197">
            <a:off x="473957" y="2135516"/>
            <a:ext cx="861600" cy="342600"/>
          </a:xfrm>
          <a:prstGeom prst="rect">
            <a:avLst/>
          </a:prstGeom>
          <a:solidFill>
            <a:srgbClr val="6D9EEB"/>
          </a:solidFill>
          <a:ln>
            <a:noFill/>
          </a:ln>
        </p:spPr>
        <p:txBody>
          <a:bodyPr spcFirstLastPara="1" wrap="square" lIns="68575" tIns="68575" rIns="68575" bIns="68575"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vi" sz="1200" b="1" i="0" u="none" strike="noStrike" cap="none">
                <a:solidFill>
                  <a:schemeClr val="dk1"/>
                </a:solidFill>
                <a:latin typeface="Asap"/>
                <a:ea typeface="Asap"/>
                <a:cs typeface="Asap"/>
                <a:sym typeface="Asap"/>
              </a:rPr>
              <a:t>TRẢI NGHIỆM</a:t>
            </a:r>
            <a:endParaRPr sz="1200" b="1" i="0" u="none" strike="noStrike" cap="none">
              <a:solidFill>
                <a:schemeClr val="dk1"/>
              </a:solidFill>
              <a:latin typeface="Asap"/>
              <a:ea typeface="Asap"/>
              <a:cs typeface="Asap"/>
              <a:sym typeface="Asap"/>
            </a:endParaRPr>
          </a:p>
        </p:txBody>
      </p:sp>
      <p:sp>
        <p:nvSpPr>
          <p:cNvPr id="260" name="Google Shape;260;p35"/>
          <p:cNvSpPr txBox="1"/>
          <p:nvPr/>
        </p:nvSpPr>
        <p:spPr>
          <a:xfrm rot="-5401258">
            <a:off x="498210" y="3069194"/>
            <a:ext cx="819900" cy="342900"/>
          </a:xfrm>
          <a:prstGeom prst="rect">
            <a:avLst/>
          </a:prstGeom>
          <a:solidFill>
            <a:srgbClr val="6D9EEB"/>
          </a:solidFill>
          <a:ln>
            <a:noFill/>
          </a:ln>
        </p:spPr>
        <p:txBody>
          <a:bodyPr spcFirstLastPara="1" wrap="square" lIns="68575" tIns="68575" rIns="68575" bIns="68575"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vi" sz="1200" b="1" i="0" u="none" strike="noStrike" cap="none">
                <a:solidFill>
                  <a:schemeClr val="dk1"/>
                </a:solidFill>
                <a:latin typeface="Asap"/>
                <a:ea typeface="Asap"/>
                <a:cs typeface="Asap"/>
                <a:sym typeface="Asap"/>
              </a:rPr>
              <a:t>ẨM THỰC</a:t>
            </a:r>
            <a:endParaRPr sz="1200" b="1" i="0" u="none" strike="noStrike" cap="none">
              <a:solidFill>
                <a:schemeClr val="dk1"/>
              </a:solidFill>
              <a:latin typeface="Asap"/>
              <a:ea typeface="Asap"/>
              <a:cs typeface="Asap"/>
              <a:sym typeface="Asap"/>
            </a:endParaRPr>
          </a:p>
        </p:txBody>
      </p:sp>
      <p:sp>
        <p:nvSpPr>
          <p:cNvPr id="261" name="Google Shape;261;p35"/>
          <p:cNvSpPr txBox="1"/>
          <p:nvPr/>
        </p:nvSpPr>
        <p:spPr>
          <a:xfrm rot="-5401218">
            <a:off x="484713" y="3968667"/>
            <a:ext cx="846900" cy="342900"/>
          </a:xfrm>
          <a:prstGeom prst="rect">
            <a:avLst/>
          </a:prstGeom>
          <a:solidFill>
            <a:srgbClr val="6D9EEB"/>
          </a:solidFill>
          <a:ln>
            <a:noFill/>
          </a:ln>
        </p:spPr>
        <p:txBody>
          <a:bodyPr spcFirstLastPara="1" wrap="square" lIns="68575" tIns="68575" rIns="68575" bIns="68575" anchor="ctr" anchorCtr="0">
            <a:noAutofit/>
          </a:bodyPr>
          <a:lstStyle/>
          <a:p>
            <a:pPr marL="0" marR="0" lvl="0" indent="0" algn="ctr" rtl="0">
              <a:lnSpc>
                <a:spcPct val="115000"/>
              </a:lnSpc>
              <a:spcBef>
                <a:spcPts val="0"/>
              </a:spcBef>
              <a:spcAft>
                <a:spcPts val="0"/>
              </a:spcAft>
              <a:buClr>
                <a:srgbClr val="000000"/>
              </a:buClr>
              <a:buSzPts val="1200"/>
              <a:buFont typeface="Arial"/>
              <a:buNone/>
            </a:pPr>
            <a:r>
              <a:rPr lang="vi" sz="1200" b="1" i="0" u="none" strike="noStrike" cap="none">
                <a:solidFill>
                  <a:schemeClr val="dk1"/>
                </a:solidFill>
                <a:latin typeface="Asap"/>
                <a:ea typeface="Asap"/>
                <a:cs typeface="Asap"/>
                <a:sym typeface="Asap"/>
              </a:rPr>
              <a:t>LỮ HÀNH</a:t>
            </a:r>
            <a:endParaRPr sz="1200" b="1" i="0" u="none" strike="noStrike" cap="none">
              <a:solidFill>
                <a:schemeClr val="dk1"/>
              </a:solidFill>
              <a:latin typeface="Asap"/>
              <a:ea typeface="Asap"/>
              <a:cs typeface="Asap"/>
              <a:sym typeface="Asap"/>
            </a:endParaRPr>
          </a:p>
        </p:txBody>
      </p:sp>
      <p:sp>
        <p:nvSpPr>
          <p:cNvPr id="262" name="Google Shape;262;p35"/>
          <p:cNvSpPr txBox="1"/>
          <p:nvPr/>
        </p:nvSpPr>
        <p:spPr>
          <a:xfrm>
            <a:off x="1487175" y="521250"/>
            <a:ext cx="2602200" cy="376200"/>
          </a:xfrm>
          <a:prstGeom prst="rect">
            <a:avLst/>
          </a:prstGeom>
          <a:solidFill>
            <a:srgbClr val="FFF2CC"/>
          </a:solid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vi" sz="1100" b="1" i="0" u="none" strike="noStrike" cap="none">
                <a:solidFill>
                  <a:srgbClr val="000000"/>
                </a:solidFill>
                <a:latin typeface="Asap"/>
                <a:ea typeface="Asap"/>
                <a:cs typeface="Asap"/>
                <a:sym typeface="Asap"/>
              </a:rPr>
              <a:t>VẬN HÀNH</a:t>
            </a:r>
            <a:endParaRPr sz="1100" b="1" i="0" u="none" strike="noStrike" cap="none">
              <a:solidFill>
                <a:srgbClr val="000000"/>
              </a:solidFill>
              <a:latin typeface="Asap"/>
              <a:ea typeface="Asap"/>
              <a:cs typeface="Asap"/>
              <a:sym typeface="Asap"/>
            </a:endParaRPr>
          </a:p>
        </p:txBody>
      </p:sp>
      <p:sp>
        <p:nvSpPr>
          <p:cNvPr id="263" name="Google Shape;263;p35"/>
          <p:cNvSpPr txBox="1"/>
          <p:nvPr/>
        </p:nvSpPr>
        <p:spPr>
          <a:xfrm>
            <a:off x="4170825" y="521250"/>
            <a:ext cx="1644600" cy="376200"/>
          </a:xfrm>
          <a:prstGeom prst="rect">
            <a:avLst/>
          </a:prstGeom>
          <a:solidFill>
            <a:srgbClr val="FFF2CC"/>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vi" sz="1100" b="1" i="0" u="none" strike="noStrike" cap="none">
                <a:solidFill>
                  <a:srgbClr val="000000"/>
                </a:solidFill>
                <a:latin typeface="Asap"/>
                <a:ea typeface="Asap"/>
                <a:cs typeface="Asap"/>
                <a:sym typeface="Asap"/>
              </a:rPr>
              <a:t>PHÂN PHỐI,</a:t>
            </a:r>
            <a:br>
              <a:rPr lang="vi" sz="1100" b="1" i="0" u="none" strike="noStrike" cap="none">
                <a:solidFill>
                  <a:srgbClr val="000000"/>
                </a:solidFill>
                <a:latin typeface="Asap"/>
                <a:ea typeface="Asap"/>
                <a:cs typeface="Asap"/>
                <a:sym typeface="Asap"/>
              </a:rPr>
            </a:br>
            <a:r>
              <a:rPr lang="vi" sz="1100" b="1" i="0" u="none" strike="noStrike" cap="none">
                <a:solidFill>
                  <a:srgbClr val="000000"/>
                </a:solidFill>
                <a:latin typeface="Asap"/>
                <a:ea typeface="Asap"/>
                <a:cs typeface="Asap"/>
                <a:sym typeface="Asap"/>
              </a:rPr>
              <a:t>DOANH THU</a:t>
            </a:r>
            <a:endParaRPr sz="1100" b="1" i="0" u="none" strike="noStrike" cap="none">
              <a:solidFill>
                <a:srgbClr val="000000"/>
              </a:solidFill>
              <a:latin typeface="Asap"/>
              <a:ea typeface="Asap"/>
              <a:cs typeface="Asap"/>
              <a:sym typeface="Asap"/>
            </a:endParaRPr>
          </a:p>
        </p:txBody>
      </p:sp>
      <p:sp>
        <p:nvSpPr>
          <p:cNvPr id="264" name="Google Shape;264;p35"/>
          <p:cNvSpPr txBox="1"/>
          <p:nvPr/>
        </p:nvSpPr>
        <p:spPr>
          <a:xfrm>
            <a:off x="5911744" y="521250"/>
            <a:ext cx="1410900" cy="376200"/>
          </a:xfrm>
          <a:prstGeom prst="rect">
            <a:avLst/>
          </a:prstGeom>
          <a:solidFill>
            <a:srgbClr val="FFF2CC"/>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vi" sz="1100" b="1" i="0" u="none" strike="noStrike" cap="none">
                <a:solidFill>
                  <a:srgbClr val="000000"/>
                </a:solidFill>
                <a:latin typeface="Asap"/>
                <a:ea typeface="Asap"/>
                <a:cs typeface="Asap"/>
                <a:sym typeface="Asap"/>
              </a:rPr>
              <a:t>TIẾP THỊ BÁN HÀNG</a:t>
            </a:r>
            <a:endParaRPr sz="1100" b="1" i="0" u="none" strike="noStrike" cap="none">
              <a:solidFill>
                <a:srgbClr val="000000"/>
              </a:solidFill>
              <a:latin typeface="Asap"/>
              <a:ea typeface="Asap"/>
              <a:cs typeface="Asap"/>
              <a:sym typeface="Asap"/>
            </a:endParaRPr>
          </a:p>
        </p:txBody>
      </p:sp>
      <p:sp>
        <p:nvSpPr>
          <p:cNvPr id="265" name="Google Shape;265;p35"/>
          <p:cNvSpPr txBox="1"/>
          <p:nvPr/>
        </p:nvSpPr>
        <p:spPr>
          <a:xfrm>
            <a:off x="7442475" y="521250"/>
            <a:ext cx="1412700" cy="376200"/>
          </a:xfrm>
          <a:prstGeom prst="rect">
            <a:avLst/>
          </a:prstGeom>
          <a:solidFill>
            <a:srgbClr val="FFF2CC"/>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vi" sz="1100" b="1" i="0" u="none" strike="noStrike" cap="none">
                <a:solidFill>
                  <a:srgbClr val="000000"/>
                </a:solidFill>
                <a:latin typeface="Asap"/>
                <a:ea typeface="Asap"/>
                <a:cs typeface="Asap"/>
                <a:sym typeface="Asap"/>
              </a:rPr>
              <a:t>TRẢI NGHIỆM KHÁCH HÀNG</a:t>
            </a:r>
            <a:endParaRPr sz="1100" b="1" i="0" u="none" strike="noStrike" cap="none">
              <a:solidFill>
                <a:srgbClr val="000000"/>
              </a:solidFill>
              <a:latin typeface="Asap"/>
              <a:ea typeface="Asap"/>
              <a:cs typeface="Asap"/>
              <a:sym typeface="Asap"/>
            </a:endParaRPr>
          </a:p>
        </p:txBody>
      </p:sp>
      <p:sp>
        <p:nvSpPr>
          <p:cNvPr id="266" name="Google Shape;266;p35"/>
          <p:cNvSpPr/>
          <p:nvPr/>
        </p:nvSpPr>
        <p:spPr>
          <a:xfrm>
            <a:off x="1183401" y="1048294"/>
            <a:ext cx="2905800" cy="7545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5"/>
          <p:cNvSpPr/>
          <p:nvPr/>
        </p:nvSpPr>
        <p:spPr>
          <a:xfrm>
            <a:off x="4170913" y="1050019"/>
            <a:ext cx="1644600" cy="7545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5"/>
          <p:cNvSpPr/>
          <p:nvPr/>
        </p:nvSpPr>
        <p:spPr>
          <a:xfrm>
            <a:off x="5902106" y="1050019"/>
            <a:ext cx="1412700" cy="7545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5"/>
          <p:cNvSpPr/>
          <p:nvPr/>
        </p:nvSpPr>
        <p:spPr>
          <a:xfrm>
            <a:off x="7442100" y="1050019"/>
            <a:ext cx="1412700" cy="7545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5"/>
          <p:cNvSpPr/>
          <p:nvPr/>
        </p:nvSpPr>
        <p:spPr>
          <a:xfrm>
            <a:off x="1174065" y="1909331"/>
            <a:ext cx="2905800" cy="8079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5"/>
          <p:cNvSpPr/>
          <p:nvPr/>
        </p:nvSpPr>
        <p:spPr>
          <a:xfrm>
            <a:off x="4170825" y="1911056"/>
            <a:ext cx="1644600" cy="8079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5"/>
          <p:cNvSpPr/>
          <p:nvPr/>
        </p:nvSpPr>
        <p:spPr>
          <a:xfrm>
            <a:off x="5902090" y="1911056"/>
            <a:ext cx="1412700" cy="8079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5"/>
          <p:cNvSpPr/>
          <p:nvPr/>
        </p:nvSpPr>
        <p:spPr>
          <a:xfrm>
            <a:off x="7443785" y="1911056"/>
            <a:ext cx="1410900" cy="8079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5"/>
          <p:cNvSpPr/>
          <p:nvPr/>
        </p:nvSpPr>
        <p:spPr>
          <a:xfrm>
            <a:off x="1172494" y="2822213"/>
            <a:ext cx="2905800" cy="8079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5"/>
          <p:cNvSpPr/>
          <p:nvPr/>
        </p:nvSpPr>
        <p:spPr>
          <a:xfrm>
            <a:off x="4170825" y="2823938"/>
            <a:ext cx="1644600" cy="8079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5"/>
          <p:cNvSpPr/>
          <p:nvPr/>
        </p:nvSpPr>
        <p:spPr>
          <a:xfrm>
            <a:off x="5903663" y="2823938"/>
            <a:ext cx="1410900" cy="8079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5"/>
          <p:cNvSpPr/>
          <p:nvPr/>
        </p:nvSpPr>
        <p:spPr>
          <a:xfrm>
            <a:off x="7443788" y="2823938"/>
            <a:ext cx="1410900" cy="8079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5"/>
          <p:cNvSpPr/>
          <p:nvPr/>
        </p:nvSpPr>
        <p:spPr>
          <a:xfrm>
            <a:off x="1173931" y="3735094"/>
            <a:ext cx="2905800" cy="8235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5"/>
          <p:cNvSpPr/>
          <p:nvPr/>
        </p:nvSpPr>
        <p:spPr>
          <a:xfrm>
            <a:off x="4170825" y="3723019"/>
            <a:ext cx="1644600" cy="8235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5"/>
          <p:cNvSpPr/>
          <p:nvPr/>
        </p:nvSpPr>
        <p:spPr>
          <a:xfrm>
            <a:off x="5902069" y="3723019"/>
            <a:ext cx="1412700" cy="8235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5"/>
          <p:cNvSpPr/>
          <p:nvPr/>
        </p:nvSpPr>
        <p:spPr>
          <a:xfrm>
            <a:off x="7443788" y="3726619"/>
            <a:ext cx="1410900" cy="8199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Google Shape;282;p35"/>
          <p:cNvPicPr preferRelativeResize="0"/>
          <p:nvPr/>
        </p:nvPicPr>
        <p:blipFill rotWithShape="1">
          <a:blip r:embed="rId3">
            <a:alphaModFix/>
          </a:blip>
          <a:srcRect l="21102" t="20616" r="19687" b="25145"/>
          <a:stretch/>
        </p:blipFill>
        <p:spPr>
          <a:xfrm>
            <a:off x="5920078" y="1050019"/>
            <a:ext cx="588413" cy="269497"/>
          </a:xfrm>
          <a:prstGeom prst="rect">
            <a:avLst/>
          </a:prstGeom>
          <a:noFill/>
          <a:ln>
            <a:noFill/>
          </a:ln>
        </p:spPr>
      </p:pic>
      <p:pic>
        <p:nvPicPr>
          <p:cNvPr id="283" name="Google Shape;283;p35"/>
          <p:cNvPicPr preferRelativeResize="0"/>
          <p:nvPr/>
        </p:nvPicPr>
        <p:blipFill rotWithShape="1">
          <a:blip r:embed="rId4">
            <a:alphaModFix/>
          </a:blip>
          <a:srcRect l="16120" t="26815" r="16120" b="25932"/>
          <a:stretch/>
        </p:blipFill>
        <p:spPr>
          <a:xfrm>
            <a:off x="4170825" y="1990763"/>
            <a:ext cx="647644" cy="225838"/>
          </a:xfrm>
          <a:prstGeom prst="rect">
            <a:avLst/>
          </a:prstGeom>
          <a:noFill/>
          <a:ln>
            <a:noFill/>
          </a:ln>
        </p:spPr>
      </p:pic>
      <p:pic>
        <p:nvPicPr>
          <p:cNvPr id="284" name="Google Shape;284;p35"/>
          <p:cNvPicPr preferRelativeResize="0"/>
          <p:nvPr/>
        </p:nvPicPr>
        <p:blipFill rotWithShape="1">
          <a:blip r:embed="rId5">
            <a:alphaModFix/>
          </a:blip>
          <a:srcRect l="22718" t="26796" r="22460" b="27724"/>
          <a:stretch/>
        </p:blipFill>
        <p:spPr>
          <a:xfrm>
            <a:off x="5968547" y="1976906"/>
            <a:ext cx="543494" cy="225453"/>
          </a:xfrm>
          <a:prstGeom prst="rect">
            <a:avLst/>
          </a:prstGeom>
          <a:noFill/>
          <a:ln>
            <a:noFill/>
          </a:ln>
        </p:spPr>
      </p:pic>
      <p:pic>
        <p:nvPicPr>
          <p:cNvPr id="285" name="Google Shape;285;p35"/>
          <p:cNvPicPr preferRelativeResize="0"/>
          <p:nvPr/>
        </p:nvPicPr>
        <p:blipFill rotWithShape="1">
          <a:blip r:embed="rId6">
            <a:alphaModFix/>
          </a:blip>
          <a:srcRect l="14687" t="25919" r="14595" b="27588"/>
          <a:stretch/>
        </p:blipFill>
        <p:spPr>
          <a:xfrm>
            <a:off x="4199447" y="3790377"/>
            <a:ext cx="714606" cy="234919"/>
          </a:xfrm>
          <a:prstGeom prst="rect">
            <a:avLst/>
          </a:prstGeom>
          <a:noFill/>
          <a:ln>
            <a:noFill/>
          </a:ln>
        </p:spPr>
      </p:pic>
      <p:pic>
        <p:nvPicPr>
          <p:cNvPr id="286" name="Google Shape;286;p35"/>
          <p:cNvPicPr preferRelativeResize="0"/>
          <p:nvPr/>
        </p:nvPicPr>
        <p:blipFill rotWithShape="1">
          <a:blip r:embed="rId7">
            <a:alphaModFix/>
          </a:blip>
          <a:srcRect l="21326" t="29634" r="20227" b="25294"/>
          <a:stretch/>
        </p:blipFill>
        <p:spPr>
          <a:xfrm>
            <a:off x="5927944" y="3790369"/>
            <a:ext cx="588413" cy="226913"/>
          </a:xfrm>
          <a:prstGeom prst="rect">
            <a:avLst/>
          </a:prstGeom>
          <a:noFill/>
          <a:ln>
            <a:noFill/>
          </a:ln>
        </p:spPr>
      </p:pic>
      <p:sp>
        <p:nvSpPr>
          <p:cNvPr id="287" name="Google Shape;287;p35"/>
          <p:cNvSpPr txBox="1">
            <a:spLocks noGrp="1"/>
          </p:cNvSpPr>
          <p:nvPr>
            <p:ph type="sldNum" idx="12"/>
          </p:nvPr>
        </p:nvSpPr>
        <p:spPr>
          <a:xfrm>
            <a:off x="11422380" y="6356350"/>
            <a:ext cx="518700" cy="3651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1500"/>
              <a:buFont typeface="Arial"/>
              <a:buNone/>
            </a:pPr>
            <a:fld id="{00000000-1234-1234-1234-123412341234}" type="slidenum">
              <a:rPr lang="vi"/>
              <a:t>3</a:t>
            </a:fld>
            <a:endParaRPr/>
          </a:p>
        </p:txBody>
      </p:sp>
      <p:pic>
        <p:nvPicPr>
          <p:cNvPr id="288" name="Google Shape;288;p35"/>
          <p:cNvPicPr preferRelativeResize="0"/>
          <p:nvPr/>
        </p:nvPicPr>
        <p:blipFill rotWithShape="1">
          <a:blip r:embed="rId4">
            <a:alphaModFix/>
          </a:blip>
          <a:srcRect l="16120" t="26815" r="16120" b="25932"/>
          <a:stretch/>
        </p:blipFill>
        <p:spPr>
          <a:xfrm>
            <a:off x="4953806" y="3790369"/>
            <a:ext cx="647644" cy="225838"/>
          </a:xfrm>
          <a:prstGeom prst="rect">
            <a:avLst/>
          </a:prstGeom>
          <a:noFill/>
          <a:ln>
            <a:noFill/>
          </a:ln>
        </p:spPr>
      </p:pic>
      <p:pic>
        <p:nvPicPr>
          <p:cNvPr id="289" name="Google Shape;289;p35"/>
          <p:cNvPicPr preferRelativeResize="0"/>
          <p:nvPr/>
        </p:nvPicPr>
        <p:blipFill rotWithShape="1">
          <a:blip r:embed="rId5">
            <a:alphaModFix/>
          </a:blip>
          <a:srcRect l="22718" t="26796" r="22460" b="27724"/>
          <a:stretch/>
        </p:blipFill>
        <p:spPr>
          <a:xfrm>
            <a:off x="5938941" y="4042941"/>
            <a:ext cx="543494" cy="225453"/>
          </a:xfrm>
          <a:prstGeom prst="rect">
            <a:avLst/>
          </a:prstGeom>
          <a:noFill/>
          <a:ln>
            <a:noFill/>
          </a:ln>
        </p:spPr>
      </p:pic>
      <p:pic>
        <p:nvPicPr>
          <p:cNvPr id="290" name="Google Shape;290;p35"/>
          <p:cNvPicPr preferRelativeResize="0"/>
          <p:nvPr/>
        </p:nvPicPr>
        <p:blipFill rotWithShape="1">
          <a:blip r:embed="rId8">
            <a:alphaModFix/>
          </a:blip>
          <a:srcRect/>
          <a:stretch/>
        </p:blipFill>
        <p:spPr>
          <a:xfrm>
            <a:off x="3066468" y="1047375"/>
            <a:ext cx="1014096" cy="259810"/>
          </a:xfrm>
          <a:prstGeom prst="rect">
            <a:avLst/>
          </a:prstGeom>
          <a:noFill/>
          <a:ln>
            <a:noFill/>
          </a:ln>
        </p:spPr>
      </p:pic>
      <p:pic>
        <p:nvPicPr>
          <p:cNvPr id="291" name="Google Shape;291;p35"/>
          <p:cNvPicPr preferRelativeResize="0"/>
          <p:nvPr/>
        </p:nvPicPr>
        <p:blipFill rotWithShape="1">
          <a:blip r:embed="rId9">
            <a:alphaModFix/>
          </a:blip>
          <a:srcRect/>
          <a:stretch/>
        </p:blipFill>
        <p:spPr>
          <a:xfrm>
            <a:off x="3067696" y="1269169"/>
            <a:ext cx="930310" cy="259819"/>
          </a:xfrm>
          <a:prstGeom prst="rect">
            <a:avLst/>
          </a:prstGeom>
          <a:noFill/>
          <a:ln>
            <a:noFill/>
          </a:ln>
        </p:spPr>
      </p:pic>
      <p:pic>
        <p:nvPicPr>
          <p:cNvPr id="292" name="Google Shape;292;p35"/>
          <p:cNvPicPr preferRelativeResize="0"/>
          <p:nvPr/>
        </p:nvPicPr>
        <p:blipFill rotWithShape="1">
          <a:blip r:embed="rId10">
            <a:alphaModFix/>
          </a:blip>
          <a:srcRect/>
          <a:stretch/>
        </p:blipFill>
        <p:spPr>
          <a:xfrm>
            <a:off x="2297653" y="1059281"/>
            <a:ext cx="771525" cy="270955"/>
          </a:xfrm>
          <a:prstGeom prst="rect">
            <a:avLst/>
          </a:prstGeom>
          <a:noFill/>
          <a:ln>
            <a:noFill/>
          </a:ln>
        </p:spPr>
      </p:pic>
      <p:pic>
        <p:nvPicPr>
          <p:cNvPr id="293" name="Google Shape;293;p35"/>
          <p:cNvPicPr preferRelativeResize="0"/>
          <p:nvPr/>
        </p:nvPicPr>
        <p:blipFill rotWithShape="1">
          <a:blip r:embed="rId11">
            <a:alphaModFix/>
          </a:blip>
          <a:srcRect/>
          <a:stretch/>
        </p:blipFill>
        <p:spPr>
          <a:xfrm>
            <a:off x="2332631" y="1288293"/>
            <a:ext cx="689720" cy="265145"/>
          </a:xfrm>
          <a:prstGeom prst="rect">
            <a:avLst/>
          </a:prstGeom>
          <a:noFill/>
          <a:ln>
            <a:noFill/>
          </a:ln>
        </p:spPr>
      </p:pic>
      <p:pic>
        <p:nvPicPr>
          <p:cNvPr id="294" name="Google Shape;294;p35"/>
          <p:cNvPicPr preferRelativeResize="0"/>
          <p:nvPr/>
        </p:nvPicPr>
        <p:blipFill rotWithShape="1">
          <a:blip r:embed="rId12">
            <a:alphaModFix/>
          </a:blip>
          <a:srcRect/>
          <a:stretch/>
        </p:blipFill>
        <p:spPr>
          <a:xfrm>
            <a:off x="3108177" y="1500975"/>
            <a:ext cx="849374" cy="265484"/>
          </a:xfrm>
          <a:prstGeom prst="rect">
            <a:avLst/>
          </a:prstGeom>
          <a:noFill/>
          <a:ln>
            <a:noFill/>
          </a:ln>
        </p:spPr>
      </p:pic>
      <p:pic>
        <p:nvPicPr>
          <p:cNvPr id="295" name="Google Shape;295;p35"/>
          <p:cNvPicPr preferRelativeResize="0"/>
          <p:nvPr/>
        </p:nvPicPr>
        <p:blipFill rotWithShape="1">
          <a:blip r:embed="rId13">
            <a:alphaModFix/>
          </a:blip>
          <a:srcRect/>
          <a:stretch/>
        </p:blipFill>
        <p:spPr>
          <a:xfrm>
            <a:off x="1208325" y="1499227"/>
            <a:ext cx="1096855" cy="255660"/>
          </a:xfrm>
          <a:prstGeom prst="rect">
            <a:avLst/>
          </a:prstGeom>
          <a:noFill/>
          <a:ln>
            <a:noFill/>
          </a:ln>
        </p:spPr>
      </p:pic>
      <p:pic>
        <p:nvPicPr>
          <p:cNvPr id="296" name="Google Shape;296;p35"/>
          <p:cNvPicPr preferRelativeResize="0"/>
          <p:nvPr/>
        </p:nvPicPr>
        <p:blipFill rotWithShape="1">
          <a:blip r:embed="rId14">
            <a:alphaModFix/>
          </a:blip>
          <a:srcRect/>
          <a:stretch/>
        </p:blipFill>
        <p:spPr>
          <a:xfrm>
            <a:off x="1167254" y="1279192"/>
            <a:ext cx="849375" cy="263067"/>
          </a:xfrm>
          <a:prstGeom prst="rect">
            <a:avLst/>
          </a:prstGeom>
          <a:noFill/>
          <a:ln>
            <a:noFill/>
          </a:ln>
        </p:spPr>
      </p:pic>
      <p:pic>
        <p:nvPicPr>
          <p:cNvPr id="297" name="Google Shape;297;p35"/>
          <p:cNvPicPr preferRelativeResize="0"/>
          <p:nvPr/>
        </p:nvPicPr>
        <p:blipFill rotWithShape="1">
          <a:blip r:embed="rId15">
            <a:alphaModFix/>
          </a:blip>
          <a:srcRect/>
          <a:stretch/>
        </p:blipFill>
        <p:spPr>
          <a:xfrm>
            <a:off x="1185187" y="1093669"/>
            <a:ext cx="1170336" cy="255656"/>
          </a:xfrm>
          <a:prstGeom prst="rect">
            <a:avLst/>
          </a:prstGeom>
          <a:noFill/>
          <a:ln>
            <a:noFill/>
          </a:ln>
        </p:spPr>
      </p:pic>
      <p:pic>
        <p:nvPicPr>
          <p:cNvPr id="298" name="Google Shape;298;p35"/>
          <p:cNvPicPr preferRelativeResize="0"/>
          <p:nvPr/>
        </p:nvPicPr>
        <p:blipFill rotWithShape="1">
          <a:blip r:embed="rId8">
            <a:alphaModFix/>
          </a:blip>
          <a:srcRect/>
          <a:stretch/>
        </p:blipFill>
        <p:spPr>
          <a:xfrm>
            <a:off x="3066468" y="1904625"/>
            <a:ext cx="1014096" cy="259810"/>
          </a:xfrm>
          <a:prstGeom prst="rect">
            <a:avLst/>
          </a:prstGeom>
          <a:noFill/>
          <a:ln>
            <a:noFill/>
          </a:ln>
        </p:spPr>
      </p:pic>
      <p:pic>
        <p:nvPicPr>
          <p:cNvPr id="299" name="Google Shape;299;p35"/>
          <p:cNvPicPr preferRelativeResize="0"/>
          <p:nvPr/>
        </p:nvPicPr>
        <p:blipFill rotWithShape="1">
          <a:blip r:embed="rId9">
            <a:alphaModFix/>
          </a:blip>
          <a:srcRect/>
          <a:stretch/>
        </p:blipFill>
        <p:spPr>
          <a:xfrm>
            <a:off x="3067696" y="2126419"/>
            <a:ext cx="930310" cy="259819"/>
          </a:xfrm>
          <a:prstGeom prst="rect">
            <a:avLst/>
          </a:prstGeom>
          <a:noFill/>
          <a:ln>
            <a:noFill/>
          </a:ln>
        </p:spPr>
      </p:pic>
      <p:pic>
        <p:nvPicPr>
          <p:cNvPr id="300" name="Google Shape;300;p35"/>
          <p:cNvPicPr preferRelativeResize="0"/>
          <p:nvPr/>
        </p:nvPicPr>
        <p:blipFill rotWithShape="1">
          <a:blip r:embed="rId10">
            <a:alphaModFix/>
          </a:blip>
          <a:srcRect/>
          <a:stretch/>
        </p:blipFill>
        <p:spPr>
          <a:xfrm>
            <a:off x="2297653" y="1916531"/>
            <a:ext cx="771525" cy="270955"/>
          </a:xfrm>
          <a:prstGeom prst="rect">
            <a:avLst/>
          </a:prstGeom>
          <a:noFill/>
          <a:ln>
            <a:noFill/>
          </a:ln>
        </p:spPr>
      </p:pic>
      <p:pic>
        <p:nvPicPr>
          <p:cNvPr id="301" name="Google Shape;301;p35"/>
          <p:cNvPicPr preferRelativeResize="0"/>
          <p:nvPr/>
        </p:nvPicPr>
        <p:blipFill rotWithShape="1">
          <a:blip r:embed="rId11">
            <a:alphaModFix/>
          </a:blip>
          <a:srcRect/>
          <a:stretch/>
        </p:blipFill>
        <p:spPr>
          <a:xfrm>
            <a:off x="2332631" y="2145543"/>
            <a:ext cx="689720" cy="265145"/>
          </a:xfrm>
          <a:prstGeom prst="rect">
            <a:avLst/>
          </a:prstGeom>
          <a:noFill/>
          <a:ln>
            <a:noFill/>
          </a:ln>
        </p:spPr>
      </p:pic>
      <p:pic>
        <p:nvPicPr>
          <p:cNvPr id="302" name="Google Shape;302;p35"/>
          <p:cNvPicPr preferRelativeResize="0"/>
          <p:nvPr/>
        </p:nvPicPr>
        <p:blipFill rotWithShape="1">
          <a:blip r:embed="rId12">
            <a:alphaModFix/>
          </a:blip>
          <a:srcRect/>
          <a:stretch/>
        </p:blipFill>
        <p:spPr>
          <a:xfrm>
            <a:off x="3108177" y="2358225"/>
            <a:ext cx="849374" cy="265484"/>
          </a:xfrm>
          <a:prstGeom prst="rect">
            <a:avLst/>
          </a:prstGeom>
          <a:noFill/>
          <a:ln>
            <a:noFill/>
          </a:ln>
        </p:spPr>
      </p:pic>
      <p:pic>
        <p:nvPicPr>
          <p:cNvPr id="303" name="Google Shape;303;p35"/>
          <p:cNvPicPr preferRelativeResize="0"/>
          <p:nvPr/>
        </p:nvPicPr>
        <p:blipFill rotWithShape="1">
          <a:blip r:embed="rId8">
            <a:alphaModFix/>
          </a:blip>
          <a:srcRect/>
          <a:stretch/>
        </p:blipFill>
        <p:spPr>
          <a:xfrm>
            <a:off x="3066468" y="2819025"/>
            <a:ext cx="1014096" cy="259810"/>
          </a:xfrm>
          <a:prstGeom prst="rect">
            <a:avLst/>
          </a:prstGeom>
          <a:noFill/>
          <a:ln>
            <a:noFill/>
          </a:ln>
        </p:spPr>
      </p:pic>
      <p:pic>
        <p:nvPicPr>
          <p:cNvPr id="304" name="Google Shape;304;p35"/>
          <p:cNvPicPr preferRelativeResize="0"/>
          <p:nvPr/>
        </p:nvPicPr>
        <p:blipFill rotWithShape="1">
          <a:blip r:embed="rId9">
            <a:alphaModFix/>
          </a:blip>
          <a:srcRect/>
          <a:stretch/>
        </p:blipFill>
        <p:spPr>
          <a:xfrm>
            <a:off x="3067696" y="3040819"/>
            <a:ext cx="930310" cy="259819"/>
          </a:xfrm>
          <a:prstGeom prst="rect">
            <a:avLst/>
          </a:prstGeom>
          <a:noFill/>
          <a:ln>
            <a:noFill/>
          </a:ln>
        </p:spPr>
      </p:pic>
      <p:pic>
        <p:nvPicPr>
          <p:cNvPr id="305" name="Google Shape;305;p35"/>
          <p:cNvPicPr preferRelativeResize="0"/>
          <p:nvPr/>
        </p:nvPicPr>
        <p:blipFill rotWithShape="1">
          <a:blip r:embed="rId10">
            <a:alphaModFix/>
          </a:blip>
          <a:srcRect/>
          <a:stretch/>
        </p:blipFill>
        <p:spPr>
          <a:xfrm>
            <a:off x="2297653" y="2830931"/>
            <a:ext cx="771525" cy="270955"/>
          </a:xfrm>
          <a:prstGeom prst="rect">
            <a:avLst/>
          </a:prstGeom>
          <a:noFill/>
          <a:ln>
            <a:noFill/>
          </a:ln>
        </p:spPr>
      </p:pic>
      <p:pic>
        <p:nvPicPr>
          <p:cNvPr id="306" name="Google Shape;306;p35"/>
          <p:cNvPicPr preferRelativeResize="0"/>
          <p:nvPr/>
        </p:nvPicPr>
        <p:blipFill rotWithShape="1">
          <a:blip r:embed="rId11">
            <a:alphaModFix/>
          </a:blip>
          <a:srcRect/>
          <a:stretch/>
        </p:blipFill>
        <p:spPr>
          <a:xfrm>
            <a:off x="2332631" y="3059943"/>
            <a:ext cx="689720" cy="265145"/>
          </a:xfrm>
          <a:prstGeom prst="rect">
            <a:avLst/>
          </a:prstGeom>
          <a:noFill/>
          <a:ln>
            <a:noFill/>
          </a:ln>
        </p:spPr>
      </p:pic>
      <p:pic>
        <p:nvPicPr>
          <p:cNvPr id="307" name="Google Shape;307;p35"/>
          <p:cNvPicPr preferRelativeResize="0"/>
          <p:nvPr/>
        </p:nvPicPr>
        <p:blipFill rotWithShape="1">
          <a:blip r:embed="rId12">
            <a:alphaModFix/>
          </a:blip>
          <a:srcRect/>
          <a:stretch/>
        </p:blipFill>
        <p:spPr>
          <a:xfrm>
            <a:off x="3108177" y="3272625"/>
            <a:ext cx="849374" cy="265484"/>
          </a:xfrm>
          <a:prstGeom prst="rect">
            <a:avLst/>
          </a:prstGeom>
          <a:noFill/>
          <a:ln>
            <a:noFill/>
          </a:ln>
        </p:spPr>
      </p:pic>
      <p:pic>
        <p:nvPicPr>
          <p:cNvPr id="308" name="Google Shape;308;p35"/>
          <p:cNvPicPr preferRelativeResize="0"/>
          <p:nvPr/>
        </p:nvPicPr>
        <p:blipFill rotWithShape="1">
          <a:blip r:embed="rId8">
            <a:alphaModFix/>
          </a:blip>
          <a:srcRect/>
          <a:stretch/>
        </p:blipFill>
        <p:spPr>
          <a:xfrm>
            <a:off x="3066468" y="3733425"/>
            <a:ext cx="1014096" cy="259810"/>
          </a:xfrm>
          <a:prstGeom prst="rect">
            <a:avLst/>
          </a:prstGeom>
          <a:noFill/>
          <a:ln>
            <a:noFill/>
          </a:ln>
        </p:spPr>
      </p:pic>
      <p:pic>
        <p:nvPicPr>
          <p:cNvPr id="309" name="Google Shape;309;p35"/>
          <p:cNvPicPr preferRelativeResize="0"/>
          <p:nvPr/>
        </p:nvPicPr>
        <p:blipFill rotWithShape="1">
          <a:blip r:embed="rId9">
            <a:alphaModFix/>
          </a:blip>
          <a:srcRect/>
          <a:stretch/>
        </p:blipFill>
        <p:spPr>
          <a:xfrm>
            <a:off x="3067696" y="3955219"/>
            <a:ext cx="930310" cy="259819"/>
          </a:xfrm>
          <a:prstGeom prst="rect">
            <a:avLst/>
          </a:prstGeom>
          <a:noFill/>
          <a:ln>
            <a:noFill/>
          </a:ln>
        </p:spPr>
      </p:pic>
      <p:pic>
        <p:nvPicPr>
          <p:cNvPr id="310" name="Google Shape;310;p35"/>
          <p:cNvPicPr preferRelativeResize="0"/>
          <p:nvPr/>
        </p:nvPicPr>
        <p:blipFill rotWithShape="1">
          <a:blip r:embed="rId10">
            <a:alphaModFix/>
          </a:blip>
          <a:srcRect/>
          <a:stretch/>
        </p:blipFill>
        <p:spPr>
          <a:xfrm>
            <a:off x="2297653" y="3745331"/>
            <a:ext cx="771525" cy="270955"/>
          </a:xfrm>
          <a:prstGeom prst="rect">
            <a:avLst/>
          </a:prstGeom>
          <a:noFill/>
          <a:ln>
            <a:noFill/>
          </a:ln>
        </p:spPr>
      </p:pic>
      <p:pic>
        <p:nvPicPr>
          <p:cNvPr id="311" name="Google Shape;311;p35"/>
          <p:cNvPicPr preferRelativeResize="0"/>
          <p:nvPr/>
        </p:nvPicPr>
        <p:blipFill rotWithShape="1">
          <a:blip r:embed="rId11">
            <a:alphaModFix/>
          </a:blip>
          <a:srcRect/>
          <a:stretch/>
        </p:blipFill>
        <p:spPr>
          <a:xfrm>
            <a:off x="2332631" y="3974343"/>
            <a:ext cx="689720" cy="265145"/>
          </a:xfrm>
          <a:prstGeom prst="rect">
            <a:avLst/>
          </a:prstGeom>
          <a:noFill/>
          <a:ln>
            <a:noFill/>
          </a:ln>
        </p:spPr>
      </p:pic>
      <p:pic>
        <p:nvPicPr>
          <p:cNvPr id="312" name="Google Shape;312;p35"/>
          <p:cNvPicPr preferRelativeResize="0"/>
          <p:nvPr/>
        </p:nvPicPr>
        <p:blipFill rotWithShape="1">
          <a:blip r:embed="rId12">
            <a:alphaModFix/>
          </a:blip>
          <a:srcRect/>
          <a:stretch/>
        </p:blipFill>
        <p:spPr>
          <a:xfrm>
            <a:off x="3108177" y="4187025"/>
            <a:ext cx="849374" cy="265484"/>
          </a:xfrm>
          <a:prstGeom prst="rect">
            <a:avLst/>
          </a:prstGeom>
          <a:noFill/>
          <a:ln>
            <a:noFill/>
          </a:ln>
        </p:spPr>
      </p:pic>
      <p:pic>
        <p:nvPicPr>
          <p:cNvPr id="313" name="Google Shape;313;p35"/>
          <p:cNvPicPr preferRelativeResize="0"/>
          <p:nvPr/>
        </p:nvPicPr>
        <p:blipFill rotWithShape="1">
          <a:blip r:embed="rId13">
            <a:alphaModFix/>
          </a:blip>
          <a:srcRect/>
          <a:stretch/>
        </p:blipFill>
        <p:spPr>
          <a:xfrm>
            <a:off x="1208325" y="2844981"/>
            <a:ext cx="1096855" cy="255660"/>
          </a:xfrm>
          <a:prstGeom prst="rect">
            <a:avLst/>
          </a:prstGeom>
          <a:noFill/>
          <a:ln>
            <a:noFill/>
          </a:ln>
        </p:spPr>
      </p:pic>
      <p:pic>
        <p:nvPicPr>
          <p:cNvPr id="314" name="Google Shape;314;p35"/>
          <p:cNvPicPr preferRelativeResize="0"/>
          <p:nvPr/>
        </p:nvPicPr>
        <p:blipFill rotWithShape="1">
          <a:blip r:embed="rId16">
            <a:alphaModFix/>
          </a:blip>
          <a:srcRect/>
          <a:stretch/>
        </p:blipFill>
        <p:spPr>
          <a:xfrm>
            <a:off x="1167300" y="1941797"/>
            <a:ext cx="1014094" cy="287938"/>
          </a:xfrm>
          <a:prstGeom prst="rect">
            <a:avLst/>
          </a:prstGeom>
          <a:noFill/>
          <a:ln>
            <a:noFill/>
          </a:ln>
        </p:spPr>
      </p:pic>
      <p:pic>
        <p:nvPicPr>
          <p:cNvPr id="315" name="Google Shape;315;p35"/>
          <p:cNvPicPr preferRelativeResize="0"/>
          <p:nvPr/>
        </p:nvPicPr>
        <p:blipFill rotWithShape="1">
          <a:blip r:embed="rId17">
            <a:alphaModFix/>
          </a:blip>
          <a:srcRect/>
          <a:stretch/>
        </p:blipFill>
        <p:spPr>
          <a:xfrm>
            <a:off x="1167297" y="2200800"/>
            <a:ext cx="877577" cy="282038"/>
          </a:xfrm>
          <a:prstGeom prst="rect">
            <a:avLst/>
          </a:prstGeom>
          <a:noFill/>
          <a:ln>
            <a:noFill/>
          </a:ln>
        </p:spPr>
      </p:pic>
      <p:pic>
        <p:nvPicPr>
          <p:cNvPr id="316" name="Google Shape;316;p35"/>
          <p:cNvPicPr preferRelativeResize="0"/>
          <p:nvPr/>
        </p:nvPicPr>
        <p:blipFill rotWithShape="1">
          <a:blip r:embed="rId18">
            <a:alphaModFix/>
          </a:blip>
          <a:srcRect/>
          <a:stretch/>
        </p:blipFill>
        <p:spPr>
          <a:xfrm>
            <a:off x="1209185" y="3735091"/>
            <a:ext cx="930318" cy="273236"/>
          </a:xfrm>
          <a:prstGeom prst="rect">
            <a:avLst/>
          </a:prstGeom>
          <a:noFill/>
          <a:ln>
            <a:noFill/>
          </a:ln>
        </p:spPr>
      </p:pic>
      <p:pic>
        <p:nvPicPr>
          <p:cNvPr id="317" name="Google Shape;317;p35"/>
          <p:cNvPicPr preferRelativeResize="0"/>
          <p:nvPr/>
        </p:nvPicPr>
        <p:blipFill rotWithShape="1">
          <a:blip r:embed="rId19">
            <a:alphaModFix/>
          </a:blip>
          <a:srcRect/>
          <a:stretch/>
        </p:blipFill>
        <p:spPr>
          <a:xfrm>
            <a:off x="4150469" y="1059592"/>
            <a:ext cx="800781" cy="259819"/>
          </a:xfrm>
          <a:prstGeom prst="rect">
            <a:avLst/>
          </a:prstGeom>
          <a:noFill/>
          <a:ln>
            <a:noFill/>
          </a:ln>
        </p:spPr>
      </p:pic>
      <p:pic>
        <p:nvPicPr>
          <p:cNvPr id="318" name="Google Shape;318;p35"/>
          <p:cNvPicPr preferRelativeResize="0"/>
          <p:nvPr/>
        </p:nvPicPr>
        <p:blipFill rotWithShape="1">
          <a:blip r:embed="rId20">
            <a:alphaModFix/>
          </a:blip>
          <a:srcRect/>
          <a:stretch/>
        </p:blipFill>
        <p:spPr>
          <a:xfrm>
            <a:off x="5089275" y="1044412"/>
            <a:ext cx="714600" cy="267481"/>
          </a:xfrm>
          <a:prstGeom prst="rect">
            <a:avLst/>
          </a:prstGeom>
          <a:noFill/>
          <a:ln>
            <a:noFill/>
          </a:ln>
        </p:spPr>
      </p:pic>
      <p:pic>
        <p:nvPicPr>
          <p:cNvPr id="319" name="Google Shape;319;p35"/>
          <p:cNvPicPr preferRelativeResize="0"/>
          <p:nvPr/>
        </p:nvPicPr>
        <p:blipFill rotWithShape="1">
          <a:blip r:embed="rId21">
            <a:alphaModFix/>
          </a:blip>
          <a:srcRect/>
          <a:stretch/>
        </p:blipFill>
        <p:spPr>
          <a:xfrm>
            <a:off x="6512494" y="1067503"/>
            <a:ext cx="714600" cy="273480"/>
          </a:xfrm>
          <a:prstGeom prst="rect">
            <a:avLst/>
          </a:prstGeom>
          <a:noFill/>
          <a:ln>
            <a:noFill/>
          </a:ln>
        </p:spPr>
      </p:pic>
      <p:pic>
        <p:nvPicPr>
          <p:cNvPr id="320" name="Google Shape;320;p35"/>
          <p:cNvPicPr preferRelativeResize="0"/>
          <p:nvPr/>
        </p:nvPicPr>
        <p:blipFill rotWithShape="1">
          <a:blip r:embed="rId22">
            <a:alphaModFix/>
          </a:blip>
          <a:srcRect/>
          <a:stretch/>
        </p:blipFill>
        <p:spPr>
          <a:xfrm>
            <a:off x="7461863" y="1064513"/>
            <a:ext cx="1014095" cy="259630"/>
          </a:xfrm>
          <a:prstGeom prst="rect">
            <a:avLst/>
          </a:prstGeom>
          <a:noFill/>
          <a:ln>
            <a:noFill/>
          </a:ln>
        </p:spPr>
      </p:pic>
      <p:pic>
        <p:nvPicPr>
          <p:cNvPr id="321" name="Google Shape;321;p35"/>
          <p:cNvPicPr preferRelativeResize="0"/>
          <p:nvPr/>
        </p:nvPicPr>
        <p:blipFill rotWithShape="1">
          <a:blip r:embed="rId23">
            <a:alphaModFix/>
          </a:blip>
          <a:srcRect/>
          <a:stretch/>
        </p:blipFill>
        <p:spPr>
          <a:xfrm>
            <a:off x="5898328" y="2212716"/>
            <a:ext cx="647644" cy="256503"/>
          </a:xfrm>
          <a:prstGeom prst="rect">
            <a:avLst/>
          </a:prstGeom>
          <a:noFill/>
          <a:ln>
            <a:noFill/>
          </a:ln>
        </p:spPr>
      </p:pic>
      <p:pic>
        <p:nvPicPr>
          <p:cNvPr id="322" name="Google Shape;322;p35"/>
          <p:cNvPicPr preferRelativeResize="0"/>
          <p:nvPr/>
        </p:nvPicPr>
        <p:blipFill rotWithShape="1">
          <a:blip r:embed="rId22">
            <a:alphaModFix/>
          </a:blip>
          <a:srcRect/>
          <a:stretch/>
        </p:blipFill>
        <p:spPr>
          <a:xfrm>
            <a:off x="7461891" y="1973869"/>
            <a:ext cx="1014095" cy="259630"/>
          </a:xfrm>
          <a:prstGeom prst="rect">
            <a:avLst/>
          </a:prstGeom>
          <a:noFill/>
          <a:ln>
            <a:noFill/>
          </a:ln>
        </p:spPr>
      </p:pic>
      <p:pic>
        <p:nvPicPr>
          <p:cNvPr id="323" name="Google Shape;323;p35"/>
          <p:cNvPicPr preferRelativeResize="0"/>
          <p:nvPr/>
        </p:nvPicPr>
        <p:blipFill rotWithShape="1">
          <a:blip r:embed="rId24">
            <a:alphaModFix/>
          </a:blip>
          <a:srcRect/>
          <a:stretch/>
        </p:blipFill>
        <p:spPr>
          <a:xfrm>
            <a:off x="5920069" y="1288284"/>
            <a:ext cx="800775" cy="284129"/>
          </a:xfrm>
          <a:prstGeom prst="rect">
            <a:avLst/>
          </a:prstGeom>
          <a:noFill/>
          <a:ln>
            <a:noFill/>
          </a:ln>
        </p:spPr>
      </p:pic>
      <p:pic>
        <p:nvPicPr>
          <p:cNvPr id="324" name="Google Shape;324;p35"/>
          <p:cNvPicPr preferRelativeResize="0"/>
          <p:nvPr/>
        </p:nvPicPr>
        <p:blipFill rotWithShape="1">
          <a:blip r:embed="rId25">
            <a:alphaModFix/>
          </a:blip>
          <a:srcRect/>
          <a:stretch/>
        </p:blipFill>
        <p:spPr>
          <a:xfrm>
            <a:off x="4168023" y="1299854"/>
            <a:ext cx="588413" cy="208792"/>
          </a:xfrm>
          <a:prstGeom prst="rect">
            <a:avLst/>
          </a:prstGeom>
          <a:noFill/>
          <a:ln>
            <a:noFill/>
          </a:ln>
        </p:spPr>
      </p:pic>
      <p:pic>
        <p:nvPicPr>
          <p:cNvPr id="325" name="Google Shape;325;p35"/>
          <p:cNvPicPr preferRelativeResize="0"/>
          <p:nvPr/>
        </p:nvPicPr>
        <p:blipFill rotWithShape="1">
          <a:blip r:embed="rId26">
            <a:alphaModFix/>
          </a:blip>
          <a:srcRect/>
          <a:stretch/>
        </p:blipFill>
        <p:spPr>
          <a:xfrm>
            <a:off x="4710469" y="1299862"/>
            <a:ext cx="588413" cy="208782"/>
          </a:xfrm>
          <a:prstGeom prst="rect">
            <a:avLst/>
          </a:prstGeom>
          <a:noFill/>
          <a:ln>
            <a:noFill/>
          </a:ln>
        </p:spPr>
      </p:pic>
      <p:pic>
        <p:nvPicPr>
          <p:cNvPr id="326" name="Google Shape;326;p35"/>
          <p:cNvPicPr preferRelativeResize="0"/>
          <p:nvPr/>
        </p:nvPicPr>
        <p:blipFill rotWithShape="1">
          <a:blip r:embed="rId27">
            <a:alphaModFix/>
          </a:blip>
          <a:srcRect/>
          <a:stretch/>
        </p:blipFill>
        <p:spPr>
          <a:xfrm>
            <a:off x="5239207" y="1307829"/>
            <a:ext cx="543508" cy="192848"/>
          </a:xfrm>
          <a:prstGeom prst="rect">
            <a:avLst/>
          </a:prstGeom>
          <a:noFill/>
          <a:ln>
            <a:noFill/>
          </a:ln>
        </p:spPr>
      </p:pic>
      <p:pic>
        <p:nvPicPr>
          <p:cNvPr id="327" name="Google Shape;327;p35"/>
          <p:cNvPicPr preferRelativeResize="0"/>
          <p:nvPr/>
        </p:nvPicPr>
        <p:blipFill rotWithShape="1">
          <a:blip r:embed="rId28">
            <a:alphaModFix/>
          </a:blip>
          <a:srcRect/>
          <a:stretch/>
        </p:blipFill>
        <p:spPr>
          <a:xfrm>
            <a:off x="5239200" y="1552897"/>
            <a:ext cx="543508" cy="192864"/>
          </a:xfrm>
          <a:prstGeom prst="rect">
            <a:avLst/>
          </a:prstGeom>
          <a:noFill/>
          <a:ln>
            <a:noFill/>
          </a:ln>
        </p:spPr>
      </p:pic>
      <p:sp>
        <p:nvSpPr>
          <p:cNvPr id="328" name="Google Shape;328;p35"/>
          <p:cNvSpPr txBox="1"/>
          <p:nvPr/>
        </p:nvSpPr>
        <p:spPr>
          <a:xfrm>
            <a:off x="1109663" y="4852988"/>
            <a:ext cx="3982500" cy="183300"/>
          </a:xfrm>
          <a:prstGeom prst="rect">
            <a:avLst/>
          </a:prstGeom>
          <a:solidFill>
            <a:schemeClr val="lt1"/>
          </a:solid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0" i="0" u="none" strike="noStrike" cap="none">
                <a:solidFill>
                  <a:srgbClr val="00B0F0"/>
                </a:solidFill>
                <a:latin typeface="Asap"/>
                <a:ea typeface="Asap"/>
                <a:cs typeface="Asap"/>
                <a:sym typeface="Asap"/>
              </a:rPr>
              <a:t>Nền tảng quản lý và kinh doanh khách sạn có thị phần số 1 tại Việt Nam</a:t>
            </a:r>
            <a:endParaRPr sz="900" b="0" i="0" u="none" strike="noStrike" cap="none">
              <a:solidFill>
                <a:srgbClr val="A4A6A8"/>
              </a:solidFill>
              <a:latin typeface="Asap"/>
              <a:ea typeface="Asap"/>
              <a:cs typeface="Asap"/>
              <a:sym typeface="Asap"/>
            </a:endParaRPr>
          </a:p>
        </p:txBody>
      </p:sp>
      <p:sp>
        <p:nvSpPr>
          <p:cNvPr id="329" name="Google Shape;329;p35"/>
          <p:cNvSpPr txBox="1"/>
          <p:nvPr/>
        </p:nvSpPr>
        <p:spPr>
          <a:xfrm>
            <a:off x="409575" y="4857750"/>
            <a:ext cx="771600" cy="183300"/>
          </a:xfrm>
          <a:prstGeom prst="rect">
            <a:avLst/>
          </a:prstGeom>
          <a:solidFill>
            <a:schemeClr val="lt1"/>
          </a:solid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1" i="0" u="none" strike="noStrike" cap="none">
                <a:solidFill>
                  <a:srgbClr val="11499E"/>
                </a:solidFill>
                <a:latin typeface="Asap"/>
                <a:ea typeface="Asap"/>
                <a:cs typeface="Asap"/>
                <a:sym typeface="Asap"/>
              </a:rPr>
              <a:t>ezCloud</a:t>
            </a:r>
            <a:endParaRPr sz="900" b="1" i="0" u="none" strike="noStrike" cap="none">
              <a:solidFill>
                <a:srgbClr val="11499E"/>
              </a:solidFill>
              <a:latin typeface="Asap"/>
              <a:ea typeface="Asap"/>
              <a:cs typeface="Asap"/>
              <a:sym typeface="Asap"/>
            </a:endParaRPr>
          </a:p>
        </p:txBody>
      </p:sp>
      <p:pic>
        <p:nvPicPr>
          <p:cNvPr id="330" name="Google Shape;330;p35"/>
          <p:cNvPicPr preferRelativeResize="0"/>
          <p:nvPr/>
        </p:nvPicPr>
        <p:blipFill rotWithShape="1">
          <a:blip r:embed="rId29">
            <a:alphaModFix/>
          </a:blip>
          <a:srcRect/>
          <a:stretch/>
        </p:blipFill>
        <p:spPr>
          <a:xfrm>
            <a:off x="2328309" y="2373725"/>
            <a:ext cx="647650" cy="270952"/>
          </a:xfrm>
          <a:prstGeom prst="rect">
            <a:avLst/>
          </a:prstGeom>
          <a:noFill/>
          <a:ln>
            <a:noFill/>
          </a:ln>
        </p:spPr>
      </p:pic>
      <p:pic>
        <p:nvPicPr>
          <p:cNvPr id="331" name="Google Shape;331;p35"/>
          <p:cNvPicPr preferRelativeResize="0"/>
          <p:nvPr/>
        </p:nvPicPr>
        <p:blipFill rotWithShape="1">
          <a:blip r:embed="rId29">
            <a:alphaModFix/>
          </a:blip>
          <a:srcRect/>
          <a:stretch/>
        </p:blipFill>
        <p:spPr>
          <a:xfrm>
            <a:off x="2306659" y="1533375"/>
            <a:ext cx="647650" cy="270952"/>
          </a:xfrm>
          <a:prstGeom prst="rect">
            <a:avLst/>
          </a:prstGeom>
          <a:noFill/>
          <a:ln>
            <a:noFill/>
          </a:ln>
        </p:spPr>
      </p:pic>
      <p:pic>
        <p:nvPicPr>
          <p:cNvPr id="332" name="Google Shape;332;p35"/>
          <p:cNvPicPr preferRelativeResize="0"/>
          <p:nvPr/>
        </p:nvPicPr>
        <p:blipFill>
          <a:blip r:embed="rId30">
            <a:alphaModFix/>
          </a:blip>
          <a:stretch>
            <a:fillRect/>
          </a:stretch>
        </p:blipFill>
        <p:spPr>
          <a:xfrm>
            <a:off x="4161977" y="1512152"/>
            <a:ext cx="647643" cy="225589"/>
          </a:xfrm>
          <a:prstGeom prst="rect">
            <a:avLst/>
          </a:prstGeom>
          <a:noFill/>
          <a:ln>
            <a:noFill/>
          </a:ln>
        </p:spPr>
      </p:pic>
      <p:pic>
        <p:nvPicPr>
          <p:cNvPr id="333" name="Google Shape;333;p35"/>
          <p:cNvPicPr preferRelativeResize="0"/>
          <p:nvPr/>
        </p:nvPicPr>
        <p:blipFill>
          <a:blip r:embed="rId31">
            <a:alphaModFix/>
          </a:blip>
          <a:stretch>
            <a:fillRect/>
          </a:stretch>
        </p:blipFill>
        <p:spPr>
          <a:xfrm>
            <a:off x="4820975" y="1404380"/>
            <a:ext cx="442500" cy="442500"/>
          </a:xfrm>
          <a:prstGeom prst="rect">
            <a:avLst/>
          </a:prstGeom>
          <a:noFill/>
          <a:ln>
            <a:noFill/>
          </a:ln>
        </p:spPr>
      </p:pic>
      <p:pic>
        <p:nvPicPr>
          <p:cNvPr id="334" name="Google Shape;334;p35"/>
          <p:cNvPicPr preferRelativeResize="0"/>
          <p:nvPr/>
        </p:nvPicPr>
        <p:blipFill>
          <a:blip r:embed="rId31">
            <a:alphaModFix/>
          </a:blip>
          <a:stretch>
            <a:fillRect/>
          </a:stretch>
        </p:blipFill>
        <p:spPr>
          <a:xfrm>
            <a:off x="4769684" y="4021205"/>
            <a:ext cx="442500" cy="442500"/>
          </a:xfrm>
          <a:prstGeom prst="rect">
            <a:avLst/>
          </a:prstGeom>
          <a:noFill/>
          <a:ln>
            <a:noFill/>
          </a:ln>
        </p:spPr>
      </p:pic>
      <p:sp>
        <p:nvSpPr>
          <p:cNvPr id="335" name="Google Shape;335;p35"/>
          <p:cNvSpPr txBox="1">
            <a:spLocks noGrp="1"/>
          </p:cNvSpPr>
          <p:nvPr>
            <p:ph type="sldNum" idx="12"/>
          </p:nvPr>
        </p:nvSpPr>
        <p:spPr>
          <a:xfrm>
            <a:off x="8757475" y="4789725"/>
            <a:ext cx="340800" cy="238200"/>
          </a:xfrm>
          <a:prstGeom prst="rect">
            <a:avLst/>
          </a:prstGeom>
          <a:noFill/>
          <a:ln>
            <a:noFill/>
          </a:ln>
        </p:spPr>
        <p:txBody>
          <a:bodyPr spcFirstLastPara="1" wrap="square" lIns="0" tIns="0" rIns="0" bIns="0" anchor="t" anchorCtr="0">
            <a:noAutofit/>
          </a:bodyPr>
          <a:lstStyle/>
          <a:p>
            <a:pPr marL="25400" lvl="0" indent="0" algn="l" rtl="0">
              <a:lnSpc>
                <a:spcPct val="118500"/>
              </a:lnSpc>
              <a:spcBef>
                <a:spcPts val="0"/>
              </a:spcBef>
              <a:spcAft>
                <a:spcPts val="0"/>
              </a:spcAft>
              <a:buSzPts val="1500"/>
              <a:buNone/>
            </a:pPr>
            <a:r>
              <a:rPr lang="vi"/>
              <a:t>2</a:t>
            </a:r>
            <a:endParaRPr>
              <a:solidFill>
                <a:schemeClr val="lt1"/>
              </a:solidFill>
            </a:endParaRPr>
          </a:p>
        </p:txBody>
      </p:sp>
      <p:pic>
        <p:nvPicPr>
          <p:cNvPr id="336" name="Google Shape;336;p35"/>
          <p:cNvPicPr preferRelativeResize="0"/>
          <p:nvPr/>
        </p:nvPicPr>
        <p:blipFill>
          <a:blip r:embed="rId32">
            <a:alphaModFix/>
          </a:blip>
          <a:stretch>
            <a:fillRect/>
          </a:stretch>
        </p:blipFill>
        <p:spPr>
          <a:xfrm>
            <a:off x="6277600" y="1491075"/>
            <a:ext cx="1080026" cy="287925"/>
          </a:xfrm>
          <a:prstGeom prst="rect">
            <a:avLst/>
          </a:prstGeom>
          <a:noFill/>
          <a:ln>
            <a:noFill/>
          </a:ln>
        </p:spPr>
      </p:pic>
      <p:pic>
        <p:nvPicPr>
          <p:cNvPr id="337" name="Google Shape;337;p35"/>
          <p:cNvPicPr preferRelativeResize="0"/>
          <p:nvPr/>
        </p:nvPicPr>
        <p:blipFill>
          <a:blip r:embed="rId32">
            <a:alphaModFix/>
          </a:blip>
          <a:stretch>
            <a:fillRect/>
          </a:stretch>
        </p:blipFill>
        <p:spPr>
          <a:xfrm>
            <a:off x="6277600" y="2405475"/>
            <a:ext cx="1080026" cy="287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sldNum" idx="12"/>
          </p:nvPr>
        </p:nvSpPr>
        <p:spPr>
          <a:xfrm>
            <a:off x="8566785" y="4767263"/>
            <a:ext cx="3891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500"/>
              <a:buNone/>
            </a:pPr>
            <a:r>
              <a:rPr lang="vi">
                <a:solidFill>
                  <a:schemeClr val="lt1"/>
                </a:solidFill>
              </a:rPr>
              <a:t>3</a:t>
            </a:r>
            <a:endParaRPr>
              <a:solidFill>
                <a:schemeClr val="lt1"/>
              </a:solidFill>
            </a:endParaRPr>
          </a:p>
        </p:txBody>
      </p:sp>
      <p:sp>
        <p:nvSpPr>
          <p:cNvPr id="343" name="Google Shape;343;p36"/>
          <p:cNvSpPr txBox="1">
            <a:spLocks noGrp="1"/>
          </p:cNvSpPr>
          <p:nvPr>
            <p:ph type="body" idx="2"/>
          </p:nvPr>
        </p:nvSpPr>
        <p:spPr>
          <a:xfrm>
            <a:off x="409575" y="4857750"/>
            <a:ext cx="771600" cy="183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9CD9"/>
              </a:buClr>
              <a:buSzPts val="800"/>
              <a:buNone/>
            </a:pPr>
            <a:r>
              <a:rPr lang="vi" sz="800" b="1">
                <a:latin typeface="Asap"/>
                <a:ea typeface="Asap"/>
                <a:cs typeface="Asap"/>
                <a:sym typeface="Asap"/>
              </a:rPr>
              <a:t>ezCloud</a:t>
            </a:r>
            <a:endParaRPr sz="800" b="1">
              <a:latin typeface="Asap"/>
              <a:ea typeface="Asap"/>
              <a:cs typeface="Asap"/>
              <a:sym typeface="Asap"/>
            </a:endParaRPr>
          </a:p>
        </p:txBody>
      </p:sp>
      <p:sp>
        <p:nvSpPr>
          <p:cNvPr id="344" name="Google Shape;344;p36"/>
          <p:cNvSpPr txBox="1"/>
          <p:nvPr/>
        </p:nvSpPr>
        <p:spPr>
          <a:xfrm>
            <a:off x="1109663" y="4852988"/>
            <a:ext cx="3982500" cy="1833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0" i="0" u="none" strike="noStrike" cap="none">
                <a:solidFill>
                  <a:srgbClr val="00B0F0"/>
                </a:solidFill>
                <a:latin typeface="Asap"/>
                <a:ea typeface="Asap"/>
                <a:cs typeface="Asap"/>
                <a:sym typeface="Asap"/>
              </a:rPr>
              <a:t>Nền tảng quản lý và kinh doanh khách sạn có thị phần số 1 tại Việt Nam</a:t>
            </a:r>
            <a:endParaRPr sz="900" b="0" i="0" u="none" strike="noStrike" cap="none">
              <a:solidFill>
                <a:srgbClr val="A4A6A8"/>
              </a:solidFill>
              <a:latin typeface="Asap"/>
              <a:ea typeface="Asap"/>
              <a:cs typeface="Asap"/>
              <a:sym typeface="Asap"/>
            </a:endParaRPr>
          </a:p>
        </p:txBody>
      </p:sp>
      <p:sp>
        <p:nvSpPr>
          <p:cNvPr id="345" name="Google Shape;345;p36"/>
          <p:cNvSpPr txBox="1"/>
          <p:nvPr/>
        </p:nvSpPr>
        <p:spPr>
          <a:xfrm>
            <a:off x="1446000" y="460450"/>
            <a:ext cx="7301700" cy="3924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vi" sz="2100" b="1">
                <a:solidFill>
                  <a:srgbClr val="103A87"/>
                </a:solidFill>
                <a:latin typeface="Asap"/>
                <a:ea typeface="Asap"/>
                <a:cs typeface="Asap"/>
                <a:sym typeface="Asap"/>
              </a:rPr>
              <a:t>GIẢI PHÁP QUẢN TRỊ VẬN HÀNH KHÁCH SẠN VỪA VÀ NHỎ</a:t>
            </a:r>
            <a:endParaRPr sz="1100"/>
          </a:p>
        </p:txBody>
      </p:sp>
      <p:sp>
        <p:nvSpPr>
          <p:cNvPr id="346" name="Google Shape;346;p36"/>
          <p:cNvSpPr/>
          <p:nvPr/>
        </p:nvSpPr>
        <p:spPr>
          <a:xfrm rot="-1545570">
            <a:off x="3686825" y="1819687"/>
            <a:ext cx="1967033" cy="1962961"/>
          </a:xfrm>
          <a:custGeom>
            <a:avLst/>
            <a:gdLst/>
            <a:ahLst/>
            <a:cxnLst/>
            <a:rect l="l" t="t" r="r" b="b"/>
            <a:pathLst>
              <a:path w="19678" h="19678" extrusionOk="0">
                <a:moveTo>
                  <a:pt x="16797" y="2885"/>
                </a:moveTo>
                <a:cubicBezTo>
                  <a:pt x="20640" y="6729"/>
                  <a:pt x="20641" y="12958"/>
                  <a:pt x="16800" y="16800"/>
                </a:cubicBezTo>
                <a:cubicBezTo>
                  <a:pt x="12958" y="20641"/>
                  <a:pt x="6729" y="20640"/>
                  <a:pt x="2885" y="16797"/>
                </a:cubicBezTo>
                <a:cubicBezTo>
                  <a:pt x="-958" y="12953"/>
                  <a:pt x="-959" y="6724"/>
                  <a:pt x="2882" y="2882"/>
                </a:cubicBezTo>
                <a:cubicBezTo>
                  <a:pt x="6724" y="-959"/>
                  <a:pt x="12953" y="-958"/>
                  <a:pt x="16797" y="2885"/>
                </a:cubicBezTo>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36"/>
          <p:cNvSpPr/>
          <p:nvPr/>
        </p:nvSpPr>
        <p:spPr>
          <a:xfrm>
            <a:off x="4453164" y="2333096"/>
            <a:ext cx="435348" cy="939209"/>
          </a:xfrm>
          <a:custGeom>
            <a:avLst/>
            <a:gdLst/>
            <a:ahLst/>
            <a:cxnLst/>
            <a:rect l="l" t="t" r="r" b="b"/>
            <a:pathLst>
              <a:path w="21600" h="21437" extrusionOk="0">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36"/>
          <p:cNvSpPr/>
          <p:nvPr/>
        </p:nvSpPr>
        <p:spPr>
          <a:xfrm>
            <a:off x="3370985" y="1501832"/>
            <a:ext cx="2598900" cy="2598900"/>
          </a:xfrm>
          <a:prstGeom prst="ellipse">
            <a:avLst/>
          </a:prstGeom>
          <a:noFill/>
          <a:ln w="12700" cap="flat" cmpd="sng">
            <a:solidFill>
              <a:srgbClr val="11489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36"/>
          <p:cNvSpPr/>
          <p:nvPr/>
        </p:nvSpPr>
        <p:spPr>
          <a:xfrm>
            <a:off x="5347555" y="1501832"/>
            <a:ext cx="622200" cy="622200"/>
          </a:xfrm>
          <a:prstGeom prst="ellipse">
            <a:avLst/>
          </a:prstGeom>
          <a:solidFill>
            <a:srgbClr val="FDCB2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36"/>
          <p:cNvSpPr/>
          <p:nvPr/>
        </p:nvSpPr>
        <p:spPr>
          <a:xfrm>
            <a:off x="5542010" y="1902477"/>
            <a:ext cx="27000" cy="27000"/>
          </a:xfrm>
          <a:custGeom>
            <a:avLst/>
            <a:gdLst/>
            <a:ahLst/>
            <a:cxnLst/>
            <a:rect l="l" t="t" r="r" b="b"/>
            <a:pathLst>
              <a:path w="21600" h="21600" extrusionOk="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lt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500">
              <a:solidFill>
                <a:srgbClr val="FFFFFF"/>
              </a:solidFill>
              <a:latin typeface="Gill Sans"/>
              <a:ea typeface="Gill Sans"/>
              <a:cs typeface="Gill Sans"/>
              <a:sym typeface="Gill Sans"/>
            </a:endParaRPr>
          </a:p>
        </p:txBody>
      </p:sp>
      <p:sp>
        <p:nvSpPr>
          <p:cNvPr id="351" name="Google Shape;351;p36"/>
          <p:cNvSpPr/>
          <p:nvPr/>
        </p:nvSpPr>
        <p:spPr>
          <a:xfrm>
            <a:off x="5749884" y="2490116"/>
            <a:ext cx="622200" cy="622200"/>
          </a:xfrm>
          <a:prstGeom prst="ellipse">
            <a:avLst/>
          </a:prstGeom>
          <a:solidFill>
            <a:srgbClr val="FDCB2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36"/>
          <p:cNvSpPr/>
          <p:nvPr/>
        </p:nvSpPr>
        <p:spPr>
          <a:xfrm flipH="1">
            <a:off x="3357891" y="1489777"/>
            <a:ext cx="622200" cy="622200"/>
          </a:xfrm>
          <a:prstGeom prst="ellipse">
            <a:avLst/>
          </a:prstGeom>
          <a:solidFill>
            <a:srgbClr val="FDCB2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36"/>
          <p:cNvSpPr/>
          <p:nvPr/>
        </p:nvSpPr>
        <p:spPr>
          <a:xfrm>
            <a:off x="3527466" y="1656986"/>
            <a:ext cx="287186" cy="287658"/>
          </a:xfrm>
          <a:custGeom>
            <a:avLst/>
            <a:gdLst/>
            <a:ahLst/>
            <a:cxnLst/>
            <a:rect l="l" t="t" r="r" b="b"/>
            <a:pathLst>
              <a:path w="21020" h="21600" extrusionOk="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lt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500">
              <a:solidFill>
                <a:srgbClr val="FFFFFF"/>
              </a:solidFill>
              <a:latin typeface="Gill Sans"/>
              <a:ea typeface="Gill Sans"/>
              <a:cs typeface="Gill Sans"/>
              <a:sym typeface="Gill Sans"/>
            </a:endParaRPr>
          </a:p>
        </p:txBody>
      </p:sp>
      <p:sp>
        <p:nvSpPr>
          <p:cNvPr id="354" name="Google Shape;354;p36"/>
          <p:cNvSpPr/>
          <p:nvPr/>
        </p:nvSpPr>
        <p:spPr>
          <a:xfrm flipH="1">
            <a:off x="3357893" y="3466346"/>
            <a:ext cx="622200" cy="622200"/>
          </a:xfrm>
          <a:prstGeom prst="ellipse">
            <a:avLst/>
          </a:prstGeom>
          <a:solidFill>
            <a:srgbClr val="FDCB2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36"/>
          <p:cNvSpPr/>
          <p:nvPr/>
        </p:nvSpPr>
        <p:spPr>
          <a:xfrm>
            <a:off x="5347554" y="3478401"/>
            <a:ext cx="622200" cy="622200"/>
          </a:xfrm>
          <a:prstGeom prst="ellipse">
            <a:avLst/>
          </a:prstGeom>
          <a:solidFill>
            <a:srgbClr val="FDCB2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36"/>
          <p:cNvSpPr/>
          <p:nvPr/>
        </p:nvSpPr>
        <p:spPr>
          <a:xfrm flipH="1">
            <a:off x="2955564" y="2478062"/>
            <a:ext cx="622200" cy="622200"/>
          </a:xfrm>
          <a:prstGeom prst="ellipse">
            <a:avLst/>
          </a:prstGeom>
          <a:solidFill>
            <a:srgbClr val="FDCB2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36"/>
          <p:cNvSpPr txBox="1"/>
          <p:nvPr/>
        </p:nvSpPr>
        <p:spPr>
          <a:xfrm>
            <a:off x="6185442" y="1418840"/>
            <a:ext cx="25395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vi" sz="1200" b="1">
                <a:solidFill>
                  <a:srgbClr val="11499E"/>
                </a:solidFill>
                <a:latin typeface="Asap"/>
                <a:ea typeface="Asap"/>
                <a:cs typeface="Asap"/>
                <a:sym typeface="Asap"/>
              </a:rPr>
              <a:t>Dữ liệu được cập nhật chính các và </a:t>
            </a:r>
            <a:endParaRPr sz="1100"/>
          </a:p>
          <a:p>
            <a:pPr marL="0" marR="0" lvl="0" indent="0" algn="l" rtl="0">
              <a:spcBef>
                <a:spcPts val="0"/>
              </a:spcBef>
              <a:spcAft>
                <a:spcPts val="0"/>
              </a:spcAft>
              <a:buNone/>
            </a:pPr>
            <a:r>
              <a:rPr lang="vi" sz="1200" b="1">
                <a:solidFill>
                  <a:srgbClr val="11499E"/>
                </a:solidFill>
                <a:latin typeface="Asap"/>
                <a:ea typeface="Asap"/>
                <a:cs typeface="Asap"/>
                <a:sym typeface="Asap"/>
              </a:rPr>
              <a:t>bảo mật tuyệt đối</a:t>
            </a:r>
            <a:endParaRPr sz="1200" b="1">
              <a:solidFill>
                <a:srgbClr val="11499E"/>
              </a:solidFill>
              <a:latin typeface="Asap"/>
              <a:ea typeface="Asap"/>
              <a:cs typeface="Asap"/>
              <a:sym typeface="Asap"/>
            </a:endParaRPr>
          </a:p>
        </p:txBody>
      </p:sp>
      <p:sp>
        <p:nvSpPr>
          <p:cNvPr id="358" name="Google Shape;358;p36"/>
          <p:cNvSpPr/>
          <p:nvPr/>
        </p:nvSpPr>
        <p:spPr>
          <a:xfrm>
            <a:off x="6184713" y="1812928"/>
            <a:ext cx="2122800" cy="484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vi" sz="900" b="0" i="0">
                <a:solidFill>
                  <a:schemeClr val="dk1"/>
                </a:solidFill>
                <a:latin typeface="Asap"/>
                <a:ea typeface="Asap"/>
                <a:cs typeface="Asap"/>
                <a:sym typeface="Asap"/>
              </a:rPr>
              <a:t>Sử dụng công nghệ điện toán đám mây, với phương thức bảo mật thông tin https và bộ mã hóa 265bit</a:t>
            </a:r>
            <a:endParaRPr sz="900">
              <a:solidFill>
                <a:schemeClr val="dk1"/>
              </a:solidFill>
              <a:latin typeface="Asap"/>
              <a:ea typeface="Asap"/>
              <a:cs typeface="Asap"/>
              <a:sym typeface="Asap"/>
            </a:endParaRPr>
          </a:p>
        </p:txBody>
      </p:sp>
      <p:sp>
        <p:nvSpPr>
          <p:cNvPr id="359" name="Google Shape;359;p36"/>
          <p:cNvSpPr txBox="1"/>
          <p:nvPr/>
        </p:nvSpPr>
        <p:spPr>
          <a:xfrm>
            <a:off x="6175836" y="3497470"/>
            <a:ext cx="25695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vi" sz="1200" b="1">
                <a:solidFill>
                  <a:srgbClr val="11499E"/>
                </a:solidFill>
                <a:latin typeface="Asap"/>
                <a:ea typeface="Asap"/>
                <a:cs typeface="Asap"/>
                <a:sym typeface="Asap"/>
              </a:rPr>
              <a:t>Báo cáo chi tiết trong thời gian thực</a:t>
            </a:r>
            <a:endParaRPr sz="1200" b="1">
              <a:solidFill>
                <a:srgbClr val="11499E"/>
              </a:solidFill>
              <a:latin typeface="Asap"/>
              <a:ea typeface="Asap"/>
              <a:cs typeface="Asap"/>
              <a:sym typeface="Asap"/>
            </a:endParaRPr>
          </a:p>
        </p:txBody>
      </p:sp>
      <p:sp>
        <p:nvSpPr>
          <p:cNvPr id="360" name="Google Shape;360;p36"/>
          <p:cNvSpPr/>
          <p:nvPr/>
        </p:nvSpPr>
        <p:spPr>
          <a:xfrm>
            <a:off x="6184728" y="3747398"/>
            <a:ext cx="27537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vi" sz="900">
                <a:solidFill>
                  <a:schemeClr val="dk1"/>
                </a:solidFill>
                <a:latin typeface="Asap"/>
                <a:ea typeface="Asap"/>
                <a:cs typeface="Asap"/>
                <a:sym typeface="Asap"/>
              </a:rPr>
              <a:t>Toàn bộ hoạt động bán phòng, quản lý nhân viên, sổ sách kế toán công nợ đều được tích hợp quản lý trên 1 hệ thống, giúp chủ khách sạn dễ dàng quản lý từ xa mà không cần phải đến trực tiếp</a:t>
            </a:r>
            <a:endParaRPr sz="900">
              <a:solidFill>
                <a:schemeClr val="dk1"/>
              </a:solidFill>
              <a:latin typeface="Asap"/>
              <a:ea typeface="Asap"/>
              <a:cs typeface="Asap"/>
              <a:sym typeface="Asap"/>
            </a:endParaRPr>
          </a:p>
        </p:txBody>
      </p:sp>
      <p:sp>
        <p:nvSpPr>
          <p:cNvPr id="361" name="Google Shape;361;p36"/>
          <p:cNvSpPr txBox="1"/>
          <p:nvPr/>
        </p:nvSpPr>
        <p:spPr>
          <a:xfrm>
            <a:off x="1012341" y="1418840"/>
            <a:ext cx="21408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vi" sz="1200" b="1">
                <a:solidFill>
                  <a:srgbClr val="11499E"/>
                </a:solidFill>
                <a:latin typeface="Asap"/>
                <a:ea typeface="Asap"/>
                <a:cs typeface="Asap"/>
                <a:sym typeface="Asap"/>
              </a:rPr>
              <a:t>Quản lý vận hành toàn diện</a:t>
            </a:r>
            <a:endParaRPr sz="1200" b="1">
              <a:solidFill>
                <a:srgbClr val="11499E"/>
              </a:solidFill>
              <a:latin typeface="Asap"/>
              <a:ea typeface="Asap"/>
              <a:cs typeface="Asap"/>
              <a:sym typeface="Asap"/>
            </a:endParaRPr>
          </a:p>
        </p:txBody>
      </p:sp>
      <p:sp>
        <p:nvSpPr>
          <p:cNvPr id="362" name="Google Shape;362;p36"/>
          <p:cNvSpPr/>
          <p:nvPr/>
        </p:nvSpPr>
        <p:spPr>
          <a:xfrm>
            <a:off x="352814" y="1722359"/>
            <a:ext cx="2782200" cy="6234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vi" sz="900" b="0" i="0">
                <a:solidFill>
                  <a:schemeClr val="dk1"/>
                </a:solidFill>
                <a:latin typeface="Asap"/>
                <a:ea typeface="Asap"/>
                <a:cs typeface="Asap"/>
                <a:sym typeface="Asap"/>
              </a:rPr>
              <a:t>ezCloudhotel cho phép chủ khách sạn quản lý khách sạn tại bất cứ nơi đâu bằng laptop hoặc App Mobile., Phân quyền quản trị linh hoạt với hệ thống báo cáo đầy đủ chính xác trong thời gian thực</a:t>
            </a:r>
            <a:endParaRPr sz="900">
              <a:solidFill>
                <a:schemeClr val="dk1"/>
              </a:solidFill>
              <a:latin typeface="Asap"/>
              <a:ea typeface="Asap"/>
              <a:cs typeface="Asap"/>
              <a:sym typeface="Asap"/>
            </a:endParaRPr>
          </a:p>
        </p:txBody>
      </p:sp>
      <p:sp>
        <p:nvSpPr>
          <p:cNvPr id="363" name="Google Shape;363;p36"/>
          <p:cNvSpPr txBox="1"/>
          <p:nvPr/>
        </p:nvSpPr>
        <p:spPr>
          <a:xfrm>
            <a:off x="1354027" y="3497470"/>
            <a:ext cx="17988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vi" sz="1200" b="1">
                <a:solidFill>
                  <a:srgbClr val="11499E"/>
                </a:solidFill>
                <a:latin typeface="Asap"/>
                <a:ea typeface="Asap"/>
                <a:cs typeface="Asap"/>
                <a:sym typeface="Asap"/>
              </a:rPr>
              <a:t>Hỗ trợ kinh doanh tối đa</a:t>
            </a:r>
            <a:endParaRPr sz="1200" b="1">
              <a:solidFill>
                <a:srgbClr val="11499E"/>
              </a:solidFill>
              <a:latin typeface="Asap"/>
              <a:ea typeface="Asap"/>
              <a:cs typeface="Asap"/>
              <a:sym typeface="Asap"/>
            </a:endParaRPr>
          </a:p>
        </p:txBody>
      </p:sp>
      <p:sp>
        <p:nvSpPr>
          <p:cNvPr id="364" name="Google Shape;364;p36"/>
          <p:cNvSpPr/>
          <p:nvPr/>
        </p:nvSpPr>
        <p:spPr>
          <a:xfrm>
            <a:off x="352814" y="3747398"/>
            <a:ext cx="2782200" cy="4848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vi" sz="900" b="0" i="0">
                <a:solidFill>
                  <a:schemeClr val="dk1"/>
                </a:solidFill>
                <a:latin typeface="Asap"/>
                <a:ea typeface="Asap"/>
                <a:cs typeface="Asap"/>
                <a:sym typeface="Asap"/>
              </a:rPr>
              <a:t>Tăng công suất phòng bằng việc kết nối trực tiếp với 200+ kênh bán phòng toàn cầu, tăng cơ hội giới thiệu khách sạn đến nhiều khu vực trên toàn thế giới</a:t>
            </a:r>
            <a:endParaRPr sz="900">
              <a:solidFill>
                <a:schemeClr val="dk1"/>
              </a:solidFill>
              <a:latin typeface="Asap"/>
              <a:ea typeface="Asap"/>
              <a:cs typeface="Asap"/>
              <a:sym typeface="Asap"/>
            </a:endParaRPr>
          </a:p>
        </p:txBody>
      </p:sp>
      <p:sp>
        <p:nvSpPr>
          <p:cNvPr id="365" name="Google Shape;365;p36"/>
          <p:cNvSpPr txBox="1"/>
          <p:nvPr/>
        </p:nvSpPr>
        <p:spPr>
          <a:xfrm>
            <a:off x="437629" y="2452440"/>
            <a:ext cx="23217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vi" sz="1200" b="1">
                <a:solidFill>
                  <a:srgbClr val="11499E"/>
                </a:solidFill>
                <a:latin typeface="Asap"/>
                <a:ea typeface="Asap"/>
                <a:cs typeface="Asap"/>
                <a:sym typeface="Asap"/>
              </a:rPr>
              <a:t>Giao diện thân thiện, dễ sử dụng</a:t>
            </a:r>
            <a:endParaRPr sz="1200" b="1">
              <a:solidFill>
                <a:srgbClr val="11499E"/>
              </a:solidFill>
              <a:latin typeface="Asap"/>
              <a:ea typeface="Asap"/>
              <a:cs typeface="Asap"/>
              <a:sym typeface="Asap"/>
            </a:endParaRPr>
          </a:p>
        </p:txBody>
      </p:sp>
      <p:sp>
        <p:nvSpPr>
          <p:cNvPr id="366" name="Google Shape;366;p36"/>
          <p:cNvSpPr/>
          <p:nvPr/>
        </p:nvSpPr>
        <p:spPr>
          <a:xfrm>
            <a:off x="205572" y="2702369"/>
            <a:ext cx="2535900" cy="4848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vi" sz="900" b="0" i="0">
                <a:solidFill>
                  <a:schemeClr val="dk1"/>
                </a:solidFill>
                <a:latin typeface="Asap"/>
                <a:ea typeface="Asap"/>
                <a:cs typeface="Asap"/>
                <a:sym typeface="Asap"/>
              </a:rPr>
              <a:t>Với giao diện được thiết kế thông minh, thân thiện, ezCloudhotel đặc biệt dễ sử dụng cho mọi bộ phận từ lễ tân, buồng phòng, thu ngân... </a:t>
            </a:r>
            <a:endParaRPr sz="900">
              <a:solidFill>
                <a:schemeClr val="dk1"/>
              </a:solidFill>
              <a:latin typeface="Asap"/>
              <a:ea typeface="Asap"/>
              <a:cs typeface="Asap"/>
              <a:sym typeface="Asap"/>
            </a:endParaRPr>
          </a:p>
        </p:txBody>
      </p:sp>
      <p:sp>
        <p:nvSpPr>
          <p:cNvPr id="367" name="Google Shape;367;p36"/>
          <p:cNvSpPr txBox="1"/>
          <p:nvPr/>
        </p:nvSpPr>
        <p:spPr>
          <a:xfrm>
            <a:off x="6578166" y="2456444"/>
            <a:ext cx="1429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vi" sz="1200" b="1">
                <a:solidFill>
                  <a:srgbClr val="11499E"/>
                </a:solidFill>
                <a:latin typeface="Asap"/>
                <a:ea typeface="Asap"/>
                <a:cs typeface="Asap"/>
                <a:sym typeface="Asap"/>
              </a:rPr>
              <a:t>Kết nối thông minh</a:t>
            </a:r>
            <a:endParaRPr sz="1200" b="1">
              <a:solidFill>
                <a:srgbClr val="11499E"/>
              </a:solidFill>
              <a:latin typeface="Asap"/>
              <a:ea typeface="Asap"/>
              <a:cs typeface="Asap"/>
              <a:sym typeface="Asap"/>
            </a:endParaRPr>
          </a:p>
        </p:txBody>
      </p:sp>
      <p:sp>
        <p:nvSpPr>
          <p:cNvPr id="368" name="Google Shape;368;p36"/>
          <p:cNvSpPr/>
          <p:nvPr/>
        </p:nvSpPr>
        <p:spPr>
          <a:xfrm>
            <a:off x="6589294" y="2706373"/>
            <a:ext cx="20142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vi" sz="900">
                <a:solidFill>
                  <a:schemeClr val="dk1"/>
                </a:solidFill>
                <a:latin typeface="Asap"/>
                <a:ea typeface="Asap"/>
                <a:cs typeface="Asap"/>
                <a:sym typeface="Asap"/>
              </a:rPr>
              <a:t>Kết nối khóa từ, OTA, Passport khóa từ, Tổng đài, máy in, Kiot Checkin...</a:t>
            </a:r>
            <a:endParaRPr sz="900">
              <a:solidFill>
                <a:schemeClr val="dk1"/>
              </a:solidFill>
              <a:latin typeface="Asap"/>
              <a:ea typeface="Asap"/>
              <a:cs typeface="Asap"/>
              <a:sym typeface="Asap"/>
            </a:endParaRPr>
          </a:p>
        </p:txBody>
      </p:sp>
      <p:sp>
        <p:nvSpPr>
          <p:cNvPr id="369" name="Google Shape;369;p36"/>
          <p:cNvSpPr/>
          <p:nvPr/>
        </p:nvSpPr>
        <p:spPr>
          <a:xfrm>
            <a:off x="3686815" y="1819678"/>
            <a:ext cx="1967013" cy="1962979"/>
          </a:xfrm>
          <a:custGeom>
            <a:avLst/>
            <a:gdLst/>
            <a:ahLst/>
            <a:cxnLst/>
            <a:rect l="l" t="t" r="r" b="b"/>
            <a:pathLst>
              <a:path w="19678" h="19678" extrusionOk="0">
                <a:moveTo>
                  <a:pt x="16797" y="2885"/>
                </a:moveTo>
                <a:cubicBezTo>
                  <a:pt x="20640" y="6729"/>
                  <a:pt x="20641" y="12958"/>
                  <a:pt x="16800" y="16800"/>
                </a:cubicBezTo>
                <a:cubicBezTo>
                  <a:pt x="12958" y="20641"/>
                  <a:pt x="6729" y="20640"/>
                  <a:pt x="2885" y="16797"/>
                </a:cubicBezTo>
                <a:cubicBezTo>
                  <a:pt x="-958" y="12953"/>
                  <a:pt x="-959" y="6724"/>
                  <a:pt x="2882" y="2882"/>
                </a:cubicBezTo>
                <a:cubicBezTo>
                  <a:pt x="6724" y="-959"/>
                  <a:pt x="12953" y="-958"/>
                  <a:pt x="16797" y="2885"/>
                </a:cubicBezTo>
              </a:path>
            </a:pathLst>
          </a:custGeom>
          <a:solidFill>
            <a:srgbClr val="11499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36"/>
          <p:cNvSpPr txBox="1"/>
          <p:nvPr/>
        </p:nvSpPr>
        <p:spPr>
          <a:xfrm>
            <a:off x="3786621" y="2397136"/>
            <a:ext cx="1754400" cy="808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vi" sz="1200" b="1">
                <a:solidFill>
                  <a:srgbClr val="FFFFFF"/>
                </a:solidFill>
                <a:latin typeface="Asap"/>
                <a:ea typeface="Asap"/>
                <a:cs typeface="Asap"/>
                <a:sym typeface="Asap"/>
              </a:rPr>
              <a:t>Nền tảng Quản trị và Vận hành </a:t>
            </a:r>
            <a:endParaRPr sz="1100"/>
          </a:p>
          <a:p>
            <a:pPr marL="0" marR="0" lvl="0" indent="0" algn="ctr" rtl="0">
              <a:spcBef>
                <a:spcPts val="0"/>
              </a:spcBef>
              <a:spcAft>
                <a:spcPts val="0"/>
              </a:spcAft>
              <a:buNone/>
            </a:pPr>
            <a:r>
              <a:rPr lang="vi" sz="1200" b="1" i="0">
                <a:solidFill>
                  <a:srgbClr val="FDB913"/>
                </a:solidFill>
                <a:latin typeface="Asap"/>
                <a:ea typeface="Asap"/>
                <a:cs typeface="Asap"/>
                <a:sym typeface="Asap"/>
              </a:rPr>
              <a:t>khách sạn</a:t>
            </a:r>
            <a:r>
              <a:rPr lang="vi" sz="1200" b="1">
                <a:solidFill>
                  <a:srgbClr val="FDB913"/>
                </a:solidFill>
                <a:latin typeface="Asap"/>
                <a:ea typeface="Asap"/>
                <a:cs typeface="Asap"/>
                <a:sym typeface="Asap"/>
              </a:rPr>
              <a:t> </a:t>
            </a:r>
            <a:r>
              <a:rPr lang="vi" sz="1200" b="1" i="0">
                <a:solidFill>
                  <a:srgbClr val="FDB913"/>
                </a:solidFill>
                <a:latin typeface="Asap"/>
                <a:ea typeface="Asap"/>
                <a:cs typeface="Asap"/>
                <a:sym typeface="Asap"/>
              </a:rPr>
              <a:t>nhỏ</a:t>
            </a:r>
            <a:r>
              <a:rPr lang="vi" sz="1200" b="1" i="0">
                <a:solidFill>
                  <a:srgbClr val="FFFFFF"/>
                </a:solidFill>
                <a:latin typeface="Asap"/>
                <a:ea typeface="Asap"/>
                <a:cs typeface="Asap"/>
                <a:sym typeface="Asap"/>
              </a:rPr>
              <a:t> </a:t>
            </a:r>
            <a:endParaRPr sz="1200" b="1" i="0">
              <a:solidFill>
                <a:srgbClr val="FFFFFF"/>
              </a:solidFill>
              <a:latin typeface="Asap"/>
              <a:ea typeface="Asap"/>
              <a:cs typeface="Asap"/>
              <a:sym typeface="Asap"/>
            </a:endParaRPr>
          </a:p>
          <a:p>
            <a:pPr marL="0" marR="0" lvl="0" indent="0" algn="ctr" rtl="0">
              <a:spcBef>
                <a:spcPts val="0"/>
              </a:spcBef>
              <a:spcAft>
                <a:spcPts val="0"/>
              </a:spcAft>
              <a:buNone/>
            </a:pPr>
            <a:r>
              <a:rPr lang="vi" sz="1200" b="1" i="0">
                <a:solidFill>
                  <a:srgbClr val="FFFFFF"/>
                </a:solidFill>
                <a:latin typeface="Asap"/>
                <a:ea typeface="Asap"/>
                <a:cs typeface="Asap"/>
                <a:sym typeface="Asap"/>
              </a:rPr>
              <a:t>hiệu quả nhất</a:t>
            </a:r>
            <a:endParaRPr sz="1200">
              <a:solidFill>
                <a:schemeClr val="dk1"/>
              </a:solidFill>
              <a:latin typeface="Calibri"/>
              <a:ea typeface="Calibri"/>
              <a:cs typeface="Calibri"/>
              <a:sym typeface="Calibri"/>
            </a:endParaRPr>
          </a:p>
        </p:txBody>
      </p:sp>
      <p:grpSp>
        <p:nvGrpSpPr>
          <p:cNvPr id="371" name="Google Shape;371;p36"/>
          <p:cNvGrpSpPr/>
          <p:nvPr/>
        </p:nvGrpSpPr>
        <p:grpSpPr>
          <a:xfrm>
            <a:off x="3103899" y="2660904"/>
            <a:ext cx="316446" cy="296461"/>
            <a:chOff x="5368132" y="3540125"/>
            <a:chExt cx="465156" cy="435780"/>
          </a:xfrm>
        </p:grpSpPr>
        <p:sp>
          <p:nvSpPr>
            <p:cNvPr id="372" name="Google Shape;372;p36"/>
            <p:cNvSpPr/>
            <p:nvPr/>
          </p:nvSpPr>
          <p:spPr>
            <a:xfrm>
              <a:off x="5426869" y="3598069"/>
              <a:ext cx="347652" cy="232578"/>
            </a:xfrm>
            <a:custGeom>
              <a:avLst/>
              <a:gdLst/>
              <a:ahLst/>
              <a:cxnLst/>
              <a:rect l="l" t="t" r="r" b="b"/>
              <a:pathLst>
                <a:path w="21600" h="21600" extrusionOk="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lt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500">
                <a:solidFill>
                  <a:srgbClr val="FFFFFF"/>
                </a:solidFill>
                <a:latin typeface="Gill Sans"/>
                <a:ea typeface="Gill Sans"/>
                <a:cs typeface="Gill Sans"/>
                <a:sym typeface="Gill Sans"/>
              </a:endParaRPr>
            </a:p>
          </p:txBody>
        </p:sp>
        <p:sp>
          <p:nvSpPr>
            <p:cNvPr id="373" name="Google Shape;373;p36"/>
            <p:cNvSpPr/>
            <p:nvPr/>
          </p:nvSpPr>
          <p:spPr>
            <a:xfrm>
              <a:off x="5368132" y="3540125"/>
              <a:ext cx="465156" cy="435780"/>
            </a:xfrm>
            <a:custGeom>
              <a:avLst/>
              <a:gdLst/>
              <a:ahLst/>
              <a:cxnLst/>
              <a:rect l="l" t="t" r="r" b="b"/>
              <a:pathLst>
                <a:path w="21600" h="21600" extrusionOk="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lt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500">
                <a:solidFill>
                  <a:srgbClr val="FFFFFF"/>
                </a:solidFill>
                <a:latin typeface="Gill Sans"/>
                <a:ea typeface="Gill Sans"/>
                <a:cs typeface="Gill Sans"/>
                <a:sym typeface="Gill Sans"/>
              </a:endParaRPr>
            </a:p>
          </p:txBody>
        </p:sp>
      </p:grpSp>
      <p:pic>
        <p:nvPicPr>
          <p:cNvPr id="374" name="Google Shape;374;p36" descr="Abacus with solid fill"/>
          <p:cNvPicPr preferRelativeResize="0"/>
          <p:nvPr/>
        </p:nvPicPr>
        <p:blipFill rotWithShape="1">
          <a:blip r:embed="rId3">
            <a:alphaModFix/>
          </a:blip>
          <a:srcRect/>
          <a:stretch/>
        </p:blipFill>
        <p:spPr>
          <a:xfrm>
            <a:off x="3502372" y="3609891"/>
            <a:ext cx="320978" cy="320978"/>
          </a:xfrm>
          <a:prstGeom prst="rect">
            <a:avLst/>
          </a:prstGeom>
          <a:noFill/>
          <a:ln>
            <a:noFill/>
          </a:ln>
        </p:spPr>
      </p:pic>
      <p:pic>
        <p:nvPicPr>
          <p:cNvPr id="375" name="Google Shape;375;p36" descr="Lock with solid fill"/>
          <p:cNvPicPr preferRelativeResize="0"/>
          <p:nvPr/>
        </p:nvPicPr>
        <p:blipFill rotWithShape="1">
          <a:blip r:embed="rId4">
            <a:alphaModFix/>
          </a:blip>
          <a:srcRect/>
          <a:stretch/>
        </p:blipFill>
        <p:spPr>
          <a:xfrm>
            <a:off x="5461471" y="1615241"/>
            <a:ext cx="389499" cy="389499"/>
          </a:xfrm>
          <a:prstGeom prst="rect">
            <a:avLst/>
          </a:prstGeom>
          <a:noFill/>
          <a:ln>
            <a:noFill/>
          </a:ln>
        </p:spPr>
      </p:pic>
      <p:pic>
        <p:nvPicPr>
          <p:cNvPr id="376" name="Google Shape;376;p36" descr="Social network with solid fill"/>
          <p:cNvPicPr preferRelativeResize="0"/>
          <p:nvPr/>
        </p:nvPicPr>
        <p:blipFill rotWithShape="1">
          <a:blip r:embed="rId5">
            <a:alphaModFix/>
          </a:blip>
          <a:srcRect/>
          <a:stretch/>
        </p:blipFill>
        <p:spPr>
          <a:xfrm>
            <a:off x="5886762" y="2604025"/>
            <a:ext cx="363055" cy="363055"/>
          </a:xfrm>
          <a:prstGeom prst="rect">
            <a:avLst/>
          </a:prstGeom>
          <a:noFill/>
          <a:ln>
            <a:noFill/>
          </a:ln>
        </p:spPr>
      </p:pic>
      <p:pic>
        <p:nvPicPr>
          <p:cNvPr id="377" name="Google Shape;377;p36" descr="Document with solid fill"/>
          <p:cNvPicPr preferRelativeResize="0"/>
          <p:nvPr/>
        </p:nvPicPr>
        <p:blipFill rotWithShape="1">
          <a:blip r:embed="rId6">
            <a:alphaModFix/>
          </a:blip>
          <a:srcRect/>
          <a:stretch/>
        </p:blipFill>
        <p:spPr>
          <a:xfrm>
            <a:off x="5480159" y="3580929"/>
            <a:ext cx="356892" cy="3568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7"/>
          <p:cNvSpPr txBox="1"/>
          <p:nvPr/>
        </p:nvSpPr>
        <p:spPr>
          <a:xfrm>
            <a:off x="8683942" y="4769129"/>
            <a:ext cx="213300" cy="240600"/>
          </a:xfrm>
          <a:prstGeom prst="rect">
            <a:avLst/>
          </a:prstGeom>
          <a:noFill/>
          <a:ln>
            <a:noFill/>
          </a:ln>
        </p:spPr>
        <p:txBody>
          <a:bodyPr spcFirstLastPara="1" wrap="square" lIns="0" tIns="9525"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vi" sz="1500">
                <a:solidFill>
                  <a:srgbClr val="FFFFFF"/>
                </a:solidFill>
              </a:rPr>
              <a:t>4</a:t>
            </a:r>
            <a:endParaRPr sz="1500" b="0" i="0" u="none" strike="noStrike" cap="none">
              <a:solidFill>
                <a:schemeClr val="dk1"/>
              </a:solidFill>
              <a:latin typeface="Arial"/>
              <a:ea typeface="Arial"/>
              <a:cs typeface="Arial"/>
              <a:sym typeface="Arial"/>
            </a:endParaRPr>
          </a:p>
        </p:txBody>
      </p:sp>
      <p:sp>
        <p:nvSpPr>
          <p:cNvPr id="384" name="Google Shape;384;p37"/>
          <p:cNvSpPr txBox="1"/>
          <p:nvPr/>
        </p:nvSpPr>
        <p:spPr>
          <a:xfrm>
            <a:off x="468706" y="4866513"/>
            <a:ext cx="537600" cy="132300"/>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Clr>
                <a:srgbClr val="000000"/>
              </a:buClr>
              <a:buSzPts val="800"/>
              <a:buFont typeface="Arial"/>
              <a:buNone/>
            </a:pPr>
            <a:r>
              <a:rPr lang="vi" sz="800" b="1" i="0" u="none" strike="noStrike" cap="none">
                <a:solidFill>
                  <a:srgbClr val="11499D"/>
                </a:solidFill>
                <a:latin typeface="Arial"/>
                <a:ea typeface="Arial"/>
                <a:cs typeface="Arial"/>
                <a:sym typeface="Arial"/>
              </a:rPr>
              <a:t>ezCloud</a:t>
            </a:r>
            <a:endParaRPr sz="800" b="0" i="0" u="none" strike="noStrike" cap="none">
              <a:solidFill>
                <a:srgbClr val="11499D"/>
              </a:solidFill>
              <a:latin typeface="Arial"/>
              <a:ea typeface="Arial"/>
              <a:cs typeface="Arial"/>
              <a:sym typeface="Arial"/>
            </a:endParaRPr>
          </a:p>
        </p:txBody>
      </p:sp>
      <p:sp>
        <p:nvSpPr>
          <p:cNvPr id="385" name="Google Shape;385;p37"/>
          <p:cNvSpPr txBox="1"/>
          <p:nvPr/>
        </p:nvSpPr>
        <p:spPr>
          <a:xfrm>
            <a:off x="1342685" y="345142"/>
            <a:ext cx="7341300" cy="4530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vi" sz="2100" b="1">
                <a:solidFill>
                  <a:srgbClr val="12479C"/>
                </a:solidFill>
                <a:latin typeface="Asap"/>
                <a:ea typeface="Asap"/>
                <a:cs typeface="Asap"/>
                <a:sym typeface="Asap"/>
              </a:rPr>
              <a:t>MÔ HÌNH QUẢN LÝ CHUỖI KHÁCH SẠN</a:t>
            </a:r>
            <a:endParaRPr sz="2100" b="1" i="0" u="none" strike="noStrike" cap="none">
              <a:solidFill>
                <a:srgbClr val="11499D"/>
              </a:solidFill>
              <a:latin typeface="Arial"/>
              <a:ea typeface="Arial"/>
              <a:cs typeface="Arial"/>
              <a:sym typeface="Arial"/>
            </a:endParaRPr>
          </a:p>
        </p:txBody>
      </p:sp>
      <p:sp>
        <p:nvSpPr>
          <p:cNvPr id="386" name="Google Shape;386;p37"/>
          <p:cNvSpPr/>
          <p:nvPr/>
        </p:nvSpPr>
        <p:spPr>
          <a:xfrm>
            <a:off x="312404" y="1342975"/>
            <a:ext cx="1774500" cy="292200"/>
          </a:xfrm>
          <a:prstGeom prst="rect">
            <a:avLst/>
          </a:prstGeom>
          <a:solidFill>
            <a:srgbClr val="C9DAF8"/>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vi" sz="1400" b="0" i="0" u="none" strike="noStrike" cap="none">
                <a:solidFill>
                  <a:schemeClr val="dk1"/>
                </a:solidFill>
                <a:latin typeface="Calibri"/>
                <a:ea typeface="Calibri"/>
                <a:cs typeface="Calibri"/>
                <a:sym typeface="Calibri"/>
              </a:rPr>
              <a:t>Metasearch</a:t>
            </a:r>
            <a:endParaRPr sz="1100" b="0" i="0" u="none" strike="noStrike" cap="none">
              <a:solidFill>
                <a:schemeClr val="dk1"/>
              </a:solidFill>
              <a:latin typeface="Arial"/>
              <a:ea typeface="Arial"/>
              <a:cs typeface="Arial"/>
              <a:sym typeface="Arial"/>
            </a:endParaRPr>
          </a:p>
        </p:txBody>
      </p:sp>
      <p:sp>
        <p:nvSpPr>
          <p:cNvPr id="387" name="Google Shape;387;p37"/>
          <p:cNvSpPr/>
          <p:nvPr/>
        </p:nvSpPr>
        <p:spPr>
          <a:xfrm>
            <a:off x="324654" y="1807950"/>
            <a:ext cx="1774500" cy="292200"/>
          </a:xfrm>
          <a:prstGeom prst="rect">
            <a:avLst/>
          </a:prstGeom>
          <a:solidFill>
            <a:srgbClr val="C9DAF8"/>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vi" sz="1400" b="0" i="0" u="none" strike="noStrike" cap="none">
                <a:solidFill>
                  <a:schemeClr val="dk1"/>
                </a:solidFill>
                <a:latin typeface="Calibri"/>
                <a:ea typeface="Calibri"/>
                <a:cs typeface="Calibri"/>
                <a:sym typeface="Calibri"/>
              </a:rPr>
              <a:t>OTAs</a:t>
            </a:r>
            <a:endParaRPr sz="1100" b="0" i="0" u="none" strike="noStrike" cap="none">
              <a:solidFill>
                <a:schemeClr val="dk1"/>
              </a:solidFill>
              <a:latin typeface="Arial"/>
              <a:ea typeface="Arial"/>
              <a:cs typeface="Arial"/>
              <a:sym typeface="Arial"/>
            </a:endParaRPr>
          </a:p>
        </p:txBody>
      </p:sp>
      <p:sp>
        <p:nvSpPr>
          <p:cNvPr id="388" name="Google Shape;388;p37"/>
          <p:cNvSpPr/>
          <p:nvPr/>
        </p:nvSpPr>
        <p:spPr>
          <a:xfrm>
            <a:off x="2554322" y="2012681"/>
            <a:ext cx="1212600" cy="1174500"/>
          </a:xfrm>
          <a:prstGeom prst="roundRect">
            <a:avLst>
              <a:gd name="adj" fmla="val 16667"/>
            </a:avLst>
          </a:prstGeom>
          <a:solidFill>
            <a:srgbClr val="D0E0E3"/>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cxnSp>
        <p:nvCxnSpPr>
          <p:cNvPr id="389" name="Google Shape;389;p37"/>
          <p:cNvCxnSpPr>
            <a:stCxn id="386" idx="3"/>
            <a:endCxn id="388" idx="1"/>
          </p:cNvCxnSpPr>
          <p:nvPr/>
        </p:nvCxnSpPr>
        <p:spPr>
          <a:xfrm>
            <a:off x="2086904" y="1489075"/>
            <a:ext cx="467400" cy="1110900"/>
          </a:xfrm>
          <a:prstGeom prst="bentConnector3">
            <a:avLst>
              <a:gd name="adj1" fmla="val 50002"/>
            </a:avLst>
          </a:prstGeom>
          <a:noFill/>
          <a:ln w="9525" cap="flat" cmpd="sng">
            <a:solidFill>
              <a:schemeClr val="accent1"/>
            </a:solidFill>
            <a:prstDash val="solid"/>
            <a:miter lim="800000"/>
            <a:headEnd type="triangle" w="med" len="med"/>
            <a:tailEnd type="triangle" w="med" len="med"/>
          </a:ln>
        </p:spPr>
      </p:cxnSp>
      <p:cxnSp>
        <p:nvCxnSpPr>
          <p:cNvPr id="390" name="Google Shape;390;p37"/>
          <p:cNvCxnSpPr>
            <a:stCxn id="387" idx="3"/>
            <a:endCxn id="388" idx="1"/>
          </p:cNvCxnSpPr>
          <p:nvPr/>
        </p:nvCxnSpPr>
        <p:spPr>
          <a:xfrm>
            <a:off x="2099154" y="1954050"/>
            <a:ext cx="455100" cy="645900"/>
          </a:xfrm>
          <a:prstGeom prst="bentConnector3">
            <a:avLst>
              <a:gd name="adj1" fmla="val 48681"/>
            </a:avLst>
          </a:prstGeom>
          <a:noFill/>
          <a:ln w="9525" cap="flat" cmpd="sng">
            <a:solidFill>
              <a:schemeClr val="accent1"/>
            </a:solidFill>
            <a:prstDash val="solid"/>
            <a:miter lim="800000"/>
            <a:headEnd type="triangle" w="med" len="med"/>
            <a:tailEnd type="triangle" w="med" len="med"/>
          </a:ln>
        </p:spPr>
      </p:cxnSp>
      <p:sp>
        <p:nvSpPr>
          <p:cNvPr id="391" name="Google Shape;391;p37"/>
          <p:cNvSpPr/>
          <p:nvPr/>
        </p:nvSpPr>
        <p:spPr>
          <a:xfrm>
            <a:off x="4025925" y="2160240"/>
            <a:ext cx="1521000" cy="876300"/>
          </a:xfrm>
          <a:prstGeom prst="roundRect">
            <a:avLst>
              <a:gd name="adj" fmla="val 16667"/>
            </a:avLst>
          </a:prstGeom>
          <a:solidFill>
            <a:srgbClr val="EFEFEF"/>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cxnSp>
        <p:nvCxnSpPr>
          <p:cNvPr id="392" name="Google Shape;392;p37"/>
          <p:cNvCxnSpPr>
            <a:stCxn id="388" idx="3"/>
            <a:endCxn id="391" idx="1"/>
          </p:cNvCxnSpPr>
          <p:nvPr/>
        </p:nvCxnSpPr>
        <p:spPr>
          <a:xfrm rot="10800000" flipH="1">
            <a:off x="3766922" y="2598431"/>
            <a:ext cx="258900" cy="1500"/>
          </a:xfrm>
          <a:prstGeom prst="straightConnector1">
            <a:avLst/>
          </a:prstGeom>
          <a:noFill/>
          <a:ln w="9525" cap="flat" cmpd="sng">
            <a:solidFill>
              <a:schemeClr val="accent1"/>
            </a:solidFill>
            <a:prstDash val="solid"/>
            <a:miter lim="800000"/>
            <a:headEnd type="triangle" w="med" len="med"/>
            <a:tailEnd type="triangle" w="med" len="med"/>
          </a:ln>
        </p:spPr>
      </p:cxnSp>
      <p:sp>
        <p:nvSpPr>
          <p:cNvPr id="393" name="Google Shape;393;p37"/>
          <p:cNvSpPr/>
          <p:nvPr/>
        </p:nvSpPr>
        <p:spPr>
          <a:xfrm>
            <a:off x="324650" y="2229850"/>
            <a:ext cx="1774500" cy="632700"/>
          </a:xfrm>
          <a:prstGeom prst="rect">
            <a:avLst/>
          </a:prstGeom>
          <a:solidFill>
            <a:srgbClr val="C9DAF8"/>
          </a:solidFill>
          <a:ln w="12700" cap="flat" cmpd="sng">
            <a:solidFill>
              <a:srgbClr val="42719B"/>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vi" sz="1400" b="0" i="0" u="none" strike="noStrike" cap="none">
                <a:solidFill>
                  <a:schemeClr val="dk1"/>
                </a:solidFill>
                <a:latin typeface="Calibri"/>
                <a:ea typeface="Calibri"/>
                <a:cs typeface="Calibri"/>
                <a:sym typeface="Calibri"/>
              </a:rPr>
              <a:t>Brand.com</a:t>
            </a:r>
            <a:endParaRPr sz="1100" b="0" i="0" u="none" strike="noStrike" cap="none">
              <a:solidFill>
                <a:schemeClr val="dk1"/>
              </a:solidFill>
              <a:latin typeface="Arial"/>
              <a:ea typeface="Arial"/>
              <a:cs typeface="Arial"/>
              <a:sym typeface="Arial"/>
            </a:endParaRPr>
          </a:p>
        </p:txBody>
      </p:sp>
      <p:cxnSp>
        <p:nvCxnSpPr>
          <p:cNvPr id="394" name="Google Shape;394;p37"/>
          <p:cNvCxnSpPr>
            <a:stCxn id="393" idx="3"/>
            <a:endCxn id="391" idx="2"/>
          </p:cNvCxnSpPr>
          <p:nvPr/>
        </p:nvCxnSpPr>
        <p:spPr>
          <a:xfrm>
            <a:off x="2099150" y="2546200"/>
            <a:ext cx="2687400" cy="490200"/>
          </a:xfrm>
          <a:prstGeom prst="bentConnector4">
            <a:avLst>
              <a:gd name="adj1" fmla="val 8244"/>
              <a:gd name="adj2" fmla="val 142916"/>
            </a:avLst>
          </a:prstGeom>
          <a:noFill/>
          <a:ln w="9525" cap="flat" cmpd="sng">
            <a:solidFill>
              <a:schemeClr val="accent1"/>
            </a:solidFill>
            <a:prstDash val="solid"/>
            <a:miter lim="800000"/>
            <a:headEnd type="triangle" w="med" len="med"/>
            <a:tailEnd type="triangle" w="med" len="med"/>
          </a:ln>
        </p:spPr>
      </p:cxnSp>
      <p:sp>
        <p:nvSpPr>
          <p:cNvPr id="395" name="Google Shape;395;p37"/>
          <p:cNvSpPr/>
          <p:nvPr/>
        </p:nvSpPr>
        <p:spPr>
          <a:xfrm>
            <a:off x="324653" y="3021750"/>
            <a:ext cx="1774500" cy="292200"/>
          </a:xfrm>
          <a:prstGeom prst="rect">
            <a:avLst/>
          </a:prstGeom>
          <a:solidFill>
            <a:srgbClr val="C9DAF8"/>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vi" sz="1400" b="0" i="0" u="none" strike="noStrike" cap="none">
                <a:solidFill>
                  <a:schemeClr val="dk1"/>
                </a:solidFill>
                <a:latin typeface="Calibri"/>
                <a:ea typeface="Calibri"/>
                <a:cs typeface="Calibri"/>
                <a:sym typeface="Calibri"/>
              </a:rPr>
              <a:t>GDS</a:t>
            </a:r>
            <a:endParaRPr sz="1100" b="0" i="0" u="none" strike="noStrike" cap="none">
              <a:solidFill>
                <a:schemeClr val="dk1"/>
              </a:solidFill>
              <a:latin typeface="Arial"/>
              <a:ea typeface="Arial"/>
              <a:cs typeface="Arial"/>
              <a:sym typeface="Arial"/>
            </a:endParaRPr>
          </a:p>
        </p:txBody>
      </p:sp>
      <p:cxnSp>
        <p:nvCxnSpPr>
          <p:cNvPr id="396" name="Google Shape;396;p37"/>
          <p:cNvCxnSpPr/>
          <p:nvPr/>
        </p:nvCxnSpPr>
        <p:spPr>
          <a:xfrm rot="10800000" flipH="1">
            <a:off x="2099025" y="3047697"/>
            <a:ext cx="2687400" cy="196500"/>
          </a:xfrm>
          <a:prstGeom prst="bentConnector3">
            <a:avLst>
              <a:gd name="adj1" fmla="val 100002"/>
            </a:avLst>
          </a:prstGeom>
          <a:noFill/>
          <a:ln w="9525" cap="flat" cmpd="sng">
            <a:solidFill>
              <a:schemeClr val="accent1"/>
            </a:solidFill>
            <a:prstDash val="solid"/>
            <a:miter lim="800000"/>
            <a:headEnd type="triangle" w="med" len="med"/>
            <a:tailEnd type="triangle" w="med" len="med"/>
          </a:ln>
        </p:spPr>
      </p:cxnSp>
      <p:cxnSp>
        <p:nvCxnSpPr>
          <p:cNvPr id="397" name="Google Shape;397;p37"/>
          <p:cNvCxnSpPr/>
          <p:nvPr/>
        </p:nvCxnSpPr>
        <p:spPr>
          <a:xfrm>
            <a:off x="2430901" y="1101270"/>
            <a:ext cx="0" cy="3553200"/>
          </a:xfrm>
          <a:prstGeom prst="straightConnector1">
            <a:avLst/>
          </a:prstGeom>
          <a:noFill/>
          <a:ln w="19050" cap="flat" cmpd="sng">
            <a:solidFill>
              <a:schemeClr val="accent1"/>
            </a:solidFill>
            <a:prstDash val="dot"/>
            <a:miter lim="800000"/>
            <a:headEnd type="none" w="sm" len="sm"/>
            <a:tailEnd type="none" w="sm" len="sm"/>
          </a:ln>
        </p:spPr>
      </p:cxnSp>
      <p:cxnSp>
        <p:nvCxnSpPr>
          <p:cNvPr id="398" name="Google Shape;398;p37"/>
          <p:cNvCxnSpPr>
            <a:stCxn id="399" idx="2"/>
            <a:endCxn id="391" idx="0"/>
          </p:cNvCxnSpPr>
          <p:nvPr/>
        </p:nvCxnSpPr>
        <p:spPr>
          <a:xfrm>
            <a:off x="4784834" y="1770249"/>
            <a:ext cx="1500" cy="390000"/>
          </a:xfrm>
          <a:prstGeom prst="straightConnector1">
            <a:avLst/>
          </a:prstGeom>
          <a:noFill/>
          <a:ln w="9525" cap="flat" cmpd="sng">
            <a:solidFill>
              <a:schemeClr val="accent1"/>
            </a:solidFill>
            <a:prstDash val="solid"/>
            <a:miter lim="800000"/>
            <a:headEnd type="triangle" w="med" len="med"/>
            <a:tailEnd type="triangle" w="med" len="med"/>
          </a:ln>
        </p:spPr>
      </p:cxnSp>
      <p:cxnSp>
        <p:nvCxnSpPr>
          <p:cNvPr id="400" name="Google Shape;400;p37"/>
          <p:cNvCxnSpPr>
            <a:stCxn id="391" idx="3"/>
            <a:endCxn id="401" idx="1"/>
          </p:cNvCxnSpPr>
          <p:nvPr/>
        </p:nvCxnSpPr>
        <p:spPr>
          <a:xfrm>
            <a:off x="5546925" y="2598390"/>
            <a:ext cx="479100" cy="21600"/>
          </a:xfrm>
          <a:prstGeom prst="straightConnector1">
            <a:avLst/>
          </a:prstGeom>
          <a:noFill/>
          <a:ln w="9525" cap="flat" cmpd="sng">
            <a:solidFill>
              <a:schemeClr val="accent1"/>
            </a:solidFill>
            <a:prstDash val="solid"/>
            <a:miter lim="800000"/>
            <a:headEnd type="triangle" w="med" len="med"/>
            <a:tailEnd type="triangle" w="med" len="med"/>
          </a:ln>
        </p:spPr>
      </p:cxnSp>
      <p:sp>
        <p:nvSpPr>
          <p:cNvPr id="401" name="Google Shape;401;p37"/>
          <p:cNvSpPr/>
          <p:nvPr/>
        </p:nvSpPr>
        <p:spPr>
          <a:xfrm>
            <a:off x="6026050" y="1989275"/>
            <a:ext cx="1539600" cy="1261200"/>
          </a:xfrm>
          <a:prstGeom prst="roundRect">
            <a:avLst>
              <a:gd name="adj" fmla="val 16667"/>
            </a:avLst>
          </a:prstGeom>
          <a:solidFill>
            <a:srgbClr val="92D05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0" i="0" u="none" strike="noStrike" cap="none">
                <a:solidFill>
                  <a:schemeClr val="lt1"/>
                </a:solidFill>
                <a:latin typeface="Calibri"/>
                <a:ea typeface="Calibri"/>
                <a:cs typeface="Calibri"/>
                <a:sym typeface="Calibri"/>
              </a:rPr>
              <a:t>PMS</a:t>
            </a:r>
            <a:endParaRPr sz="1100" b="0" i="0" u="none" strike="noStrike" cap="none">
              <a:solidFill>
                <a:srgbClr val="000000"/>
              </a:solidFill>
              <a:latin typeface="Arial"/>
              <a:ea typeface="Arial"/>
              <a:cs typeface="Arial"/>
              <a:sym typeface="Arial"/>
            </a:endParaRPr>
          </a:p>
        </p:txBody>
      </p:sp>
      <p:sp>
        <p:nvSpPr>
          <p:cNvPr id="402" name="Google Shape;402;p37"/>
          <p:cNvSpPr/>
          <p:nvPr/>
        </p:nvSpPr>
        <p:spPr>
          <a:xfrm>
            <a:off x="6094027" y="2093890"/>
            <a:ext cx="419700" cy="308400"/>
          </a:xfrm>
          <a:prstGeom prst="roundRect">
            <a:avLst>
              <a:gd name="adj" fmla="val 16667"/>
            </a:avLst>
          </a:prstGeom>
          <a:solidFill>
            <a:srgbClr val="9CC2E5"/>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0" i="0" u="none" strike="noStrike" cap="none">
                <a:solidFill>
                  <a:schemeClr val="lt1"/>
                </a:solidFill>
                <a:latin typeface="Calibri"/>
                <a:ea typeface="Calibri"/>
                <a:cs typeface="Calibri"/>
                <a:sym typeface="Calibri"/>
              </a:rPr>
              <a:t>FO</a:t>
            </a:r>
            <a:endParaRPr sz="1100" b="0" i="0" u="none" strike="noStrike" cap="none">
              <a:solidFill>
                <a:srgbClr val="000000"/>
              </a:solidFill>
              <a:latin typeface="Arial"/>
              <a:ea typeface="Arial"/>
              <a:cs typeface="Arial"/>
              <a:sym typeface="Arial"/>
            </a:endParaRPr>
          </a:p>
        </p:txBody>
      </p:sp>
      <p:sp>
        <p:nvSpPr>
          <p:cNvPr id="403" name="Google Shape;403;p37"/>
          <p:cNvSpPr/>
          <p:nvPr/>
        </p:nvSpPr>
        <p:spPr>
          <a:xfrm>
            <a:off x="6112069" y="2816495"/>
            <a:ext cx="419700" cy="308400"/>
          </a:xfrm>
          <a:prstGeom prst="roundRect">
            <a:avLst>
              <a:gd name="adj" fmla="val 16667"/>
            </a:avLst>
          </a:prstGeom>
          <a:solidFill>
            <a:srgbClr val="9CC2E5"/>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0" i="0" u="none" strike="noStrike" cap="none">
                <a:solidFill>
                  <a:schemeClr val="lt1"/>
                </a:solidFill>
                <a:latin typeface="Calibri"/>
                <a:ea typeface="Calibri"/>
                <a:cs typeface="Calibri"/>
                <a:sym typeface="Calibri"/>
              </a:rPr>
              <a:t>FB</a:t>
            </a:r>
            <a:endParaRPr sz="1100" b="0" i="0" u="none" strike="noStrike" cap="none">
              <a:solidFill>
                <a:srgbClr val="000000"/>
              </a:solidFill>
              <a:latin typeface="Arial"/>
              <a:ea typeface="Arial"/>
              <a:cs typeface="Arial"/>
              <a:sym typeface="Arial"/>
            </a:endParaRPr>
          </a:p>
        </p:txBody>
      </p:sp>
      <p:sp>
        <p:nvSpPr>
          <p:cNvPr id="404" name="Google Shape;404;p37"/>
          <p:cNvSpPr/>
          <p:nvPr/>
        </p:nvSpPr>
        <p:spPr>
          <a:xfrm>
            <a:off x="6589089" y="2093890"/>
            <a:ext cx="419700" cy="308400"/>
          </a:xfrm>
          <a:prstGeom prst="roundRect">
            <a:avLst>
              <a:gd name="adj" fmla="val 16667"/>
            </a:avLst>
          </a:prstGeom>
          <a:solidFill>
            <a:srgbClr val="9CC2E5"/>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0" i="0" u="none" strike="noStrike" cap="none">
                <a:solidFill>
                  <a:schemeClr val="lt1"/>
                </a:solidFill>
                <a:latin typeface="Calibri"/>
                <a:ea typeface="Calibri"/>
                <a:cs typeface="Calibri"/>
                <a:sym typeface="Calibri"/>
              </a:rPr>
              <a:t>HK</a:t>
            </a:r>
            <a:endParaRPr sz="1100" b="0" i="0" u="none" strike="noStrike" cap="none">
              <a:solidFill>
                <a:srgbClr val="000000"/>
              </a:solidFill>
              <a:latin typeface="Arial"/>
              <a:ea typeface="Arial"/>
              <a:cs typeface="Arial"/>
              <a:sym typeface="Arial"/>
            </a:endParaRPr>
          </a:p>
        </p:txBody>
      </p:sp>
      <p:sp>
        <p:nvSpPr>
          <p:cNvPr id="405" name="Google Shape;405;p37"/>
          <p:cNvSpPr/>
          <p:nvPr/>
        </p:nvSpPr>
        <p:spPr>
          <a:xfrm>
            <a:off x="6605528" y="2820618"/>
            <a:ext cx="419700" cy="308400"/>
          </a:xfrm>
          <a:prstGeom prst="roundRect">
            <a:avLst>
              <a:gd name="adj" fmla="val 16667"/>
            </a:avLst>
          </a:prstGeom>
          <a:solidFill>
            <a:srgbClr val="9CC2E5"/>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0" i="0" u="none" strike="noStrike" cap="none">
                <a:solidFill>
                  <a:schemeClr val="lt1"/>
                </a:solidFill>
                <a:latin typeface="Calibri"/>
                <a:ea typeface="Calibri"/>
                <a:cs typeface="Calibri"/>
                <a:sym typeface="Calibri"/>
              </a:rPr>
              <a:t>PO</a:t>
            </a:r>
            <a:endParaRPr sz="1100" b="0" i="0" u="none" strike="noStrike" cap="none">
              <a:solidFill>
                <a:srgbClr val="000000"/>
              </a:solidFill>
              <a:latin typeface="Arial"/>
              <a:ea typeface="Arial"/>
              <a:cs typeface="Arial"/>
              <a:sym typeface="Arial"/>
            </a:endParaRPr>
          </a:p>
        </p:txBody>
      </p:sp>
      <p:sp>
        <p:nvSpPr>
          <p:cNvPr id="406" name="Google Shape;406;p37"/>
          <p:cNvSpPr/>
          <p:nvPr/>
        </p:nvSpPr>
        <p:spPr>
          <a:xfrm>
            <a:off x="7066857" y="2083466"/>
            <a:ext cx="419700" cy="308400"/>
          </a:xfrm>
          <a:prstGeom prst="roundRect">
            <a:avLst>
              <a:gd name="adj" fmla="val 16667"/>
            </a:avLst>
          </a:prstGeom>
          <a:solidFill>
            <a:srgbClr val="9CC2E5"/>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0" i="0" u="none" strike="noStrike" cap="none">
                <a:solidFill>
                  <a:schemeClr val="lt1"/>
                </a:solidFill>
                <a:latin typeface="Calibri"/>
                <a:ea typeface="Calibri"/>
                <a:cs typeface="Calibri"/>
                <a:sym typeface="Calibri"/>
              </a:rPr>
              <a:t>AR</a:t>
            </a:r>
            <a:endParaRPr sz="1100" b="0" i="0" u="none" strike="noStrike" cap="none">
              <a:solidFill>
                <a:srgbClr val="000000"/>
              </a:solidFill>
              <a:latin typeface="Arial"/>
              <a:ea typeface="Arial"/>
              <a:cs typeface="Arial"/>
              <a:sym typeface="Arial"/>
            </a:endParaRPr>
          </a:p>
        </p:txBody>
      </p:sp>
      <p:sp>
        <p:nvSpPr>
          <p:cNvPr id="407" name="Google Shape;407;p37"/>
          <p:cNvSpPr/>
          <p:nvPr/>
        </p:nvSpPr>
        <p:spPr>
          <a:xfrm>
            <a:off x="7075505" y="2809299"/>
            <a:ext cx="419700" cy="308400"/>
          </a:xfrm>
          <a:prstGeom prst="roundRect">
            <a:avLst>
              <a:gd name="adj" fmla="val 16667"/>
            </a:avLst>
          </a:prstGeom>
          <a:solidFill>
            <a:srgbClr val="9CC2E5"/>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0" i="0" u="none" strike="noStrike" cap="none">
                <a:solidFill>
                  <a:schemeClr val="lt1"/>
                </a:solidFill>
                <a:latin typeface="Calibri"/>
                <a:ea typeface="Calibri"/>
                <a:cs typeface="Calibri"/>
                <a:sym typeface="Calibri"/>
              </a:rPr>
              <a:t>RP</a:t>
            </a:r>
            <a:endParaRPr sz="1100" b="0" i="0" u="none" strike="noStrike" cap="none">
              <a:solidFill>
                <a:srgbClr val="000000"/>
              </a:solidFill>
              <a:latin typeface="Arial"/>
              <a:ea typeface="Arial"/>
              <a:cs typeface="Arial"/>
              <a:sym typeface="Arial"/>
            </a:endParaRPr>
          </a:p>
        </p:txBody>
      </p:sp>
      <p:sp>
        <p:nvSpPr>
          <p:cNvPr id="408" name="Google Shape;408;p37"/>
          <p:cNvSpPr/>
          <p:nvPr/>
        </p:nvSpPr>
        <p:spPr>
          <a:xfrm>
            <a:off x="312400" y="4521375"/>
            <a:ext cx="17745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1" i="0" u="none" strike="noStrike" cap="none">
                <a:solidFill>
                  <a:srgbClr val="12479C"/>
                </a:solidFill>
                <a:latin typeface="Asap"/>
                <a:ea typeface="Asap"/>
                <a:cs typeface="Asap"/>
                <a:sym typeface="Asap"/>
              </a:rPr>
              <a:t>Tiếp thị / Bán hàng</a:t>
            </a:r>
            <a:endParaRPr sz="1100" b="0" i="0" u="none" strike="noStrike" cap="none">
              <a:solidFill>
                <a:srgbClr val="000000"/>
              </a:solidFill>
              <a:latin typeface="Arial"/>
              <a:ea typeface="Arial"/>
              <a:cs typeface="Arial"/>
              <a:sym typeface="Arial"/>
            </a:endParaRPr>
          </a:p>
        </p:txBody>
      </p:sp>
      <p:sp>
        <p:nvSpPr>
          <p:cNvPr id="409" name="Google Shape;409;p37"/>
          <p:cNvSpPr/>
          <p:nvPr/>
        </p:nvSpPr>
        <p:spPr>
          <a:xfrm>
            <a:off x="3117225" y="4499725"/>
            <a:ext cx="20205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1" i="0" u="none" strike="noStrike" cap="none">
                <a:solidFill>
                  <a:srgbClr val="12479C"/>
                </a:solidFill>
                <a:latin typeface="Asap"/>
                <a:ea typeface="Asap"/>
                <a:cs typeface="Asap"/>
                <a:sym typeface="Asap"/>
              </a:rPr>
              <a:t>Phân phối &amp; Doanh thu</a:t>
            </a:r>
            <a:endParaRPr sz="1100" b="0" i="0" u="none" strike="noStrike" cap="none">
              <a:solidFill>
                <a:srgbClr val="000000"/>
              </a:solidFill>
              <a:latin typeface="Arial"/>
              <a:ea typeface="Arial"/>
              <a:cs typeface="Arial"/>
              <a:sym typeface="Arial"/>
            </a:endParaRPr>
          </a:p>
        </p:txBody>
      </p:sp>
      <p:sp>
        <p:nvSpPr>
          <p:cNvPr id="410" name="Google Shape;410;p37"/>
          <p:cNvSpPr/>
          <p:nvPr/>
        </p:nvSpPr>
        <p:spPr>
          <a:xfrm>
            <a:off x="6875379" y="4511738"/>
            <a:ext cx="9150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1" i="0" u="none" strike="noStrike" cap="none">
                <a:solidFill>
                  <a:srgbClr val="12479C"/>
                </a:solidFill>
                <a:latin typeface="Asap"/>
                <a:ea typeface="Asap"/>
                <a:cs typeface="Asap"/>
                <a:sym typeface="Asap"/>
              </a:rPr>
              <a:t>Vận hành</a:t>
            </a:r>
            <a:endParaRPr sz="1100" b="0" i="0" u="none" strike="noStrike" cap="none">
              <a:solidFill>
                <a:srgbClr val="000000"/>
              </a:solidFill>
              <a:latin typeface="Arial"/>
              <a:ea typeface="Arial"/>
              <a:cs typeface="Arial"/>
              <a:sym typeface="Arial"/>
            </a:endParaRPr>
          </a:p>
        </p:txBody>
      </p:sp>
      <p:sp>
        <p:nvSpPr>
          <p:cNvPr id="411" name="Google Shape;411;p37"/>
          <p:cNvSpPr/>
          <p:nvPr/>
        </p:nvSpPr>
        <p:spPr>
          <a:xfrm>
            <a:off x="319875" y="3405125"/>
            <a:ext cx="1774500" cy="453000"/>
          </a:xfrm>
          <a:prstGeom prst="rect">
            <a:avLst/>
          </a:prstGeom>
          <a:solidFill>
            <a:srgbClr val="C9DAF8"/>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vi" sz="1400" b="0" i="0" u="none" strike="noStrike" cap="none">
                <a:solidFill>
                  <a:schemeClr val="dk1"/>
                </a:solidFill>
                <a:latin typeface="Calibri"/>
                <a:ea typeface="Calibri"/>
                <a:cs typeface="Calibri"/>
                <a:sym typeface="Calibri"/>
              </a:rPr>
              <a:t>eCom</a:t>
            </a:r>
            <a:endParaRPr sz="1100" b="0" i="0" u="none" strike="noStrike" cap="none">
              <a:solidFill>
                <a:schemeClr val="dk1"/>
              </a:solidFill>
              <a:latin typeface="Arial"/>
              <a:ea typeface="Arial"/>
              <a:cs typeface="Arial"/>
              <a:sym typeface="Arial"/>
            </a:endParaRPr>
          </a:p>
        </p:txBody>
      </p:sp>
      <p:sp>
        <p:nvSpPr>
          <p:cNvPr id="412" name="Google Shape;412;p37"/>
          <p:cNvSpPr/>
          <p:nvPr/>
        </p:nvSpPr>
        <p:spPr>
          <a:xfrm>
            <a:off x="321850" y="3995850"/>
            <a:ext cx="1774500" cy="453000"/>
          </a:xfrm>
          <a:prstGeom prst="rect">
            <a:avLst/>
          </a:prstGeom>
          <a:solidFill>
            <a:srgbClr val="C9DAF8"/>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vi" sz="1400" b="0" i="0" u="none" strike="noStrike" cap="none">
                <a:solidFill>
                  <a:schemeClr val="dk1"/>
                </a:solidFill>
                <a:latin typeface="Calibri"/>
                <a:ea typeface="Calibri"/>
                <a:cs typeface="Calibri"/>
                <a:sym typeface="Calibri"/>
              </a:rPr>
              <a:t>B2B &amp; B2B2C</a:t>
            </a:r>
            <a:endParaRPr sz="1100" b="0" i="0" u="none" strike="noStrike" cap="none">
              <a:solidFill>
                <a:schemeClr val="dk1"/>
              </a:solidFill>
              <a:latin typeface="Arial"/>
              <a:ea typeface="Arial"/>
              <a:cs typeface="Arial"/>
              <a:sym typeface="Arial"/>
            </a:endParaRPr>
          </a:p>
        </p:txBody>
      </p:sp>
      <p:cxnSp>
        <p:nvCxnSpPr>
          <p:cNvPr id="413" name="Google Shape;413;p37"/>
          <p:cNvCxnSpPr>
            <a:stCxn id="411" idx="3"/>
            <a:endCxn id="391" idx="2"/>
          </p:cNvCxnSpPr>
          <p:nvPr/>
        </p:nvCxnSpPr>
        <p:spPr>
          <a:xfrm rot="10800000" flipH="1">
            <a:off x="2094375" y="3036425"/>
            <a:ext cx="2692200" cy="595200"/>
          </a:xfrm>
          <a:prstGeom prst="bentConnector2">
            <a:avLst/>
          </a:prstGeom>
          <a:noFill/>
          <a:ln w="9525" cap="flat" cmpd="sng">
            <a:solidFill>
              <a:schemeClr val="accent1"/>
            </a:solidFill>
            <a:prstDash val="solid"/>
            <a:miter lim="800000"/>
            <a:headEnd type="triangle" w="med" len="med"/>
            <a:tailEnd type="triangle" w="med" len="med"/>
          </a:ln>
        </p:spPr>
      </p:cxnSp>
      <p:cxnSp>
        <p:nvCxnSpPr>
          <p:cNvPr id="414" name="Google Shape;414;p37"/>
          <p:cNvCxnSpPr>
            <a:stCxn id="412" idx="3"/>
            <a:endCxn id="391" idx="2"/>
          </p:cNvCxnSpPr>
          <p:nvPr/>
        </p:nvCxnSpPr>
        <p:spPr>
          <a:xfrm rot="10800000" flipH="1">
            <a:off x="2096350" y="3036450"/>
            <a:ext cx="2690100" cy="1185900"/>
          </a:xfrm>
          <a:prstGeom prst="bentConnector2">
            <a:avLst/>
          </a:prstGeom>
          <a:noFill/>
          <a:ln w="9525" cap="flat" cmpd="sng">
            <a:solidFill>
              <a:schemeClr val="accent1"/>
            </a:solidFill>
            <a:prstDash val="solid"/>
            <a:miter lim="800000"/>
            <a:headEnd type="triangle" w="med" len="med"/>
            <a:tailEnd type="triangle" w="med" len="med"/>
          </a:ln>
        </p:spPr>
      </p:cxnSp>
      <p:cxnSp>
        <p:nvCxnSpPr>
          <p:cNvPr id="415" name="Google Shape;415;p37"/>
          <p:cNvCxnSpPr/>
          <p:nvPr/>
        </p:nvCxnSpPr>
        <p:spPr>
          <a:xfrm>
            <a:off x="5746850" y="1084527"/>
            <a:ext cx="0" cy="3553200"/>
          </a:xfrm>
          <a:prstGeom prst="straightConnector1">
            <a:avLst/>
          </a:prstGeom>
          <a:noFill/>
          <a:ln w="19050" cap="flat" cmpd="sng">
            <a:solidFill>
              <a:schemeClr val="accent1"/>
            </a:solidFill>
            <a:prstDash val="dot"/>
            <a:miter lim="800000"/>
            <a:headEnd type="none" w="sm" len="sm"/>
            <a:tailEnd type="none" w="sm" len="sm"/>
          </a:ln>
        </p:spPr>
      </p:cxnSp>
      <p:cxnSp>
        <p:nvCxnSpPr>
          <p:cNvPr id="416" name="Google Shape;416;p37"/>
          <p:cNvCxnSpPr>
            <a:stCxn id="399" idx="3"/>
            <a:endCxn id="401" idx="0"/>
          </p:cNvCxnSpPr>
          <p:nvPr/>
        </p:nvCxnSpPr>
        <p:spPr>
          <a:xfrm>
            <a:off x="5502172" y="1520370"/>
            <a:ext cx="1293600" cy="468900"/>
          </a:xfrm>
          <a:prstGeom prst="bentConnector2">
            <a:avLst/>
          </a:prstGeom>
          <a:noFill/>
          <a:ln w="9525" cap="flat" cmpd="sng">
            <a:solidFill>
              <a:schemeClr val="accent1"/>
            </a:solidFill>
            <a:prstDash val="solid"/>
            <a:miter lim="800000"/>
            <a:headEnd type="triangle" w="med" len="med"/>
            <a:tailEnd type="triangle" w="med" len="med"/>
          </a:ln>
        </p:spPr>
      </p:cxnSp>
      <p:sp>
        <p:nvSpPr>
          <p:cNvPr id="417" name="Google Shape;417;p37"/>
          <p:cNvSpPr/>
          <p:nvPr/>
        </p:nvSpPr>
        <p:spPr>
          <a:xfrm>
            <a:off x="8015695" y="2794175"/>
            <a:ext cx="915000" cy="472200"/>
          </a:xfrm>
          <a:prstGeom prst="roundRect">
            <a:avLst>
              <a:gd name="adj" fmla="val 16667"/>
            </a:avLst>
          </a:prstGeom>
          <a:solidFill>
            <a:srgbClr val="92D05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cxnSp>
        <p:nvCxnSpPr>
          <p:cNvPr id="418" name="Google Shape;418;p37"/>
          <p:cNvCxnSpPr>
            <a:stCxn id="419" idx="1"/>
            <a:endCxn id="401" idx="3"/>
          </p:cNvCxnSpPr>
          <p:nvPr/>
        </p:nvCxnSpPr>
        <p:spPr>
          <a:xfrm rot="10800000">
            <a:off x="7565650" y="2619875"/>
            <a:ext cx="478500" cy="410400"/>
          </a:xfrm>
          <a:prstGeom prst="bentConnector3">
            <a:avLst>
              <a:gd name="adj1" fmla="val 50000"/>
            </a:avLst>
          </a:prstGeom>
          <a:noFill/>
          <a:ln w="9525" cap="flat" cmpd="sng">
            <a:solidFill>
              <a:schemeClr val="accent1"/>
            </a:solidFill>
            <a:prstDash val="solid"/>
            <a:miter lim="800000"/>
            <a:headEnd type="triangle" w="med" len="med"/>
            <a:tailEnd type="triangle" w="med" len="med"/>
          </a:ln>
        </p:spPr>
      </p:cxnSp>
      <p:sp>
        <p:nvSpPr>
          <p:cNvPr id="420" name="Google Shape;420;p37"/>
          <p:cNvSpPr/>
          <p:nvPr/>
        </p:nvSpPr>
        <p:spPr>
          <a:xfrm>
            <a:off x="6026041" y="3468791"/>
            <a:ext cx="703500" cy="472200"/>
          </a:xfrm>
          <a:prstGeom prst="roundRect">
            <a:avLst>
              <a:gd name="adj" fmla="val 16667"/>
            </a:avLst>
          </a:prstGeom>
          <a:solidFill>
            <a:srgbClr val="833C0B"/>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0" i="0" u="none" strike="noStrike" cap="none">
                <a:solidFill>
                  <a:schemeClr val="lt1"/>
                </a:solidFill>
                <a:latin typeface="Calibri"/>
                <a:ea typeface="Calibri"/>
                <a:cs typeface="Calibri"/>
                <a:sym typeface="Calibri"/>
              </a:rPr>
              <a:t>ezBI</a:t>
            </a:r>
            <a:endParaRPr sz="1100" b="0" i="0" u="none" strike="noStrike" cap="none">
              <a:solidFill>
                <a:srgbClr val="000000"/>
              </a:solidFill>
              <a:latin typeface="Arial"/>
              <a:ea typeface="Arial"/>
              <a:cs typeface="Arial"/>
              <a:sym typeface="Arial"/>
            </a:endParaRPr>
          </a:p>
        </p:txBody>
      </p:sp>
      <p:sp>
        <p:nvSpPr>
          <p:cNvPr id="421" name="Google Shape;421;p37"/>
          <p:cNvSpPr/>
          <p:nvPr/>
        </p:nvSpPr>
        <p:spPr>
          <a:xfrm>
            <a:off x="6839395" y="3468790"/>
            <a:ext cx="703500" cy="472200"/>
          </a:xfrm>
          <a:prstGeom prst="roundRect">
            <a:avLst>
              <a:gd name="adj" fmla="val 16667"/>
            </a:avLst>
          </a:prstGeom>
          <a:solidFill>
            <a:srgbClr val="323F4F"/>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0" i="0" u="none" strike="noStrike" cap="none">
                <a:solidFill>
                  <a:schemeClr val="lt1"/>
                </a:solidFill>
                <a:latin typeface="Calibri"/>
                <a:ea typeface="Calibri"/>
                <a:cs typeface="Calibri"/>
                <a:sym typeface="Calibri"/>
              </a:rPr>
              <a:t>ezAPI CRM</a:t>
            </a:r>
            <a:endParaRPr sz="1100" b="0" i="0" u="none" strike="noStrike" cap="none">
              <a:solidFill>
                <a:srgbClr val="000000"/>
              </a:solidFill>
              <a:latin typeface="Arial"/>
              <a:ea typeface="Arial"/>
              <a:cs typeface="Arial"/>
              <a:sym typeface="Arial"/>
            </a:endParaRPr>
          </a:p>
        </p:txBody>
      </p:sp>
      <p:cxnSp>
        <p:nvCxnSpPr>
          <p:cNvPr id="422" name="Google Shape;422;p37"/>
          <p:cNvCxnSpPr>
            <a:endCxn id="420" idx="0"/>
          </p:cNvCxnSpPr>
          <p:nvPr/>
        </p:nvCxnSpPr>
        <p:spPr>
          <a:xfrm>
            <a:off x="6377791" y="3268691"/>
            <a:ext cx="0" cy="200100"/>
          </a:xfrm>
          <a:prstGeom prst="straightConnector1">
            <a:avLst/>
          </a:prstGeom>
          <a:noFill/>
          <a:ln w="9525" cap="flat" cmpd="sng">
            <a:solidFill>
              <a:schemeClr val="accent1"/>
            </a:solidFill>
            <a:prstDash val="solid"/>
            <a:miter lim="800000"/>
            <a:headEnd type="triangle" w="med" len="med"/>
            <a:tailEnd type="triangle" w="med" len="med"/>
          </a:ln>
        </p:spPr>
      </p:cxnSp>
      <p:cxnSp>
        <p:nvCxnSpPr>
          <p:cNvPr id="423" name="Google Shape;423;p37"/>
          <p:cNvCxnSpPr/>
          <p:nvPr/>
        </p:nvCxnSpPr>
        <p:spPr>
          <a:xfrm>
            <a:off x="7159503" y="3248404"/>
            <a:ext cx="0" cy="200100"/>
          </a:xfrm>
          <a:prstGeom prst="straightConnector1">
            <a:avLst/>
          </a:prstGeom>
          <a:noFill/>
          <a:ln w="9525" cap="flat" cmpd="sng">
            <a:solidFill>
              <a:schemeClr val="accent1"/>
            </a:solidFill>
            <a:prstDash val="solid"/>
            <a:miter lim="800000"/>
            <a:headEnd type="triangle" w="med" len="med"/>
            <a:tailEnd type="triangle" w="med" len="med"/>
          </a:ln>
        </p:spPr>
      </p:cxnSp>
      <p:sp>
        <p:nvSpPr>
          <p:cNvPr id="424" name="Google Shape;424;p37"/>
          <p:cNvSpPr txBox="1"/>
          <p:nvPr/>
        </p:nvSpPr>
        <p:spPr>
          <a:xfrm>
            <a:off x="1109663" y="4852988"/>
            <a:ext cx="3982500" cy="1833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0" i="0" u="none" strike="noStrike" cap="none">
                <a:solidFill>
                  <a:srgbClr val="00B0F0"/>
                </a:solidFill>
                <a:latin typeface="Asap"/>
                <a:ea typeface="Asap"/>
                <a:cs typeface="Asap"/>
                <a:sym typeface="Asap"/>
              </a:rPr>
              <a:t>Nền tảng quản lý và kinh doanh khách sạn có thị phần số 1 tại Việt Nam</a:t>
            </a:r>
            <a:endParaRPr sz="900" b="0" i="0" u="none" strike="noStrike" cap="none">
              <a:solidFill>
                <a:srgbClr val="A4A6A8"/>
              </a:solidFill>
              <a:latin typeface="Asap"/>
              <a:ea typeface="Asap"/>
              <a:cs typeface="Asap"/>
              <a:sym typeface="Asap"/>
            </a:endParaRPr>
          </a:p>
        </p:txBody>
      </p:sp>
      <p:pic>
        <p:nvPicPr>
          <p:cNvPr id="425" name="Google Shape;425;p37"/>
          <p:cNvPicPr preferRelativeResize="0"/>
          <p:nvPr/>
        </p:nvPicPr>
        <p:blipFill rotWithShape="1">
          <a:blip r:embed="rId3">
            <a:alphaModFix/>
          </a:blip>
          <a:srcRect/>
          <a:stretch/>
        </p:blipFill>
        <p:spPr>
          <a:xfrm>
            <a:off x="2777119" y="2060838"/>
            <a:ext cx="800781" cy="259819"/>
          </a:xfrm>
          <a:prstGeom prst="rect">
            <a:avLst/>
          </a:prstGeom>
          <a:noFill/>
          <a:ln>
            <a:noFill/>
          </a:ln>
        </p:spPr>
      </p:pic>
      <p:pic>
        <p:nvPicPr>
          <p:cNvPr id="426" name="Google Shape;426;p37"/>
          <p:cNvPicPr preferRelativeResize="0"/>
          <p:nvPr/>
        </p:nvPicPr>
        <p:blipFill rotWithShape="1">
          <a:blip r:embed="rId4">
            <a:alphaModFix/>
          </a:blip>
          <a:srcRect/>
          <a:stretch/>
        </p:blipFill>
        <p:spPr>
          <a:xfrm>
            <a:off x="4033290" y="2310646"/>
            <a:ext cx="1434682" cy="537000"/>
          </a:xfrm>
          <a:prstGeom prst="rect">
            <a:avLst/>
          </a:prstGeom>
          <a:noFill/>
          <a:ln>
            <a:noFill/>
          </a:ln>
        </p:spPr>
      </p:pic>
      <p:pic>
        <p:nvPicPr>
          <p:cNvPr id="427" name="Google Shape;427;p37"/>
          <p:cNvPicPr preferRelativeResize="0"/>
          <p:nvPr/>
        </p:nvPicPr>
        <p:blipFill rotWithShape="1">
          <a:blip r:embed="rId5">
            <a:alphaModFix/>
          </a:blip>
          <a:srcRect/>
          <a:stretch/>
        </p:blipFill>
        <p:spPr>
          <a:xfrm>
            <a:off x="1277875" y="3047128"/>
            <a:ext cx="703500" cy="249623"/>
          </a:xfrm>
          <a:prstGeom prst="rect">
            <a:avLst/>
          </a:prstGeom>
          <a:noFill/>
          <a:ln>
            <a:noFill/>
          </a:ln>
        </p:spPr>
      </p:pic>
      <p:pic>
        <p:nvPicPr>
          <p:cNvPr id="428" name="Google Shape;428;p37"/>
          <p:cNvPicPr preferRelativeResize="0"/>
          <p:nvPr/>
        </p:nvPicPr>
        <p:blipFill rotWithShape="1">
          <a:blip r:embed="rId6">
            <a:alphaModFix/>
          </a:blip>
          <a:srcRect l="21102" t="20616" r="19687" b="25145"/>
          <a:stretch/>
        </p:blipFill>
        <p:spPr>
          <a:xfrm>
            <a:off x="1280415" y="2297419"/>
            <a:ext cx="588413" cy="269497"/>
          </a:xfrm>
          <a:prstGeom prst="rect">
            <a:avLst/>
          </a:prstGeom>
          <a:noFill/>
          <a:ln>
            <a:noFill/>
          </a:ln>
        </p:spPr>
      </p:pic>
      <p:pic>
        <p:nvPicPr>
          <p:cNvPr id="429" name="Google Shape;429;p37"/>
          <p:cNvPicPr preferRelativeResize="0"/>
          <p:nvPr/>
        </p:nvPicPr>
        <p:blipFill rotWithShape="1">
          <a:blip r:embed="rId7">
            <a:alphaModFix/>
          </a:blip>
          <a:srcRect/>
          <a:stretch/>
        </p:blipFill>
        <p:spPr>
          <a:xfrm>
            <a:off x="1280425" y="2581400"/>
            <a:ext cx="703500" cy="269227"/>
          </a:xfrm>
          <a:prstGeom prst="rect">
            <a:avLst/>
          </a:prstGeom>
          <a:noFill/>
          <a:ln>
            <a:noFill/>
          </a:ln>
        </p:spPr>
      </p:pic>
      <p:pic>
        <p:nvPicPr>
          <p:cNvPr id="430" name="Google Shape;430;p37"/>
          <p:cNvPicPr preferRelativeResize="0"/>
          <p:nvPr/>
        </p:nvPicPr>
        <p:blipFill rotWithShape="1">
          <a:blip r:embed="rId6">
            <a:alphaModFix/>
          </a:blip>
          <a:srcRect l="21102" t="20616" r="19687" b="25145"/>
          <a:stretch/>
        </p:blipFill>
        <p:spPr>
          <a:xfrm>
            <a:off x="1335415" y="1342291"/>
            <a:ext cx="588413" cy="269497"/>
          </a:xfrm>
          <a:prstGeom prst="rect">
            <a:avLst/>
          </a:prstGeom>
          <a:noFill/>
          <a:ln>
            <a:noFill/>
          </a:ln>
        </p:spPr>
      </p:pic>
      <p:pic>
        <p:nvPicPr>
          <p:cNvPr id="431" name="Google Shape;431;p37"/>
          <p:cNvPicPr preferRelativeResize="0"/>
          <p:nvPr/>
        </p:nvPicPr>
        <p:blipFill rotWithShape="1">
          <a:blip r:embed="rId3">
            <a:alphaModFix/>
          </a:blip>
          <a:srcRect/>
          <a:stretch/>
        </p:blipFill>
        <p:spPr>
          <a:xfrm>
            <a:off x="1285969" y="1836388"/>
            <a:ext cx="800781" cy="259819"/>
          </a:xfrm>
          <a:prstGeom prst="rect">
            <a:avLst/>
          </a:prstGeom>
          <a:noFill/>
          <a:ln>
            <a:noFill/>
          </a:ln>
        </p:spPr>
      </p:pic>
      <p:pic>
        <p:nvPicPr>
          <p:cNvPr id="432" name="Google Shape;432;p37"/>
          <p:cNvPicPr preferRelativeResize="0"/>
          <p:nvPr/>
        </p:nvPicPr>
        <p:blipFill rotWithShape="1">
          <a:blip r:embed="rId8">
            <a:alphaModFix/>
          </a:blip>
          <a:srcRect/>
          <a:stretch/>
        </p:blipFill>
        <p:spPr>
          <a:xfrm>
            <a:off x="2785050" y="2367921"/>
            <a:ext cx="703500" cy="249602"/>
          </a:xfrm>
          <a:prstGeom prst="rect">
            <a:avLst/>
          </a:prstGeom>
          <a:noFill/>
          <a:ln>
            <a:noFill/>
          </a:ln>
        </p:spPr>
      </p:pic>
      <p:pic>
        <p:nvPicPr>
          <p:cNvPr id="433" name="Google Shape;433;p37"/>
          <p:cNvPicPr preferRelativeResize="0"/>
          <p:nvPr/>
        </p:nvPicPr>
        <p:blipFill rotWithShape="1">
          <a:blip r:embed="rId9">
            <a:alphaModFix/>
          </a:blip>
          <a:srcRect/>
          <a:stretch/>
        </p:blipFill>
        <p:spPr>
          <a:xfrm>
            <a:off x="1365513" y="3916210"/>
            <a:ext cx="641700" cy="641700"/>
          </a:xfrm>
          <a:prstGeom prst="rect">
            <a:avLst/>
          </a:prstGeom>
          <a:noFill/>
          <a:ln>
            <a:noFill/>
          </a:ln>
        </p:spPr>
      </p:pic>
      <p:pic>
        <p:nvPicPr>
          <p:cNvPr id="434" name="Google Shape;434;p37"/>
          <p:cNvPicPr preferRelativeResize="0"/>
          <p:nvPr/>
        </p:nvPicPr>
        <p:blipFill rotWithShape="1">
          <a:blip r:embed="rId9">
            <a:alphaModFix/>
          </a:blip>
          <a:srcRect/>
          <a:stretch/>
        </p:blipFill>
        <p:spPr>
          <a:xfrm>
            <a:off x="1381238" y="3320760"/>
            <a:ext cx="641700" cy="641700"/>
          </a:xfrm>
          <a:prstGeom prst="rect">
            <a:avLst/>
          </a:prstGeom>
          <a:noFill/>
          <a:ln>
            <a:noFill/>
          </a:ln>
        </p:spPr>
      </p:pic>
      <p:pic>
        <p:nvPicPr>
          <p:cNvPr id="435" name="Google Shape;435;p37"/>
          <p:cNvPicPr preferRelativeResize="0"/>
          <p:nvPr/>
        </p:nvPicPr>
        <p:blipFill rotWithShape="1">
          <a:blip r:embed="rId10">
            <a:alphaModFix/>
          </a:blip>
          <a:srcRect/>
          <a:stretch/>
        </p:blipFill>
        <p:spPr>
          <a:xfrm>
            <a:off x="2797693" y="2637673"/>
            <a:ext cx="703500" cy="249602"/>
          </a:xfrm>
          <a:prstGeom prst="rect">
            <a:avLst/>
          </a:prstGeom>
          <a:noFill/>
          <a:ln>
            <a:noFill/>
          </a:ln>
        </p:spPr>
      </p:pic>
      <p:pic>
        <p:nvPicPr>
          <p:cNvPr id="436" name="Google Shape;436;p37"/>
          <p:cNvPicPr preferRelativeResize="0"/>
          <p:nvPr/>
        </p:nvPicPr>
        <p:blipFill rotWithShape="1">
          <a:blip r:embed="rId11">
            <a:alphaModFix/>
          </a:blip>
          <a:srcRect/>
          <a:stretch/>
        </p:blipFill>
        <p:spPr>
          <a:xfrm>
            <a:off x="2792468" y="2917417"/>
            <a:ext cx="703500" cy="249634"/>
          </a:xfrm>
          <a:prstGeom prst="rect">
            <a:avLst/>
          </a:prstGeom>
          <a:noFill/>
          <a:ln>
            <a:noFill/>
          </a:ln>
        </p:spPr>
      </p:pic>
      <p:pic>
        <p:nvPicPr>
          <p:cNvPr id="437" name="Google Shape;437;p37"/>
          <p:cNvPicPr preferRelativeResize="0"/>
          <p:nvPr/>
        </p:nvPicPr>
        <p:blipFill rotWithShape="1">
          <a:blip r:embed="rId12">
            <a:alphaModFix/>
          </a:blip>
          <a:srcRect/>
          <a:stretch/>
        </p:blipFill>
        <p:spPr>
          <a:xfrm>
            <a:off x="324638" y="2576209"/>
            <a:ext cx="1014095" cy="259630"/>
          </a:xfrm>
          <a:prstGeom prst="rect">
            <a:avLst/>
          </a:prstGeom>
          <a:noFill/>
          <a:ln>
            <a:noFill/>
          </a:ln>
        </p:spPr>
      </p:pic>
      <p:sp>
        <p:nvSpPr>
          <p:cNvPr id="438" name="Google Shape;438;p37"/>
          <p:cNvSpPr/>
          <p:nvPr/>
        </p:nvSpPr>
        <p:spPr>
          <a:xfrm>
            <a:off x="6168050" y="4049175"/>
            <a:ext cx="1239300" cy="472200"/>
          </a:xfrm>
          <a:prstGeom prst="roundRect">
            <a:avLst>
              <a:gd name="adj" fmla="val 16667"/>
            </a:avLst>
          </a:prstGeom>
          <a:solidFill>
            <a:srgbClr val="323F4F"/>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400" b="0" i="0" u="none" strike="noStrike" cap="none">
                <a:solidFill>
                  <a:schemeClr val="lt1"/>
                </a:solidFill>
                <a:latin typeface="Calibri"/>
                <a:ea typeface="Calibri"/>
                <a:cs typeface="Calibri"/>
                <a:sym typeface="Calibri"/>
              </a:rPr>
              <a:t>ezAPI Accounting</a:t>
            </a:r>
            <a:endParaRPr sz="1100" b="0" i="0" u="none" strike="noStrike" cap="none">
              <a:solidFill>
                <a:srgbClr val="000000"/>
              </a:solidFill>
              <a:latin typeface="Arial"/>
              <a:ea typeface="Arial"/>
              <a:cs typeface="Arial"/>
              <a:sym typeface="Arial"/>
            </a:endParaRPr>
          </a:p>
        </p:txBody>
      </p:sp>
      <p:cxnSp>
        <p:nvCxnSpPr>
          <p:cNvPr id="439" name="Google Shape;439;p37"/>
          <p:cNvCxnSpPr>
            <a:endCxn id="438" idx="0"/>
          </p:cNvCxnSpPr>
          <p:nvPr/>
        </p:nvCxnSpPr>
        <p:spPr>
          <a:xfrm>
            <a:off x="6777500" y="3248475"/>
            <a:ext cx="10200" cy="800700"/>
          </a:xfrm>
          <a:prstGeom prst="straightConnector1">
            <a:avLst/>
          </a:prstGeom>
          <a:noFill/>
          <a:ln w="9525" cap="flat" cmpd="sng">
            <a:solidFill>
              <a:schemeClr val="accent1"/>
            </a:solidFill>
            <a:prstDash val="solid"/>
            <a:miter lim="800000"/>
            <a:headEnd type="triangle" w="med" len="med"/>
            <a:tailEnd type="triangle" w="med" len="med"/>
          </a:ln>
        </p:spPr>
      </p:cxnSp>
      <p:pic>
        <p:nvPicPr>
          <p:cNvPr id="399" name="Google Shape;399;p37"/>
          <p:cNvPicPr preferRelativeResize="0"/>
          <p:nvPr/>
        </p:nvPicPr>
        <p:blipFill>
          <a:blip r:embed="rId13">
            <a:alphaModFix/>
          </a:blip>
          <a:stretch>
            <a:fillRect/>
          </a:stretch>
        </p:blipFill>
        <p:spPr>
          <a:xfrm>
            <a:off x="4067496" y="1270491"/>
            <a:ext cx="1434676" cy="499758"/>
          </a:xfrm>
          <a:prstGeom prst="rect">
            <a:avLst/>
          </a:prstGeom>
          <a:noFill/>
          <a:ln>
            <a:noFill/>
          </a:ln>
        </p:spPr>
      </p:pic>
      <p:sp>
        <p:nvSpPr>
          <p:cNvPr id="440" name="Google Shape;440;p37"/>
          <p:cNvSpPr/>
          <p:nvPr/>
        </p:nvSpPr>
        <p:spPr>
          <a:xfrm>
            <a:off x="3816669" y="1107400"/>
            <a:ext cx="19137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100" b="1">
                <a:solidFill>
                  <a:srgbClr val="12479C"/>
                </a:solidFill>
                <a:latin typeface="Asap"/>
                <a:ea typeface="Asap"/>
                <a:cs typeface="Asap"/>
                <a:sym typeface="Asap"/>
              </a:rPr>
              <a:t>Tối ưu hóa doanh thu</a:t>
            </a:r>
            <a:endParaRPr sz="800" b="0" i="0" u="none" strike="noStrike" cap="none">
              <a:solidFill>
                <a:srgbClr val="000000"/>
              </a:solidFill>
              <a:latin typeface="Arial"/>
              <a:ea typeface="Arial"/>
              <a:cs typeface="Arial"/>
              <a:sym typeface="Arial"/>
            </a:endParaRPr>
          </a:p>
        </p:txBody>
      </p:sp>
      <p:sp>
        <p:nvSpPr>
          <p:cNvPr id="441" name="Google Shape;441;p37"/>
          <p:cNvSpPr/>
          <p:nvPr/>
        </p:nvSpPr>
        <p:spPr>
          <a:xfrm>
            <a:off x="3849794" y="2803550"/>
            <a:ext cx="19137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100" b="1">
                <a:solidFill>
                  <a:srgbClr val="12479C"/>
                </a:solidFill>
                <a:latin typeface="Asap"/>
                <a:ea typeface="Asap"/>
                <a:cs typeface="Asap"/>
                <a:sym typeface="Asap"/>
              </a:rPr>
              <a:t>Đặt dịch vụ trung tâm</a:t>
            </a:r>
            <a:endParaRPr sz="800" b="0" i="0" u="none" strike="noStrike" cap="none">
              <a:solidFill>
                <a:srgbClr val="000000"/>
              </a:solidFill>
              <a:latin typeface="Arial"/>
              <a:ea typeface="Arial"/>
              <a:cs typeface="Arial"/>
              <a:sym typeface="Arial"/>
            </a:endParaRPr>
          </a:p>
        </p:txBody>
      </p:sp>
      <p:sp>
        <p:nvSpPr>
          <p:cNvPr id="442" name="Google Shape;442;p37"/>
          <p:cNvSpPr/>
          <p:nvPr/>
        </p:nvSpPr>
        <p:spPr>
          <a:xfrm>
            <a:off x="2217536" y="1777100"/>
            <a:ext cx="19137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vi" sz="1100" b="1">
                <a:solidFill>
                  <a:srgbClr val="12479C"/>
                </a:solidFill>
                <a:latin typeface="Asap"/>
                <a:ea typeface="Asap"/>
                <a:cs typeface="Asap"/>
                <a:sym typeface="Asap"/>
              </a:rPr>
              <a:t>Kênh phân phối</a:t>
            </a:r>
            <a:endParaRPr sz="800" b="0" i="0" u="none" strike="noStrike" cap="none">
              <a:solidFill>
                <a:srgbClr val="000000"/>
              </a:solidFill>
              <a:latin typeface="Arial"/>
              <a:ea typeface="Arial"/>
              <a:cs typeface="Arial"/>
              <a:sym typeface="Arial"/>
            </a:endParaRPr>
          </a:p>
        </p:txBody>
      </p:sp>
      <p:pic>
        <p:nvPicPr>
          <p:cNvPr id="443" name="Google Shape;443;p37"/>
          <p:cNvPicPr preferRelativeResize="0"/>
          <p:nvPr/>
        </p:nvPicPr>
        <p:blipFill>
          <a:blip r:embed="rId14">
            <a:alphaModFix/>
          </a:blip>
          <a:stretch>
            <a:fillRect/>
          </a:stretch>
        </p:blipFill>
        <p:spPr>
          <a:xfrm>
            <a:off x="7997725" y="2930350"/>
            <a:ext cx="915000" cy="199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8"/>
          <p:cNvSpPr txBox="1">
            <a:spLocks noGrp="1"/>
          </p:cNvSpPr>
          <p:nvPr>
            <p:ph type="title"/>
          </p:nvPr>
        </p:nvSpPr>
        <p:spPr>
          <a:xfrm>
            <a:off x="1600799" y="291782"/>
            <a:ext cx="7085100" cy="5358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Clr>
                <a:srgbClr val="11499D"/>
              </a:buClr>
              <a:buSzPts val="3600"/>
              <a:buFont typeface="Asap"/>
              <a:buNone/>
            </a:pPr>
            <a:r>
              <a:rPr lang="vi" sz="2100">
                <a:latin typeface="Asap"/>
                <a:ea typeface="Asap"/>
                <a:cs typeface="Asap"/>
                <a:sym typeface="Asap"/>
              </a:rPr>
              <a:t>PHÂN PHỐI THÔNG MINH, BÁN HÀNG HIỆU QUẢ (B2C)</a:t>
            </a:r>
            <a:endParaRPr sz="2100">
              <a:latin typeface="Asap"/>
              <a:ea typeface="Asap"/>
              <a:cs typeface="Asap"/>
              <a:sym typeface="Asap"/>
            </a:endParaRPr>
          </a:p>
        </p:txBody>
      </p:sp>
      <p:sp>
        <p:nvSpPr>
          <p:cNvPr id="450" name="Google Shape;450;p38"/>
          <p:cNvSpPr/>
          <p:nvPr/>
        </p:nvSpPr>
        <p:spPr>
          <a:xfrm>
            <a:off x="2134199" y="1871107"/>
            <a:ext cx="1739100" cy="1803900"/>
          </a:xfrm>
          <a:prstGeom prst="roundRect">
            <a:avLst>
              <a:gd name="adj" fmla="val 16667"/>
            </a:avLst>
          </a:prstGeom>
          <a:noFill/>
          <a:ln w="28575" cap="flat" cmpd="sng">
            <a:solidFill>
              <a:srgbClr val="11499E"/>
            </a:solidFill>
            <a:prstDash val="dash"/>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51" name="Google Shape;451;p38"/>
          <p:cNvPicPr preferRelativeResize="0"/>
          <p:nvPr/>
        </p:nvPicPr>
        <p:blipFill rotWithShape="1">
          <a:blip r:embed="rId3">
            <a:alphaModFix/>
          </a:blip>
          <a:srcRect/>
          <a:stretch/>
        </p:blipFill>
        <p:spPr>
          <a:xfrm>
            <a:off x="952263" y="2503332"/>
            <a:ext cx="449741" cy="385875"/>
          </a:xfrm>
          <a:prstGeom prst="rect">
            <a:avLst/>
          </a:prstGeom>
          <a:noFill/>
          <a:ln>
            <a:noFill/>
          </a:ln>
        </p:spPr>
      </p:pic>
      <p:sp>
        <p:nvSpPr>
          <p:cNvPr id="452" name="Google Shape;452;p38"/>
          <p:cNvSpPr txBox="1"/>
          <p:nvPr/>
        </p:nvSpPr>
        <p:spPr>
          <a:xfrm>
            <a:off x="533400" y="2876975"/>
            <a:ext cx="1526700" cy="3858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vi" sz="1050">
                <a:solidFill>
                  <a:schemeClr val="dk1"/>
                </a:solidFill>
                <a:latin typeface="Asap"/>
                <a:ea typeface="Asap"/>
                <a:cs typeface="Asap"/>
                <a:sym typeface="Asap"/>
              </a:rPr>
              <a:t>Khách sạn, nghỉ dưỡng</a:t>
            </a:r>
            <a:endParaRPr sz="1050" b="0" i="0" u="none" strike="noStrike" cap="none">
              <a:solidFill>
                <a:schemeClr val="dk1"/>
              </a:solidFill>
              <a:latin typeface="Asap"/>
              <a:ea typeface="Asap"/>
              <a:cs typeface="Asap"/>
              <a:sym typeface="Asap"/>
            </a:endParaRPr>
          </a:p>
        </p:txBody>
      </p:sp>
      <p:pic>
        <p:nvPicPr>
          <p:cNvPr id="453" name="Google Shape;453;p38"/>
          <p:cNvPicPr preferRelativeResize="0"/>
          <p:nvPr/>
        </p:nvPicPr>
        <p:blipFill rotWithShape="1">
          <a:blip r:embed="rId4">
            <a:alphaModFix/>
          </a:blip>
          <a:srcRect l="12476" t="40675" r="82604" b="47005"/>
          <a:stretch/>
        </p:blipFill>
        <p:spPr>
          <a:xfrm>
            <a:off x="3920546" y="2405732"/>
            <a:ext cx="449744" cy="535723"/>
          </a:xfrm>
          <a:prstGeom prst="rect">
            <a:avLst/>
          </a:prstGeom>
          <a:noFill/>
          <a:ln>
            <a:noFill/>
          </a:ln>
        </p:spPr>
      </p:pic>
      <p:sp>
        <p:nvSpPr>
          <p:cNvPr id="454" name="Google Shape;454;p38"/>
          <p:cNvSpPr txBox="1"/>
          <p:nvPr/>
        </p:nvSpPr>
        <p:spPr>
          <a:xfrm>
            <a:off x="766925" y="2023968"/>
            <a:ext cx="1377600" cy="3858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vi" sz="1050">
                <a:solidFill>
                  <a:schemeClr val="dk1"/>
                </a:solidFill>
                <a:latin typeface="Asap"/>
                <a:ea typeface="Asap"/>
                <a:cs typeface="Asap"/>
                <a:sym typeface="Asap"/>
              </a:rPr>
              <a:t>Khu vui chơi</a:t>
            </a:r>
            <a:endParaRPr sz="1050" b="0" i="0" u="none" strike="noStrike" cap="none">
              <a:solidFill>
                <a:schemeClr val="dk1"/>
              </a:solidFill>
              <a:latin typeface="Asap"/>
              <a:ea typeface="Asap"/>
              <a:cs typeface="Asap"/>
              <a:sym typeface="Asap"/>
            </a:endParaRPr>
          </a:p>
        </p:txBody>
      </p:sp>
      <p:pic>
        <p:nvPicPr>
          <p:cNvPr id="455" name="Google Shape;455;p38"/>
          <p:cNvPicPr preferRelativeResize="0"/>
          <p:nvPr/>
        </p:nvPicPr>
        <p:blipFill rotWithShape="1">
          <a:blip r:embed="rId5">
            <a:alphaModFix/>
          </a:blip>
          <a:srcRect l="2922" t="39491" r="87102" b="43949"/>
          <a:stretch/>
        </p:blipFill>
        <p:spPr>
          <a:xfrm>
            <a:off x="889585" y="1590117"/>
            <a:ext cx="629581" cy="550302"/>
          </a:xfrm>
          <a:prstGeom prst="rect">
            <a:avLst/>
          </a:prstGeom>
          <a:noFill/>
          <a:ln>
            <a:noFill/>
          </a:ln>
        </p:spPr>
      </p:pic>
      <p:sp>
        <p:nvSpPr>
          <p:cNvPr id="456" name="Google Shape;456;p38"/>
          <p:cNvSpPr/>
          <p:nvPr/>
        </p:nvSpPr>
        <p:spPr>
          <a:xfrm>
            <a:off x="4387555" y="1875107"/>
            <a:ext cx="746700" cy="1779000"/>
          </a:xfrm>
          <a:prstGeom prst="roundRect">
            <a:avLst>
              <a:gd name="adj" fmla="val 16667"/>
            </a:avLst>
          </a:prstGeom>
          <a:noFill/>
          <a:ln w="28575" cap="flat" cmpd="sng">
            <a:solidFill>
              <a:srgbClr val="163D8E"/>
            </a:solidFill>
            <a:prstDash val="dash"/>
            <a:round/>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57" name="Google Shape;457;p38" descr="Facebook logo and symbol, meaning, history, PNG"/>
          <p:cNvPicPr preferRelativeResize="0"/>
          <p:nvPr/>
        </p:nvPicPr>
        <p:blipFill rotWithShape="1">
          <a:blip r:embed="rId6">
            <a:alphaModFix/>
          </a:blip>
          <a:srcRect/>
          <a:stretch/>
        </p:blipFill>
        <p:spPr>
          <a:xfrm>
            <a:off x="2399711" y="2097885"/>
            <a:ext cx="610938" cy="428569"/>
          </a:xfrm>
          <a:prstGeom prst="rect">
            <a:avLst/>
          </a:prstGeom>
          <a:noFill/>
          <a:ln>
            <a:noFill/>
          </a:ln>
        </p:spPr>
      </p:pic>
      <p:pic>
        <p:nvPicPr>
          <p:cNvPr id="458" name="Google Shape;458;p38"/>
          <p:cNvPicPr preferRelativeResize="0"/>
          <p:nvPr/>
        </p:nvPicPr>
        <p:blipFill rotWithShape="1">
          <a:blip r:embed="rId7">
            <a:alphaModFix/>
          </a:blip>
          <a:srcRect/>
          <a:stretch/>
        </p:blipFill>
        <p:spPr>
          <a:xfrm>
            <a:off x="2515180" y="2651260"/>
            <a:ext cx="363748" cy="363748"/>
          </a:xfrm>
          <a:prstGeom prst="rect">
            <a:avLst/>
          </a:prstGeom>
          <a:noFill/>
          <a:ln>
            <a:noFill/>
          </a:ln>
        </p:spPr>
      </p:pic>
      <p:pic>
        <p:nvPicPr>
          <p:cNvPr id="459" name="Google Shape;459;p38" descr="Tải icon zalo png, zalo vector"/>
          <p:cNvPicPr preferRelativeResize="0"/>
          <p:nvPr/>
        </p:nvPicPr>
        <p:blipFill rotWithShape="1">
          <a:blip r:embed="rId8">
            <a:alphaModFix/>
          </a:blip>
          <a:srcRect/>
          <a:stretch/>
        </p:blipFill>
        <p:spPr>
          <a:xfrm>
            <a:off x="2552724" y="3085234"/>
            <a:ext cx="408730" cy="408730"/>
          </a:xfrm>
          <a:prstGeom prst="rect">
            <a:avLst/>
          </a:prstGeom>
          <a:noFill/>
          <a:ln>
            <a:noFill/>
          </a:ln>
        </p:spPr>
      </p:pic>
      <p:sp>
        <p:nvSpPr>
          <p:cNvPr id="460" name="Google Shape;460;p38"/>
          <p:cNvSpPr txBox="1"/>
          <p:nvPr/>
        </p:nvSpPr>
        <p:spPr>
          <a:xfrm>
            <a:off x="2955298" y="2155615"/>
            <a:ext cx="768900" cy="3480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vi" sz="1050" b="0" i="0" u="none" strike="noStrike" cap="none">
                <a:solidFill>
                  <a:schemeClr val="dk1"/>
                </a:solidFill>
                <a:latin typeface="Asap"/>
                <a:ea typeface="Asap"/>
                <a:cs typeface="Asap"/>
                <a:sym typeface="Asap"/>
              </a:rPr>
              <a:t>Fanpage </a:t>
            </a:r>
            <a:endParaRPr sz="1050" b="0" i="0" u="none" strike="noStrike" cap="none">
              <a:solidFill>
                <a:schemeClr val="dk1"/>
              </a:solidFill>
              <a:latin typeface="Asap"/>
              <a:ea typeface="Asap"/>
              <a:cs typeface="Asap"/>
              <a:sym typeface="Asap"/>
            </a:endParaRPr>
          </a:p>
        </p:txBody>
      </p:sp>
      <p:sp>
        <p:nvSpPr>
          <p:cNvPr id="461" name="Google Shape;461;p38"/>
          <p:cNvSpPr txBox="1"/>
          <p:nvPr/>
        </p:nvSpPr>
        <p:spPr>
          <a:xfrm>
            <a:off x="2955298" y="2675456"/>
            <a:ext cx="768900" cy="2664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vi" sz="1050" b="0" i="0" u="none" strike="noStrike" cap="none">
                <a:solidFill>
                  <a:schemeClr val="dk1"/>
                </a:solidFill>
                <a:latin typeface="Asap"/>
                <a:ea typeface="Asap"/>
                <a:cs typeface="Asap"/>
                <a:sym typeface="Asap"/>
              </a:rPr>
              <a:t>Website</a:t>
            </a:r>
            <a:endParaRPr sz="1050" b="0" i="0" u="none" strike="noStrike" cap="none">
              <a:solidFill>
                <a:schemeClr val="dk1"/>
              </a:solidFill>
              <a:latin typeface="Asap"/>
              <a:ea typeface="Asap"/>
              <a:cs typeface="Asap"/>
              <a:sym typeface="Asap"/>
            </a:endParaRPr>
          </a:p>
        </p:txBody>
      </p:sp>
      <p:sp>
        <p:nvSpPr>
          <p:cNvPr id="462" name="Google Shape;462;p38"/>
          <p:cNvSpPr txBox="1"/>
          <p:nvPr/>
        </p:nvSpPr>
        <p:spPr>
          <a:xfrm>
            <a:off x="3023338" y="3126581"/>
            <a:ext cx="558600" cy="2835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vi" sz="1050" b="0" i="0" u="none" strike="noStrike" cap="none">
                <a:solidFill>
                  <a:schemeClr val="dk1"/>
                </a:solidFill>
                <a:latin typeface="Asap"/>
                <a:ea typeface="Asap"/>
                <a:cs typeface="Asap"/>
                <a:sym typeface="Asap"/>
              </a:rPr>
              <a:t>Zalo</a:t>
            </a:r>
            <a:endParaRPr sz="1050" b="0" i="0" u="none" strike="noStrike" cap="none">
              <a:solidFill>
                <a:schemeClr val="dk1"/>
              </a:solidFill>
              <a:latin typeface="Asap"/>
              <a:ea typeface="Asap"/>
              <a:cs typeface="Asap"/>
              <a:sym typeface="Asap"/>
            </a:endParaRPr>
          </a:p>
        </p:txBody>
      </p:sp>
      <p:pic>
        <p:nvPicPr>
          <p:cNvPr id="463" name="Google Shape;463;p38" descr="A picture containing drawing&#10;&#10;Description automatically generated"/>
          <p:cNvPicPr preferRelativeResize="0"/>
          <p:nvPr/>
        </p:nvPicPr>
        <p:blipFill rotWithShape="1">
          <a:blip r:embed="rId9">
            <a:alphaModFix/>
          </a:blip>
          <a:srcRect/>
          <a:stretch/>
        </p:blipFill>
        <p:spPr>
          <a:xfrm>
            <a:off x="4478995" y="2203031"/>
            <a:ext cx="593612" cy="182323"/>
          </a:xfrm>
          <a:prstGeom prst="rect">
            <a:avLst/>
          </a:prstGeom>
          <a:noFill/>
          <a:ln>
            <a:noFill/>
          </a:ln>
        </p:spPr>
      </p:pic>
      <p:pic>
        <p:nvPicPr>
          <p:cNvPr id="464" name="Google Shape;464;p38"/>
          <p:cNvPicPr preferRelativeResize="0"/>
          <p:nvPr/>
        </p:nvPicPr>
        <p:blipFill rotWithShape="1">
          <a:blip r:embed="rId10">
            <a:alphaModFix/>
          </a:blip>
          <a:srcRect l="36743" t="41070" r="36964" b="39630"/>
          <a:stretch/>
        </p:blipFill>
        <p:spPr>
          <a:xfrm>
            <a:off x="4425739" y="3065794"/>
            <a:ext cx="665606" cy="274803"/>
          </a:xfrm>
          <a:prstGeom prst="rect">
            <a:avLst/>
          </a:prstGeom>
          <a:noFill/>
          <a:ln>
            <a:noFill/>
          </a:ln>
        </p:spPr>
      </p:pic>
      <p:pic>
        <p:nvPicPr>
          <p:cNvPr id="465" name="Google Shape;465;p38"/>
          <p:cNvPicPr preferRelativeResize="0"/>
          <p:nvPr/>
        </p:nvPicPr>
        <p:blipFill rotWithShape="1">
          <a:blip r:embed="rId11">
            <a:alphaModFix/>
          </a:blip>
          <a:srcRect/>
          <a:stretch/>
        </p:blipFill>
        <p:spPr>
          <a:xfrm>
            <a:off x="4481822" y="2673594"/>
            <a:ext cx="539043" cy="182323"/>
          </a:xfrm>
          <a:prstGeom prst="rect">
            <a:avLst/>
          </a:prstGeom>
          <a:noFill/>
          <a:ln>
            <a:noFill/>
          </a:ln>
        </p:spPr>
      </p:pic>
      <p:pic>
        <p:nvPicPr>
          <p:cNvPr id="466" name="Google Shape;466;p38"/>
          <p:cNvPicPr preferRelativeResize="0"/>
          <p:nvPr/>
        </p:nvPicPr>
        <p:blipFill rotWithShape="1">
          <a:blip r:embed="rId12">
            <a:alphaModFix/>
          </a:blip>
          <a:srcRect/>
          <a:stretch/>
        </p:blipFill>
        <p:spPr>
          <a:xfrm>
            <a:off x="5826595" y="1918616"/>
            <a:ext cx="2890831" cy="1943704"/>
          </a:xfrm>
          <a:prstGeom prst="rect">
            <a:avLst/>
          </a:prstGeom>
          <a:noFill/>
          <a:ln>
            <a:noFill/>
          </a:ln>
        </p:spPr>
      </p:pic>
      <p:cxnSp>
        <p:nvCxnSpPr>
          <p:cNvPr id="467" name="Google Shape;467;p38"/>
          <p:cNvCxnSpPr>
            <a:endCxn id="468" idx="1"/>
          </p:cNvCxnSpPr>
          <p:nvPr/>
        </p:nvCxnSpPr>
        <p:spPr>
          <a:xfrm rot="10800000" flipH="1">
            <a:off x="5648671" y="2112597"/>
            <a:ext cx="2252400" cy="644400"/>
          </a:xfrm>
          <a:prstGeom prst="straightConnector1">
            <a:avLst/>
          </a:prstGeom>
          <a:noFill/>
          <a:ln w="9525" cap="flat" cmpd="sng">
            <a:solidFill>
              <a:srgbClr val="163D8E"/>
            </a:solidFill>
            <a:prstDash val="solid"/>
            <a:round/>
            <a:headEnd type="none" w="sm" len="sm"/>
            <a:tailEnd type="oval" w="med" len="med"/>
          </a:ln>
        </p:spPr>
      </p:cxnSp>
      <p:cxnSp>
        <p:nvCxnSpPr>
          <p:cNvPr id="469" name="Google Shape;469;p38"/>
          <p:cNvCxnSpPr>
            <a:endCxn id="470" idx="1"/>
          </p:cNvCxnSpPr>
          <p:nvPr/>
        </p:nvCxnSpPr>
        <p:spPr>
          <a:xfrm>
            <a:off x="5648457" y="2756906"/>
            <a:ext cx="2766900" cy="61800"/>
          </a:xfrm>
          <a:prstGeom prst="straightConnector1">
            <a:avLst/>
          </a:prstGeom>
          <a:noFill/>
          <a:ln w="9525" cap="flat" cmpd="sng">
            <a:solidFill>
              <a:srgbClr val="163D8E"/>
            </a:solidFill>
            <a:prstDash val="solid"/>
            <a:round/>
            <a:headEnd type="none" w="sm" len="sm"/>
            <a:tailEnd type="oval" w="med" len="med"/>
          </a:ln>
        </p:spPr>
      </p:cxnSp>
      <p:cxnSp>
        <p:nvCxnSpPr>
          <p:cNvPr id="471" name="Google Shape;471;p38"/>
          <p:cNvCxnSpPr>
            <a:endCxn id="472" idx="1"/>
          </p:cNvCxnSpPr>
          <p:nvPr/>
        </p:nvCxnSpPr>
        <p:spPr>
          <a:xfrm>
            <a:off x="5648323" y="2757202"/>
            <a:ext cx="848400" cy="822300"/>
          </a:xfrm>
          <a:prstGeom prst="straightConnector1">
            <a:avLst/>
          </a:prstGeom>
          <a:noFill/>
          <a:ln w="9525" cap="flat" cmpd="sng">
            <a:solidFill>
              <a:srgbClr val="163D8E"/>
            </a:solidFill>
            <a:prstDash val="solid"/>
            <a:round/>
            <a:headEnd type="none" w="sm" len="sm"/>
            <a:tailEnd type="oval" w="med" len="med"/>
          </a:ln>
        </p:spPr>
      </p:cxnSp>
      <p:cxnSp>
        <p:nvCxnSpPr>
          <p:cNvPr id="473" name="Google Shape;473;p38"/>
          <p:cNvCxnSpPr>
            <a:endCxn id="474" idx="1"/>
          </p:cNvCxnSpPr>
          <p:nvPr/>
        </p:nvCxnSpPr>
        <p:spPr>
          <a:xfrm rot="10800000" flipH="1">
            <a:off x="5648292" y="2372395"/>
            <a:ext cx="522600" cy="384600"/>
          </a:xfrm>
          <a:prstGeom prst="straightConnector1">
            <a:avLst/>
          </a:prstGeom>
          <a:noFill/>
          <a:ln w="9525" cap="flat" cmpd="sng">
            <a:solidFill>
              <a:srgbClr val="163D8E"/>
            </a:solidFill>
            <a:prstDash val="solid"/>
            <a:round/>
            <a:headEnd type="none" w="sm" len="sm"/>
            <a:tailEnd type="oval" w="med" len="med"/>
          </a:ln>
        </p:spPr>
      </p:cxnSp>
      <p:cxnSp>
        <p:nvCxnSpPr>
          <p:cNvPr id="475" name="Google Shape;475;p38"/>
          <p:cNvCxnSpPr>
            <a:endCxn id="476" idx="1"/>
          </p:cNvCxnSpPr>
          <p:nvPr/>
        </p:nvCxnSpPr>
        <p:spPr>
          <a:xfrm>
            <a:off x="5648599" y="2756815"/>
            <a:ext cx="1931400" cy="301200"/>
          </a:xfrm>
          <a:prstGeom prst="straightConnector1">
            <a:avLst/>
          </a:prstGeom>
          <a:noFill/>
          <a:ln w="9525" cap="flat" cmpd="sng">
            <a:solidFill>
              <a:srgbClr val="163D8E"/>
            </a:solidFill>
            <a:prstDash val="solid"/>
            <a:round/>
            <a:headEnd type="none" w="sm" len="sm"/>
            <a:tailEnd type="oval" w="med" len="med"/>
          </a:ln>
        </p:spPr>
      </p:cxnSp>
      <p:pic>
        <p:nvPicPr>
          <p:cNvPr id="474" name="Google Shape;474;p38"/>
          <p:cNvPicPr preferRelativeResize="0"/>
          <p:nvPr/>
        </p:nvPicPr>
        <p:blipFill rotWithShape="1">
          <a:blip r:embed="rId13">
            <a:alphaModFix/>
          </a:blip>
          <a:srcRect/>
          <a:stretch/>
        </p:blipFill>
        <p:spPr>
          <a:xfrm>
            <a:off x="6170892" y="2226338"/>
            <a:ext cx="292113" cy="292114"/>
          </a:xfrm>
          <a:prstGeom prst="rect">
            <a:avLst/>
          </a:prstGeom>
          <a:noFill/>
          <a:ln>
            <a:noFill/>
          </a:ln>
        </p:spPr>
      </p:pic>
      <p:pic>
        <p:nvPicPr>
          <p:cNvPr id="476" name="Google Shape;476;p38"/>
          <p:cNvPicPr preferRelativeResize="0"/>
          <p:nvPr/>
        </p:nvPicPr>
        <p:blipFill rotWithShape="1">
          <a:blip r:embed="rId13">
            <a:alphaModFix/>
          </a:blip>
          <a:srcRect/>
          <a:stretch/>
        </p:blipFill>
        <p:spPr>
          <a:xfrm>
            <a:off x="7579999" y="2911958"/>
            <a:ext cx="292113" cy="292114"/>
          </a:xfrm>
          <a:prstGeom prst="rect">
            <a:avLst/>
          </a:prstGeom>
          <a:noFill/>
          <a:ln>
            <a:noFill/>
          </a:ln>
        </p:spPr>
      </p:pic>
      <p:pic>
        <p:nvPicPr>
          <p:cNvPr id="470" name="Google Shape;470;p38"/>
          <p:cNvPicPr preferRelativeResize="0"/>
          <p:nvPr/>
        </p:nvPicPr>
        <p:blipFill rotWithShape="1">
          <a:blip r:embed="rId13">
            <a:alphaModFix/>
          </a:blip>
          <a:srcRect/>
          <a:stretch/>
        </p:blipFill>
        <p:spPr>
          <a:xfrm>
            <a:off x="8415357" y="2672649"/>
            <a:ext cx="292113" cy="292114"/>
          </a:xfrm>
          <a:prstGeom prst="rect">
            <a:avLst/>
          </a:prstGeom>
          <a:noFill/>
          <a:ln>
            <a:noFill/>
          </a:ln>
        </p:spPr>
      </p:pic>
      <p:pic>
        <p:nvPicPr>
          <p:cNvPr id="468" name="Google Shape;468;p38"/>
          <p:cNvPicPr preferRelativeResize="0"/>
          <p:nvPr/>
        </p:nvPicPr>
        <p:blipFill rotWithShape="1">
          <a:blip r:embed="rId13">
            <a:alphaModFix/>
          </a:blip>
          <a:srcRect/>
          <a:stretch/>
        </p:blipFill>
        <p:spPr>
          <a:xfrm>
            <a:off x="7901071" y="1966540"/>
            <a:ext cx="292113" cy="292114"/>
          </a:xfrm>
          <a:prstGeom prst="rect">
            <a:avLst/>
          </a:prstGeom>
          <a:noFill/>
          <a:ln>
            <a:noFill/>
          </a:ln>
        </p:spPr>
      </p:pic>
      <p:pic>
        <p:nvPicPr>
          <p:cNvPr id="472" name="Google Shape;472;p38"/>
          <p:cNvPicPr preferRelativeResize="0"/>
          <p:nvPr/>
        </p:nvPicPr>
        <p:blipFill rotWithShape="1">
          <a:blip r:embed="rId13">
            <a:alphaModFix/>
          </a:blip>
          <a:srcRect/>
          <a:stretch/>
        </p:blipFill>
        <p:spPr>
          <a:xfrm>
            <a:off x="6496723" y="3433445"/>
            <a:ext cx="292113" cy="292114"/>
          </a:xfrm>
          <a:prstGeom prst="rect">
            <a:avLst/>
          </a:prstGeom>
          <a:noFill/>
          <a:ln>
            <a:noFill/>
          </a:ln>
        </p:spPr>
      </p:pic>
      <p:pic>
        <p:nvPicPr>
          <p:cNvPr id="477" name="Google Shape;477;p38"/>
          <p:cNvPicPr preferRelativeResize="0"/>
          <p:nvPr/>
        </p:nvPicPr>
        <p:blipFill rotWithShape="1">
          <a:blip r:embed="rId13">
            <a:alphaModFix/>
          </a:blip>
          <a:srcRect/>
          <a:stretch/>
        </p:blipFill>
        <p:spPr>
          <a:xfrm>
            <a:off x="8370034" y="3264069"/>
            <a:ext cx="292113" cy="292114"/>
          </a:xfrm>
          <a:prstGeom prst="rect">
            <a:avLst/>
          </a:prstGeom>
          <a:noFill/>
          <a:ln>
            <a:noFill/>
          </a:ln>
        </p:spPr>
      </p:pic>
      <p:cxnSp>
        <p:nvCxnSpPr>
          <p:cNvPr id="478" name="Google Shape;478;p38"/>
          <p:cNvCxnSpPr/>
          <p:nvPr/>
        </p:nvCxnSpPr>
        <p:spPr>
          <a:xfrm>
            <a:off x="5648496" y="2757070"/>
            <a:ext cx="2666400" cy="625800"/>
          </a:xfrm>
          <a:prstGeom prst="straightConnector1">
            <a:avLst/>
          </a:prstGeom>
          <a:noFill/>
          <a:ln w="9525" cap="flat" cmpd="sng">
            <a:solidFill>
              <a:srgbClr val="163D8E"/>
            </a:solidFill>
            <a:prstDash val="solid"/>
            <a:round/>
            <a:headEnd type="none" w="sm" len="sm"/>
            <a:tailEnd type="oval" w="med" len="med"/>
          </a:ln>
        </p:spPr>
      </p:cxnSp>
      <p:pic>
        <p:nvPicPr>
          <p:cNvPr id="479" name="Google Shape;479;p38"/>
          <p:cNvPicPr preferRelativeResize="0"/>
          <p:nvPr/>
        </p:nvPicPr>
        <p:blipFill rotWithShape="1">
          <a:blip r:embed="rId4">
            <a:alphaModFix/>
          </a:blip>
          <a:srcRect l="12476" t="40675" r="82604" b="47005"/>
          <a:stretch/>
        </p:blipFill>
        <p:spPr>
          <a:xfrm>
            <a:off x="5198650" y="2380676"/>
            <a:ext cx="449744" cy="535723"/>
          </a:xfrm>
          <a:prstGeom prst="rect">
            <a:avLst/>
          </a:prstGeom>
          <a:noFill/>
          <a:ln>
            <a:noFill/>
          </a:ln>
        </p:spPr>
      </p:pic>
      <p:pic>
        <p:nvPicPr>
          <p:cNvPr id="480" name="Google Shape;480;p38"/>
          <p:cNvPicPr preferRelativeResize="0"/>
          <p:nvPr/>
        </p:nvPicPr>
        <p:blipFill rotWithShape="1">
          <a:blip r:embed="rId14">
            <a:alphaModFix/>
          </a:blip>
          <a:srcRect/>
          <a:stretch/>
        </p:blipFill>
        <p:spPr>
          <a:xfrm>
            <a:off x="930291" y="3290729"/>
            <a:ext cx="478061" cy="452808"/>
          </a:xfrm>
          <a:prstGeom prst="rect">
            <a:avLst/>
          </a:prstGeom>
          <a:noFill/>
          <a:ln>
            <a:noFill/>
          </a:ln>
        </p:spPr>
      </p:pic>
      <p:sp>
        <p:nvSpPr>
          <p:cNvPr id="481" name="Google Shape;481;p38"/>
          <p:cNvSpPr txBox="1"/>
          <p:nvPr/>
        </p:nvSpPr>
        <p:spPr>
          <a:xfrm>
            <a:off x="422550" y="3803175"/>
            <a:ext cx="1790100" cy="37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vi" sz="1050">
                <a:solidFill>
                  <a:schemeClr val="dk1"/>
                </a:solidFill>
                <a:latin typeface="Asap"/>
                <a:ea typeface="Asap"/>
                <a:cs typeface="Asap"/>
                <a:sym typeface="Asap"/>
              </a:rPr>
              <a:t>Công ty Du lịch - Lữ hành</a:t>
            </a:r>
            <a:endParaRPr sz="1050" b="0" i="0" u="none" strike="noStrike" cap="none">
              <a:solidFill>
                <a:schemeClr val="dk1"/>
              </a:solidFill>
              <a:latin typeface="Asap"/>
              <a:ea typeface="Asap"/>
              <a:cs typeface="Asap"/>
              <a:sym typeface="Asap"/>
            </a:endParaRPr>
          </a:p>
        </p:txBody>
      </p:sp>
      <p:sp>
        <p:nvSpPr>
          <p:cNvPr id="482" name="Google Shape;482;p38"/>
          <p:cNvSpPr txBox="1">
            <a:spLocks noGrp="1"/>
          </p:cNvSpPr>
          <p:nvPr>
            <p:ph type="sldNum" idx="12"/>
          </p:nvPr>
        </p:nvSpPr>
        <p:spPr>
          <a:xfrm>
            <a:off x="8566786" y="4767263"/>
            <a:ext cx="3891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18500"/>
              </a:lnSpc>
              <a:spcBef>
                <a:spcPts val="0"/>
              </a:spcBef>
              <a:spcAft>
                <a:spcPts val="0"/>
              </a:spcAft>
              <a:buClr>
                <a:srgbClr val="009DDA"/>
              </a:buClr>
              <a:buSzPts val="2000"/>
              <a:buFont typeface="Asap"/>
              <a:buNone/>
            </a:pPr>
            <a:r>
              <a:rPr lang="vi">
                <a:solidFill>
                  <a:schemeClr val="lt1"/>
                </a:solidFill>
              </a:rPr>
              <a:t>5</a:t>
            </a:r>
            <a:endParaRPr>
              <a:solidFill>
                <a:schemeClr val="lt1"/>
              </a:solidFill>
            </a:endParaRPr>
          </a:p>
        </p:txBody>
      </p:sp>
      <p:pic>
        <p:nvPicPr>
          <p:cNvPr id="483" name="Google Shape;483;p38"/>
          <p:cNvPicPr preferRelativeResize="0"/>
          <p:nvPr/>
        </p:nvPicPr>
        <p:blipFill rotWithShape="1">
          <a:blip r:embed="rId4">
            <a:alphaModFix/>
          </a:blip>
          <a:srcRect l="12476" t="40675" r="82604" b="47005"/>
          <a:stretch/>
        </p:blipFill>
        <p:spPr>
          <a:xfrm>
            <a:off x="1610327" y="2465873"/>
            <a:ext cx="449744" cy="535723"/>
          </a:xfrm>
          <a:prstGeom prst="rect">
            <a:avLst/>
          </a:prstGeom>
          <a:noFill/>
          <a:ln>
            <a:noFill/>
          </a:ln>
        </p:spPr>
      </p:pic>
      <p:sp>
        <p:nvSpPr>
          <p:cNvPr id="484" name="Google Shape;484;p38"/>
          <p:cNvSpPr txBox="1"/>
          <p:nvPr/>
        </p:nvSpPr>
        <p:spPr>
          <a:xfrm>
            <a:off x="1109663" y="4852988"/>
            <a:ext cx="3982500" cy="1833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0" i="0" u="none" strike="noStrike" cap="none">
                <a:solidFill>
                  <a:srgbClr val="00B0F0"/>
                </a:solidFill>
                <a:latin typeface="Asap"/>
                <a:ea typeface="Asap"/>
                <a:cs typeface="Asap"/>
                <a:sym typeface="Asap"/>
              </a:rPr>
              <a:t>Nền tảng quản lý và kinh doanh khách sạn có thị phần số 1 tại Việt Nam</a:t>
            </a:r>
            <a:endParaRPr sz="900" b="0" i="0" u="none" strike="noStrike" cap="none">
              <a:solidFill>
                <a:srgbClr val="A4A6A8"/>
              </a:solidFill>
              <a:latin typeface="Asap"/>
              <a:ea typeface="Asap"/>
              <a:cs typeface="Asap"/>
              <a:sym typeface="Asap"/>
            </a:endParaRPr>
          </a:p>
        </p:txBody>
      </p:sp>
      <p:sp>
        <p:nvSpPr>
          <p:cNvPr id="485" name="Google Shape;485;p38"/>
          <p:cNvSpPr txBox="1"/>
          <p:nvPr/>
        </p:nvSpPr>
        <p:spPr>
          <a:xfrm>
            <a:off x="409575" y="4857750"/>
            <a:ext cx="771600" cy="1833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1" i="0" u="none" strike="noStrike" cap="none">
                <a:solidFill>
                  <a:srgbClr val="11499E"/>
                </a:solidFill>
                <a:latin typeface="Asap"/>
                <a:ea typeface="Asap"/>
                <a:cs typeface="Asap"/>
                <a:sym typeface="Asap"/>
              </a:rPr>
              <a:t>ezCloud</a:t>
            </a:r>
            <a:endParaRPr sz="900" b="1" i="0" u="none" strike="noStrike" cap="none">
              <a:solidFill>
                <a:srgbClr val="11499E"/>
              </a:solidFill>
              <a:latin typeface="Asap"/>
              <a:ea typeface="Asap"/>
              <a:cs typeface="Asap"/>
              <a:sym typeface="As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39"/>
          <p:cNvPicPr preferRelativeResize="0"/>
          <p:nvPr/>
        </p:nvPicPr>
        <p:blipFill>
          <a:blip r:embed="rId3">
            <a:alphaModFix/>
          </a:blip>
          <a:stretch>
            <a:fillRect/>
          </a:stretch>
        </p:blipFill>
        <p:spPr>
          <a:xfrm>
            <a:off x="5838575" y="1486976"/>
            <a:ext cx="3213549" cy="2962176"/>
          </a:xfrm>
          <a:prstGeom prst="rect">
            <a:avLst/>
          </a:prstGeom>
          <a:noFill/>
          <a:ln>
            <a:noFill/>
          </a:ln>
        </p:spPr>
      </p:pic>
      <p:sp>
        <p:nvSpPr>
          <p:cNvPr id="491" name="Google Shape;491;p39"/>
          <p:cNvSpPr txBox="1">
            <a:spLocks noGrp="1"/>
          </p:cNvSpPr>
          <p:nvPr>
            <p:ph type="sldNum" idx="12"/>
          </p:nvPr>
        </p:nvSpPr>
        <p:spPr>
          <a:xfrm>
            <a:off x="8566785" y="4767263"/>
            <a:ext cx="3891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500"/>
              <a:buNone/>
            </a:pPr>
            <a:r>
              <a:rPr lang="vi">
                <a:solidFill>
                  <a:schemeClr val="lt1"/>
                </a:solidFill>
              </a:rPr>
              <a:t>6</a:t>
            </a:r>
            <a:endParaRPr>
              <a:solidFill>
                <a:schemeClr val="lt1"/>
              </a:solidFill>
            </a:endParaRPr>
          </a:p>
        </p:txBody>
      </p:sp>
      <p:sp>
        <p:nvSpPr>
          <p:cNvPr id="492" name="Google Shape;492;p39"/>
          <p:cNvSpPr txBox="1">
            <a:spLocks noGrp="1"/>
          </p:cNvSpPr>
          <p:nvPr>
            <p:ph type="body" idx="2"/>
          </p:nvPr>
        </p:nvSpPr>
        <p:spPr>
          <a:xfrm>
            <a:off x="409575" y="4857750"/>
            <a:ext cx="771600" cy="183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9CD9"/>
              </a:buClr>
              <a:buSzPts val="800"/>
              <a:buNone/>
            </a:pPr>
            <a:r>
              <a:rPr lang="vi" sz="800" b="1">
                <a:latin typeface="Asap"/>
                <a:ea typeface="Asap"/>
                <a:cs typeface="Asap"/>
                <a:sym typeface="Asap"/>
              </a:rPr>
              <a:t>ezCloud</a:t>
            </a:r>
            <a:endParaRPr sz="800" b="1">
              <a:latin typeface="Asap"/>
              <a:ea typeface="Asap"/>
              <a:cs typeface="Asap"/>
              <a:sym typeface="Asap"/>
            </a:endParaRPr>
          </a:p>
        </p:txBody>
      </p:sp>
      <p:sp>
        <p:nvSpPr>
          <p:cNvPr id="493" name="Google Shape;493;p39"/>
          <p:cNvSpPr txBox="1"/>
          <p:nvPr/>
        </p:nvSpPr>
        <p:spPr>
          <a:xfrm>
            <a:off x="1109663" y="4852988"/>
            <a:ext cx="3982500" cy="1833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0" i="0" u="none" strike="noStrike" cap="none">
                <a:solidFill>
                  <a:srgbClr val="00B0F0"/>
                </a:solidFill>
                <a:latin typeface="Asap"/>
                <a:ea typeface="Asap"/>
                <a:cs typeface="Asap"/>
                <a:sym typeface="Asap"/>
              </a:rPr>
              <a:t>Nền tảng quản lý và kinh doanh khách sạn có thị phần số 1 tại Việt Nam</a:t>
            </a:r>
            <a:endParaRPr sz="900" b="0" i="0" u="none" strike="noStrike" cap="none">
              <a:solidFill>
                <a:srgbClr val="A4A6A8"/>
              </a:solidFill>
              <a:latin typeface="Asap"/>
              <a:ea typeface="Asap"/>
              <a:cs typeface="Asap"/>
              <a:sym typeface="Asap"/>
            </a:endParaRPr>
          </a:p>
        </p:txBody>
      </p:sp>
      <p:sp>
        <p:nvSpPr>
          <p:cNvPr id="494" name="Google Shape;494;p39"/>
          <p:cNvSpPr txBox="1"/>
          <p:nvPr/>
        </p:nvSpPr>
        <p:spPr>
          <a:xfrm>
            <a:off x="1446003" y="460450"/>
            <a:ext cx="6306000" cy="392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vi" sz="2100" b="1">
                <a:solidFill>
                  <a:srgbClr val="11499E"/>
                </a:solidFill>
                <a:latin typeface="Asap"/>
                <a:ea typeface="Asap"/>
                <a:cs typeface="Asap"/>
                <a:sym typeface="Asap"/>
              </a:rPr>
              <a:t>SƠ ĐỒ HỆ SINH THÁI CÔNG NGHỆ EZCLOUDHOTEL </a:t>
            </a:r>
            <a:endParaRPr sz="1100" b="0" i="0" u="none" strike="noStrike" cap="none">
              <a:solidFill>
                <a:srgbClr val="000000"/>
              </a:solidFill>
              <a:latin typeface="Arial"/>
              <a:ea typeface="Arial"/>
              <a:cs typeface="Arial"/>
              <a:sym typeface="Arial"/>
            </a:endParaRPr>
          </a:p>
        </p:txBody>
      </p:sp>
      <p:pic>
        <p:nvPicPr>
          <p:cNvPr id="495" name="Google Shape;495;p39"/>
          <p:cNvPicPr preferRelativeResize="0"/>
          <p:nvPr/>
        </p:nvPicPr>
        <p:blipFill rotWithShape="1">
          <a:blip r:embed="rId4">
            <a:alphaModFix/>
          </a:blip>
          <a:srcRect t="12679"/>
          <a:stretch/>
        </p:blipFill>
        <p:spPr>
          <a:xfrm>
            <a:off x="-346250" y="998350"/>
            <a:ext cx="6659077" cy="41451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0"/>
          <p:cNvSpPr txBox="1"/>
          <p:nvPr/>
        </p:nvSpPr>
        <p:spPr>
          <a:xfrm>
            <a:off x="1109663" y="4852988"/>
            <a:ext cx="3982500" cy="1833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0" i="0" u="none" strike="noStrike" cap="none">
                <a:solidFill>
                  <a:srgbClr val="00B0F0"/>
                </a:solidFill>
                <a:latin typeface="Asap"/>
                <a:ea typeface="Asap"/>
                <a:cs typeface="Asap"/>
                <a:sym typeface="Asap"/>
              </a:rPr>
              <a:t>Nền tảng quản lý và kinh doanh khách sạn có thị phần số 1 tại Việt Nam</a:t>
            </a:r>
            <a:endParaRPr sz="900" b="0" i="0" u="none" strike="noStrike" cap="none">
              <a:solidFill>
                <a:srgbClr val="A4A6A8"/>
              </a:solidFill>
              <a:latin typeface="Asap"/>
              <a:ea typeface="Asap"/>
              <a:cs typeface="Asap"/>
              <a:sym typeface="Asap"/>
            </a:endParaRPr>
          </a:p>
        </p:txBody>
      </p:sp>
      <p:sp>
        <p:nvSpPr>
          <p:cNvPr id="501" name="Google Shape;501;p40"/>
          <p:cNvSpPr txBox="1"/>
          <p:nvPr/>
        </p:nvSpPr>
        <p:spPr>
          <a:xfrm>
            <a:off x="409575" y="4857750"/>
            <a:ext cx="771600" cy="1833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1" i="0" u="none" strike="noStrike" cap="none">
                <a:solidFill>
                  <a:srgbClr val="11499E"/>
                </a:solidFill>
                <a:latin typeface="Asap"/>
                <a:ea typeface="Asap"/>
                <a:cs typeface="Asap"/>
                <a:sym typeface="Asap"/>
              </a:rPr>
              <a:t>ezCloud</a:t>
            </a:r>
            <a:endParaRPr sz="900" b="1" i="0" u="none" strike="noStrike" cap="none">
              <a:solidFill>
                <a:srgbClr val="11499E"/>
              </a:solidFill>
              <a:latin typeface="Asap"/>
              <a:ea typeface="Asap"/>
              <a:cs typeface="Asap"/>
              <a:sym typeface="Asap"/>
            </a:endParaRPr>
          </a:p>
        </p:txBody>
      </p:sp>
      <p:sp>
        <p:nvSpPr>
          <p:cNvPr id="502" name="Google Shape;502;p40"/>
          <p:cNvSpPr txBox="1">
            <a:spLocks noGrp="1"/>
          </p:cNvSpPr>
          <p:nvPr>
            <p:ph type="title" idx="4294967295"/>
          </p:nvPr>
        </p:nvSpPr>
        <p:spPr>
          <a:xfrm>
            <a:off x="1470745" y="203036"/>
            <a:ext cx="7085100" cy="5358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Clr>
                <a:srgbClr val="11499D"/>
              </a:buClr>
              <a:buSzPts val="3600"/>
              <a:buFont typeface="Asap"/>
              <a:buNone/>
            </a:pPr>
            <a:r>
              <a:rPr lang="vi">
                <a:latin typeface="Asap"/>
                <a:ea typeface="Asap"/>
                <a:cs typeface="Asap"/>
                <a:sym typeface="Asap"/>
              </a:rPr>
              <a:t>BÁO CÁO QUẢN TRỊ VẬN HÀNH</a:t>
            </a:r>
            <a:endParaRPr sz="2100">
              <a:latin typeface="Asap"/>
              <a:ea typeface="Asap"/>
              <a:cs typeface="Asap"/>
              <a:sym typeface="Asap"/>
            </a:endParaRPr>
          </a:p>
        </p:txBody>
      </p:sp>
      <p:sp>
        <p:nvSpPr>
          <p:cNvPr id="503" name="Google Shape;503;p40"/>
          <p:cNvSpPr txBox="1">
            <a:spLocks noGrp="1"/>
          </p:cNvSpPr>
          <p:nvPr>
            <p:ph type="sldNum" idx="12"/>
          </p:nvPr>
        </p:nvSpPr>
        <p:spPr>
          <a:xfrm>
            <a:off x="8757475" y="4789725"/>
            <a:ext cx="278400" cy="238200"/>
          </a:xfrm>
          <a:prstGeom prst="rect">
            <a:avLst/>
          </a:prstGeom>
          <a:noFill/>
          <a:ln>
            <a:noFill/>
          </a:ln>
        </p:spPr>
        <p:txBody>
          <a:bodyPr spcFirstLastPara="1" wrap="square" lIns="0" tIns="0" rIns="0" bIns="0" anchor="t" anchorCtr="0">
            <a:noAutofit/>
          </a:bodyPr>
          <a:lstStyle/>
          <a:p>
            <a:pPr marL="25400" lvl="0" indent="0" algn="l" rtl="0">
              <a:spcBef>
                <a:spcPts val="0"/>
              </a:spcBef>
              <a:spcAft>
                <a:spcPts val="0"/>
              </a:spcAft>
              <a:buClr>
                <a:srgbClr val="000000"/>
              </a:buClr>
              <a:buSzPts val="1500"/>
              <a:buFont typeface="Arial"/>
              <a:buNone/>
            </a:pPr>
            <a:r>
              <a:rPr lang="vi"/>
              <a:t>7</a:t>
            </a:r>
            <a:endParaRPr/>
          </a:p>
        </p:txBody>
      </p:sp>
      <p:pic>
        <p:nvPicPr>
          <p:cNvPr id="504" name="Google Shape;504;p40"/>
          <p:cNvPicPr preferRelativeResize="0"/>
          <p:nvPr/>
        </p:nvPicPr>
        <p:blipFill>
          <a:blip r:embed="rId3">
            <a:alphaModFix/>
          </a:blip>
          <a:stretch>
            <a:fillRect/>
          </a:stretch>
        </p:blipFill>
        <p:spPr>
          <a:xfrm>
            <a:off x="1470750" y="1015725"/>
            <a:ext cx="6485101" cy="37098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1"/>
          <p:cNvSpPr txBox="1"/>
          <p:nvPr/>
        </p:nvSpPr>
        <p:spPr>
          <a:xfrm>
            <a:off x="1109663" y="4852988"/>
            <a:ext cx="3982500" cy="1833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0" i="0" u="none" strike="noStrike" cap="none">
                <a:solidFill>
                  <a:srgbClr val="00B0F0"/>
                </a:solidFill>
                <a:latin typeface="Asap"/>
                <a:ea typeface="Asap"/>
                <a:cs typeface="Asap"/>
                <a:sym typeface="Asap"/>
              </a:rPr>
              <a:t>Nền tảng quản lý và kinh doanh khách sạn có thị phần số 1 tại Việt Nam</a:t>
            </a:r>
            <a:endParaRPr sz="900" b="0" i="0" u="none" strike="noStrike" cap="none">
              <a:solidFill>
                <a:srgbClr val="A4A6A8"/>
              </a:solidFill>
              <a:latin typeface="Asap"/>
              <a:ea typeface="Asap"/>
              <a:cs typeface="Asap"/>
              <a:sym typeface="Asap"/>
            </a:endParaRPr>
          </a:p>
        </p:txBody>
      </p:sp>
      <p:sp>
        <p:nvSpPr>
          <p:cNvPr id="510" name="Google Shape;510;p41"/>
          <p:cNvSpPr txBox="1"/>
          <p:nvPr/>
        </p:nvSpPr>
        <p:spPr>
          <a:xfrm>
            <a:off x="409575" y="4857750"/>
            <a:ext cx="771600" cy="183300"/>
          </a:xfrm>
          <a:prstGeom prst="rect">
            <a:avLst/>
          </a:prstGeom>
          <a:noFill/>
          <a:ln>
            <a:noFill/>
          </a:ln>
        </p:spPr>
        <p:txBody>
          <a:bodyPr spcFirstLastPara="1" wrap="square" lIns="68550" tIns="34275" rIns="68550" bIns="34275" anchor="t" anchorCtr="0">
            <a:noAutofit/>
          </a:bodyPr>
          <a:lstStyle/>
          <a:p>
            <a:pPr marL="0" marR="0" lvl="0" indent="0" algn="l" rtl="0">
              <a:lnSpc>
                <a:spcPct val="90000"/>
              </a:lnSpc>
              <a:spcBef>
                <a:spcPts val="0"/>
              </a:spcBef>
              <a:spcAft>
                <a:spcPts val="0"/>
              </a:spcAft>
              <a:buClr>
                <a:srgbClr val="000000"/>
              </a:buClr>
              <a:buSzPts val="900"/>
              <a:buFont typeface="Arial"/>
              <a:buNone/>
            </a:pPr>
            <a:r>
              <a:rPr lang="vi" sz="900" b="1" i="0" u="none" strike="noStrike" cap="none">
                <a:solidFill>
                  <a:srgbClr val="11499E"/>
                </a:solidFill>
                <a:latin typeface="Asap"/>
                <a:ea typeface="Asap"/>
                <a:cs typeface="Asap"/>
                <a:sym typeface="Asap"/>
              </a:rPr>
              <a:t>ezCloud</a:t>
            </a:r>
            <a:endParaRPr sz="900" b="1" i="0" u="none" strike="noStrike" cap="none">
              <a:solidFill>
                <a:srgbClr val="11499E"/>
              </a:solidFill>
              <a:latin typeface="Asap"/>
              <a:ea typeface="Asap"/>
              <a:cs typeface="Asap"/>
              <a:sym typeface="Asap"/>
            </a:endParaRPr>
          </a:p>
        </p:txBody>
      </p:sp>
      <p:sp>
        <p:nvSpPr>
          <p:cNvPr id="511" name="Google Shape;511;p41"/>
          <p:cNvSpPr txBox="1">
            <a:spLocks noGrp="1"/>
          </p:cNvSpPr>
          <p:nvPr>
            <p:ph type="title" idx="4294967295"/>
          </p:nvPr>
        </p:nvSpPr>
        <p:spPr>
          <a:xfrm>
            <a:off x="1470745" y="203036"/>
            <a:ext cx="7085100" cy="535800"/>
          </a:xfrm>
          <a:prstGeom prst="rect">
            <a:avLst/>
          </a:prstGeom>
          <a:noFill/>
          <a:ln>
            <a:noFill/>
          </a:ln>
        </p:spPr>
        <p:txBody>
          <a:bodyPr spcFirstLastPara="1" wrap="square" lIns="68550" tIns="34275" rIns="68550" bIns="34275" anchor="b" anchorCtr="0">
            <a:noAutofit/>
          </a:bodyPr>
          <a:lstStyle/>
          <a:p>
            <a:pPr marL="0" lvl="0" indent="0" algn="l" rtl="0">
              <a:lnSpc>
                <a:spcPct val="90000"/>
              </a:lnSpc>
              <a:spcBef>
                <a:spcPts val="0"/>
              </a:spcBef>
              <a:spcAft>
                <a:spcPts val="0"/>
              </a:spcAft>
              <a:buClr>
                <a:srgbClr val="11499D"/>
              </a:buClr>
              <a:buSzPts val="3600"/>
              <a:buFont typeface="Asap"/>
              <a:buNone/>
            </a:pPr>
            <a:r>
              <a:rPr lang="vi">
                <a:latin typeface="Asap"/>
                <a:ea typeface="Asap"/>
                <a:cs typeface="Asap"/>
                <a:sym typeface="Asap"/>
              </a:rPr>
              <a:t>BÁO CÁO HOẠT ĐỘNG PHÒNG</a:t>
            </a:r>
            <a:endParaRPr sz="2100">
              <a:latin typeface="Asap"/>
              <a:ea typeface="Asap"/>
              <a:cs typeface="Asap"/>
              <a:sym typeface="Asap"/>
            </a:endParaRPr>
          </a:p>
        </p:txBody>
      </p:sp>
      <p:sp>
        <p:nvSpPr>
          <p:cNvPr id="512" name="Google Shape;512;p41"/>
          <p:cNvSpPr txBox="1">
            <a:spLocks noGrp="1"/>
          </p:cNvSpPr>
          <p:nvPr>
            <p:ph type="sldNum" idx="12"/>
          </p:nvPr>
        </p:nvSpPr>
        <p:spPr>
          <a:xfrm>
            <a:off x="8757475" y="4789725"/>
            <a:ext cx="278400" cy="238200"/>
          </a:xfrm>
          <a:prstGeom prst="rect">
            <a:avLst/>
          </a:prstGeom>
          <a:noFill/>
          <a:ln>
            <a:noFill/>
          </a:ln>
        </p:spPr>
        <p:txBody>
          <a:bodyPr spcFirstLastPara="1" wrap="square" lIns="0" tIns="0" rIns="0" bIns="0" anchor="t" anchorCtr="0">
            <a:noAutofit/>
          </a:bodyPr>
          <a:lstStyle/>
          <a:p>
            <a:pPr marL="25400" lvl="0" indent="0" algn="l" rtl="0">
              <a:spcBef>
                <a:spcPts val="0"/>
              </a:spcBef>
              <a:spcAft>
                <a:spcPts val="0"/>
              </a:spcAft>
              <a:buClr>
                <a:srgbClr val="000000"/>
              </a:buClr>
              <a:buSzPts val="1500"/>
              <a:buFont typeface="Arial"/>
              <a:buNone/>
            </a:pPr>
            <a:r>
              <a:rPr lang="vi"/>
              <a:t>8</a:t>
            </a:r>
            <a:endParaRPr/>
          </a:p>
        </p:txBody>
      </p:sp>
      <p:pic>
        <p:nvPicPr>
          <p:cNvPr id="513" name="Google Shape;513;p41"/>
          <p:cNvPicPr preferRelativeResize="0"/>
          <p:nvPr/>
        </p:nvPicPr>
        <p:blipFill>
          <a:blip r:embed="rId3">
            <a:alphaModFix/>
          </a:blip>
          <a:stretch>
            <a:fillRect/>
          </a:stretch>
        </p:blipFill>
        <p:spPr>
          <a:xfrm>
            <a:off x="1217025" y="1030750"/>
            <a:ext cx="6621200" cy="37589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985</Words>
  <Application>Microsoft Office PowerPoint</Application>
  <PresentationFormat>On-screen Show (16:9)</PresentationFormat>
  <Paragraphs>133</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Verdana</vt:lpstr>
      <vt:lpstr>Montserrat</vt:lpstr>
      <vt:lpstr>Arial</vt:lpstr>
      <vt:lpstr>Times New Roman</vt:lpstr>
      <vt:lpstr>Gill Sans</vt:lpstr>
      <vt:lpstr>Calibri</vt:lpstr>
      <vt:lpstr>Asap</vt:lpstr>
      <vt:lpstr>Simple Light</vt:lpstr>
      <vt:lpstr>Office Theme</vt:lpstr>
      <vt:lpstr>PowerPoint Presentation</vt:lpstr>
      <vt:lpstr>NỀN TẢNG QUẢN TRỊ VÀ KINH DOANH DU LỊCH EZCLOUD</vt:lpstr>
      <vt:lpstr>PowerPoint Presentation</vt:lpstr>
      <vt:lpstr>PowerPoint Presentation</vt:lpstr>
      <vt:lpstr>PowerPoint Presentation</vt:lpstr>
      <vt:lpstr>PHÂN PHỐI THÔNG MINH, BÁN HÀNG HIỆU QUẢ (B2C)</vt:lpstr>
      <vt:lpstr>PowerPoint Presentation</vt:lpstr>
      <vt:lpstr>BÁO CÁO QUẢN TRỊ VẬN HÀNH</vt:lpstr>
      <vt:lpstr>BÁO CÁO HOẠT ĐỘNG PHÒNG</vt:lpstr>
      <vt:lpstr>SỐ LƯỢNG TĂNG TRƯỞNG BOOKING THEO VÙNG</vt:lpstr>
      <vt:lpstr>THANK YOU SO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HUNTER</cp:lastModifiedBy>
  <cp:revision>1</cp:revision>
  <dcterms:modified xsi:type="dcterms:W3CDTF">2023-10-05T01:52:49Z</dcterms:modified>
</cp:coreProperties>
</file>