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79" r:id="rId3"/>
    <p:sldId id="308" r:id="rId4"/>
    <p:sldId id="280" r:id="rId5"/>
    <p:sldId id="282" r:id="rId6"/>
    <p:sldId id="283" r:id="rId7"/>
    <p:sldId id="301" r:id="rId8"/>
    <p:sldId id="304" r:id="rId9"/>
    <p:sldId id="284" r:id="rId10"/>
    <p:sldId id="285" r:id="rId11"/>
    <p:sldId id="286" r:id="rId12"/>
    <p:sldId id="287" r:id="rId13"/>
    <p:sldId id="302" r:id="rId14"/>
    <p:sldId id="305" r:id="rId15"/>
    <p:sldId id="288" r:id="rId16"/>
    <p:sldId id="289" r:id="rId17"/>
    <p:sldId id="299" r:id="rId18"/>
    <p:sldId id="300" r:id="rId19"/>
    <p:sldId id="306" r:id="rId20"/>
    <p:sldId id="290" r:id="rId21"/>
    <p:sldId id="291" r:id="rId22"/>
    <p:sldId id="293" r:id="rId23"/>
    <p:sldId id="294" r:id="rId24"/>
    <p:sldId id="295" r:id="rId25"/>
    <p:sldId id="303" r:id="rId26"/>
    <p:sldId id="297" r:id="rId27"/>
    <p:sldId id="307" r:id="rId28"/>
    <p:sldId id="278" r:id="rId2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7F06"/>
    <a:srgbClr val="E6E6E6"/>
    <a:srgbClr val="4C53E4"/>
    <a:srgbClr val="ED7D31"/>
    <a:srgbClr val="4586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31" autoAdjust="0"/>
    <p:restoredTop sz="86243" autoAdjust="0"/>
  </p:normalViewPr>
  <p:slideViewPr>
    <p:cSldViewPr snapToGrid="0">
      <p:cViewPr varScale="1">
        <p:scale>
          <a:sx n="63" d="100"/>
          <a:sy n="63" d="100"/>
        </p:scale>
        <p:origin x="4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0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</a:t>
            </a:r>
            <a:r>
              <a:rPr lang="en-US" sz="2000" baseline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sz="20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ỷ</a:t>
            </a:r>
            <a:r>
              <a:rPr lang="en-US" sz="2000" baseline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lệ hoàn thành nhiệm vụ của Bộ TTTT qua các năm </a:t>
            </a:r>
            <a:endParaRPr lang="en-US" sz="20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Sheet1!$E$30</c:f>
              <c:strCache>
                <c:ptCount val="1"/>
                <c:pt idx="0">
                  <c:v>Đúng hạn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4D2-48F4-B454-23866F257558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4D2-48F4-B454-23866F25755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Sheet1!$F$29:$H$29</c:f>
              <c:strCache>
                <c:ptCount val="3"/>
                <c:pt idx="0">
                  <c:v>Năm 2019</c:v>
                </c:pt>
                <c:pt idx="1">
                  <c:v>Năm 2020</c:v>
                </c:pt>
                <c:pt idx="2">
                  <c:v>Năm 2021</c:v>
                </c:pt>
              </c:strCache>
            </c:strRef>
          </c:cat>
          <c:val>
            <c:numRef>
              <c:f>Sheet1!$F$30:$H$30</c:f>
              <c:numCache>
                <c:formatCode>0%</c:formatCode>
                <c:ptCount val="3"/>
                <c:pt idx="0">
                  <c:v>0.63</c:v>
                </c:pt>
                <c:pt idx="1">
                  <c:v>0.78</c:v>
                </c:pt>
                <c:pt idx="2">
                  <c:v>0.87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4D2-48F4-B454-23866F25755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1125872"/>
        <c:axId val="151113360"/>
      </c:barChart>
      <c:catAx>
        <c:axId val="151125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51113360"/>
        <c:crosses val="autoZero"/>
        <c:auto val="1"/>
        <c:lblAlgn val="ctr"/>
        <c:lblOffset val="100"/>
        <c:noMultiLvlLbl val="0"/>
      </c:catAx>
      <c:valAx>
        <c:axId val="1511133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1125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55AD7C-5711-4020-BC22-11D047DAC9F7}" type="doc">
      <dgm:prSet loTypeId="urn:microsoft.com/office/officeart/2005/8/layout/cycle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D8A5519-E407-4C52-9935-491AD75B0499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dõi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đôn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vụ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FD2BEF-51F4-4528-9A1F-7BB073A2959D}" type="parTrans" cxnId="{A8F73130-9091-4B9E-B29C-864AB6049DCA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30FF88-2F50-40CD-BF0E-A859AE1CA756}" type="sibTrans" cxnId="{A8F73130-9091-4B9E-B29C-864AB6049DCA}">
      <dgm:prSet/>
      <dgm:spPr>
        <a:ln w="57150"/>
      </dgm:spPr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4A6770-88A5-4B93-B6A4-7B329A699146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Xây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err="1">
              <a:latin typeface="Times New Roman" panose="02020603050405020304" pitchFamily="18" charset="0"/>
              <a:cs typeface="Times New Roman" panose="02020603050405020304" pitchFamily="18" charset="0"/>
            </a:rPr>
            <a:t>dựng</a:t>
          </a:r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mtClean="0">
              <a:latin typeface="Times New Roman" panose="02020603050405020304" pitchFamily="18" charset="0"/>
              <a:cs typeface="Times New Roman" panose="02020603050405020304" pitchFamily="18" charset="0"/>
            </a:rPr>
            <a:t>báo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EF21A0-43E0-4F5D-9096-7796B7516A03}" type="parTrans" cxnId="{8C62C96B-C1C8-4A04-B60B-F90D59427E4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483FE9-562D-41CF-B6A3-6C59EFFD60EA}" type="sibTrans" cxnId="{8C62C96B-C1C8-4A04-B60B-F90D59427E4E}">
      <dgm:prSet/>
      <dgm:spPr>
        <a:ln w="57150"/>
      </dgm:spPr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EA1942-CDE2-4B4E-97F1-F27E56A8AC68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xử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lý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nghị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D714A7-D44D-4E48-A0E6-AF3594EF1427}" type="parTrans" cxnId="{C96E347A-9E0A-4C1C-9F68-F794C74DBEB4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21A986-7CB2-4549-B533-B5C1B9797D2D}" type="sibTrans" cxnId="{C96E347A-9E0A-4C1C-9F68-F794C74DBEB4}">
      <dgm:prSet/>
      <dgm:spPr>
        <a:ln w="57150"/>
      </dgm:spPr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5556FC-5B61-4845-8ECF-CCB119D1EB7D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Sắp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xếp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lịch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83DB60-EF9E-4D43-A524-88346237EB86}" type="parTrans" cxnId="{10702106-42E6-46B5-8FB2-6E1A9AB25AE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EA8ED1-FD8D-4C21-8A9E-A9B58D7675D1}" type="sibTrans" cxnId="{10702106-42E6-46B5-8FB2-6E1A9AB25AEB}">
      <dgm:prSet/>
      <dgm:spPr>
        <a:ln w="57150"/>
      </dgm:spPr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532D9B-630A-4984-B4C9-A870EB7DA7FD}">
      <dgm:prSet phldrT="[Text]"/>
      <dgm:spPr/>
      <dgm:t>
        <a:bodyPr/>
        <a:lstStyle/>
        <a:p>
          <a:r>
            <a:rPr lang="en-US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Hậu</a:t>
          </a:r>
          <a:r>
            <a:rPr lang="en-US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en-US" baseline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endParaRPr lang="en-US" baseline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baseline="0" smtClean="0">
              <a:latin typeface="Times New Roman" panose="02020603050405020304" pitchFamily="18" charset="0"/>
              <a:cs typeface="Times New Roman" panose="02020603050405020304" pitchFamily="18" charset="0"/>
            </a:rPr>
            <a:t>phục </a:t>
          </a:r>
          <a:r>
            <a:rPr lang="en-US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vụ</a:t>
          </a:r>
          <a:endParaRPr lang="en-US" baseline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695CBD-CED0-4E74-B3EF-BE5298D8CD5C}" type="parTrans" cxnId="{54D7FEDF-E9C6-46C9-9D92-E105AE63D5A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DA72C0-18A2-4A19-9B6F-0FB45FF65B97}" type="sibTrans" cxnId="{54D7FEDF-E9C6-46C9-9D92-E105AE63D5AB}">
      <dgm:prSet/>
      <dgm:spPr>
        <a:ln w="57150"/>
      </dgm:spPr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9CB77F-F870-469F-92D9-600799FD75D0}" type="pres">
      <dgm:prSet presAssocID="{7E55AD7C-5711-4020-BC22-11D047DAC9F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A5C0F7A-6CD8-4B2E-83EB-07538C595291}" type="pres">
      <dgm:prSet presAssocID="{8D8A5519-E407-4C52-9935-491AD75B049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FB4680-9B70-41E6-95CB-D522902F06FA}" type="pres">
      <dgm:prSet presAssocID="{8D8A5519-E407-4C52-9935-491AD75B0499}" presName="spNode" presStyleCnt="0"/>
      <dgm:spPr/>
    </dgm:pt>
    <dgm:pt modelId="{D80E9DD6-A9AF-4899-8922-C3345BFB5F09}" type="pres">
      <dgm:prSet presAssocID="{3E30FF88-2F50-40CD-BF0E-A859AE1CA756}" presName="sibTrans" presStyleLbl="sibTrans1D1" presStyleIdx="0" presStyleCnt="5"/>
      <dgm:spPr/>
      <dgm:t>
        <a:bodyPr/>
        <a:lstStyle/>
        <a:p>
          <a:endParaRPr lang="en-US"/>
        </a:p>
      </dgm:t>
    </dgm:pt>
    <dgm:pt modelId="{5CD0FF02-5002-4538-A329-A6A725FF890F}" type="pres">
      <dgm:prSet presAssocID="{9A4A6770-88A5-4B93-B6A4-7B329A69914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2B971D-4FAD-4ABC-9117-BA7C18A20968}" type="pres">
      <dgm:prSet presAssocID="{9A4A6770-88A5-4B93-B6A4-7B329A699146}" presName="spNode" presStyleCnt="0"/>
      <dgm:spPr/>
    </dgm:pt>
    <dgm:pt modelId="{E29404D6-D3DD-40DD-B069-E7E23DB5DE12}" type="pres">
      <dgm:prSet presAssocID="{29483FE9-562D-41CF-B6A3-6C59EFFD60EA}" presName="sibTrans" presStyleLbl="sibTrans1D1" presStyleIdx="1" presStyleCnt="5"/>
      <dgm:spPr/>
      <dgm:t>
        <a:bodyPr/>
        <a:lstStyle/>
        <a:p>
          <a:endParaRPr lang="en-US"/>
        </a:p>
      </dgm:t>
    </dgm:pt>
    <dgm:pt modelId="{41407795-24FB-4CA8-A492-AF132230691D}" type="pres">
      <dgm:prSet presAssocID="{65EA1942-CDE2-4B4E-97F1-F27E56A8AC6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DFD656-C20B-4D79-BCCF-BD4C3A0EE309}" type="pres">
      <dgm:prSet presAssocID="{65EA1942-CDE2-4B4E-97F1-F27E56A8AC68}" presName="spNode" presStyleCnt="0"/>
      <dgm:spPr/>
    </dgm:pt>
    <dgm:pt modelId="{762E557A-4F2B-49CD-BA5D-10F01377F658}" type="pres">
      <dgm:prSet presAssocID="{2F21A986-7CB2-4549-B533-B5C1B9797D2D}" presName="sibTrans" presStyleLbl="sibTrans1D1" presStyleIdx="2" presStyleCnt="5"/>
      <dgm:spPr/>
      <dgm:t>
        <a:bodyPr/>
        <a:lstStyle/>
        <a:p>
          <a:endParaRPr lang="en-US"/>
        </a:p>
      </dgm:t>
    </dgm:pt>
    <dgm:pt modelId="{E8D05CAA-5FCB-4519-A375-85F4F39AF8B0}" type="pres">
      <dgm:prSet presAssocID="{965556FC-5B61-4845-8ECF-CCB119D1EB7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BB8FEC-4BCD-40E0-A5EA-972DACE0E63D}" type="pres">
      <dgm:prSet presAssocID="{965556FC-5B61-4845-8ECF-CCB119D1EB7D}" presName="spNode" presStyleCnt="0"/>
      <dgm:spPr/>
    </dgm:pt>
    <dgm:pt modelId="{0356A58D-D8F6-4461-A48B-353043F58F78}" type="pres">
      <dgm:prSet presAssocID="{C0EA8ED1-FD8D-4C21-8A9E-A9B58D7675D1}" presName="sibTrans" presStyleLbl="sibTrans1D1" presStyleIdx="3" presStyleCnt="5"/>
      <dgm:spPr/>
      <dgm:t>
        <a:bodyPr/>
        <a:lstStyle/>
        <a:p>
          <a:endParaRPr lang="en-US"/>
        </a:p>
      </dgm:t>
    </dgm:pt>
    <dgm:pt modelId="{9FDCEC0B-6A07-496D-A8CF-B7AE29640CD0}" type="pres">
      <dgm:prSet presAssocID="{2E532D9B-630A-4984-B4C9-A870EB7DA7F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F787BF-0CFC-4E2E-AAA7-763E0A1855B8}" type="pres">
      <dgm:prSet presAssocID="{2E532D9B-630A-4984-B4C9-A870EB7DA7FD}" presName="spNode" presStyleCnt="0"/>
      <dgm:spPr/>
    </dgm:pt>
    <dgm:pt modelId="{A3CDAA24-8A04-408F-BB99-44B3BB246745}" type="pres">
      <dgm:prSet presAssocID="{55DA72C0-18A2-4A19-9B6F-0FB45FF65B97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10702106-42E6-46B5-8FB2-6E1A9AB25AEB}" srcId="{7E55AD7C-5711-4020-BC22-11D047DAC9F7}" destId="{965556FC-5B61-4845-8ECF-CCB119D1EB7D}" srcOrd="3" destOrd="0" parTransId="{6B83DB60-EF9E-4D43-A524-88346237EB86}" sibTransId="{C0EA8ED1-FD8D-4C21-8A9E-A9B58D7675D1}"/>
    <dgm:cxn modelId="{8E7DB207-7EE1-4FE1-99E9-9569BDF79EEE}" type="presOf" srcId="{9A4A6770-88A5-4B93-B6A4-7B329A699146}" destId="{5CD0FF02-5002-4538-A329-A6A725FF890F}" srcOrd="0" destOrd="0" presId="urn:microsoft.com/office/officeart/2005/8/layout/cycle6"/>
    <dgm:cxn modelId="{31DD56F4-EF98-47D2-8C9A-4174B0A5BB57}" type="presOf" srcId="{965556FC-5B61-4845-8ECF-CCB119D1EB7D}" destId="{E8D05CAA-5FCB-4519-A375-85F4F39AF8B0}" srcOrd="0" destOrd="0" presId="urn:microsoft.com/office/officeart/2005/8/layout/cycle6"/>
    <dgm:cxn modelId="{B72BB214-DAE7-41EA-B4CD-160EFD5F1019}" type="presOf" srcId="{65EA1942-CDE2-4B4E-97F1-F27E56A8AC68}" destId="{41407795-24FB-4CA8-A492-AF132230691D}" srcOrd="0" destOrd="0" presId="urn:microsoft.com/office/officeart/2005/8/layout/cycle6"/>
    <dgm:cxn modelId="{8C62C96B-C1C8-4A04-B60B-F90D59427E4E}" srcId="{7E55AD7C-5711-4020-BC22-11D047DAC9F7}" destId="{9A4A6770-88A5-4B93-B6A4-7B329A699146}" srcOrd="1" destOrd="0" parTransId="{6FEF21A0-43E0-4F5D-9096-7796B7516A03}" sibTransId="{29483FE9-562D-41CF-B6A3-6C59EFFD60EA}"/>
    <dgm:cxn modelId="{C96E347A-9E0A-4C1C-9F68-F794C74DBEB4}" srcId="{7E55AD7C-5711-4020-BC22-11D047DAC9F7}" destId="{65EA1942-CDE2-4B4E-97F1-F27E56A8AC68}" srcOrd="2" destOrd="0" parTransId="{41D714A7-D44D-4E48-A0E6-AF3594EF1427}" sibTransId="{2F21A986-7CB2-4549-B533-B5C1B9797D2D}"/>
    <dgm:cxn modelId="{8BBCA8EE-CF85-4556-ACE8-CEE777F746FE}" type="presOf" srcId="{7E55AD7C-5711-4020-BC22-11D047DAC9F7}" destId="{6E9CB77F-F870-469F-92D9-600799FD75D0}" srcOrd="0" destOrd="0" presId="urn:microsoft.com/office/officeart/2005/8/layout/cycle6"/>
    <dgm:cxn modelId="{D34DDE21-B921-4DB3-AF67-BC3BA4975A4F}" type="presOf" srcId="{3E30FF88-2F50-40CD-BF0E-A859AE1CA756}" destId="{D80E9DD6-A9AF-4899-8922-C3345BFB5F09}" srcOrd="0" destOrd="0" presId="urn:microsoft.com/office/officeart/2005/8/layout/cycle6"/>
    <dgm:cxn modelId="{1C1D1DB8-EF6B-4B27-A119-105341E2822D}" type="presOf" srcId="{2E532D9B-630A-4984-B4C9-A870EB7DA7FD}" destId="{9FDCEC0B-6A07-496D-A8CF-B7AE29640CD0}" srcOrd="0" destOrd="0" presId="urn:microsoft.com/office/officeart/2005/8/layout/cycle6"/>
    <dgm:cxn modelId="{A8F73130-9091-4B9E-B29C-864AB6049DCA}" srcId="{7E55AD7C-5711-4020-BC22-11D047DAC9F7}" destId="{8D8A5519-E407-4C52-9935-491AD75B0499}" srcOrd="0" destOrd="0" parTransId="{2DFD2BEF-51F4-4528-9A1F-7BB073A2959D}" sibTransId="{3E30FF88-2F50-40CD-BF0E-A859AE1CA756}"/>
    <dgm:cxn modelId="{8795C95F-4DFE-41D7-93EA-76D9F7ED03C0}" type="presOf" srcId="{8D8A5519-E407-4C52-9935-491AD75B0499}" destId="{FA5C0F7A-6CD8-4B2E-83EB-07538C595291}" srcOrd="0" destOrd="0" presId="urn:microsoft.com/office/officeart/2005/8/layout/cycle6"/>
    <dgm:cxn modelId="{54D7FEDF-E9C6-46C9-9D92-E105AE63D5AB}" srcId="{7E55AD7C-5711-4020-BC22-11D047DAC9F7}" destId="{2E532D9B-630A-4984-B4C9-A870EB7DA7FD}" srcOrd="4" destOrd="0" parTransId="{8A695CBD-CED0-4E74-B3EF-BE5298D8CD5C}" sibTransId="{55DA72C0-18A2-4A19-9B6F-0FB45FF65B97}"/>
    <dgm:cxn modelId="{C7980729-7D66-4638-BB44-AAD97C3D50FC}" type="presOf" srcId="{55DA72C0-18A2-4A19-9B6F-0FB45FF65B97}" destId="{A3CDAA24-8A04-408F-BB99-44B3BB246745}" srcOrd="0" destOrd="0" presId="urn:microsoft.com/office/officeart/2005/8/layout/cycle6"/>
    <dgm:cxn modelId="{34D392C5-8C80-42D8-8017-752BC8737C35}" type="presOf" srcId="{2F21A986-7CB2-4549-B533-B5C1B9797D2D}" destId="{762E557A-4F2B-49CD-BA5D-10F01377F658}" srcOrd="0" destOrd="0" presId="urn:microsoft.com/office/officeart/2005/8/layout/cycle6"/>
    <dgm:cxn modelId="{F9E23AD2-C47C-403C-A636-12FC590D9D80}" type="presOf" srcId="{C0EA8ED1-FD8D-4C21-8A9E-A9B58D7675D1}" destId="{0356A58D-D8F6-4461-A48B-353043F58F78}" srcOrd="0" destOrd="0" presId="urn:microsoft.com/office/officeart/2005/8/layout/cycle6"/>
    <dgm:cxn modelId="{E8869A22-FD8C-406F-A563-5D5CEF7AE50C}" type="presOf" srcId="{29483FE9-562D-41CF-B6A3-6C59EFFD60EA}" destId="{E29404D6-D3DD-40DD-B069-E7E23DB5DE12}" srcOrd="0" destOrd="0" presId="urn:microsoft.com/office/officeart/2005/8/layout/cycle6"/>
    <dgm:cxn modelId="{47DC6BD7-E24D-470C-A944-39F4A02848DE}" type="presParOf" srcId="{6E9CB77F-F870-469F-92D9-600799FD75D0}" destId="{FA5C0F7A-6CD8-4B2E-83EB-07538C595291}" srcOrd="0" destOrd="0" presId="urn:microsoft.com/office/officeart/2005/8/layout/cycle6"/>
    <dgm:cxn modelId="{C9A40B41-2F35-4E8F-8D26-CC4E5CEF5BBF}" type="presParOf" srcId="{6E9CB77F-F870-469F-92D9-600799FD75D0}" destId="{D8FB4680-9B70-41E6-95CB-D522902F06FA}" srcOrd="1" destOrd="0" presId="urn:microsoft.com/office/officeart/2005/8/layout/cycle6"/>
    <dgm:cxn modelId="{D857C277-B6E8-4D1E-8532-73B367213699}" type="presParOf" srcId="{6E9CB77F-F870-469F-92D9-600799FD75D0}" destId="{D80E9DD6-A9AF-4899-8922-C3345BFB5F09}" srcOrd="2" destOrd="0" presId="urn:microsoft.com/office/officeart/2005/8/layout/cycle6"/>
    <dgm:cxn modelId="{3F2BBF68-9755-4C44-A2B5-1E7A7683473E}" type="presParOf" srcId="{6E9CB77F-F870-469F-92D9-600799FD75D0}" destId="{5CD0FF02-5002-4538-A329-A6A725FF890F}" srcOrd="3" destOrd="0" presId="urn:microsoft.com/office/officeart/2005/8/layout/cycle6"/>
    <dgm:cxn modelId="{0A3D35BA-4C74-4136-88E0-2859C4D8804C}" type="presParOf" srcId="{6E9CB77F-F870-469F-92D9-600799FD75D0}" destId="{912B971D-4FAD-4ABC-9117-BA7C18A20968}" srcOrd="4" destOrd="0" presId="urn:microsoft.com/office/officeart/2005/8/layout/cycle6"/>
    <dgm:cxn modelId="{B86521D7-6FAC-46C0-9AF2-F641ADDD69A6}" type="presParOf" srcId="{6E9CB77F-F870-469F-92D9-600799FD75D0}" destId="{E29404D6-D3DD-40DD-B069-E7E23DB5DE12}" srcOrd="5" destOrd="0" presId="urn:microsoft.com/office/officeart/2005/8/layout/cycle6"/>
    <dgm:cxn modelId="{5C6284FF-AD01-4DAB-B903-2DFFA5C9EDD2}" type="presParOf" srcId="{6E9CB77F-F870-469F-92D9-600799FD75D0}" destId="{41407795-24FB-4CA8-A492-AF132230691D}" srcOrd="6" destOrd="0" presId="urn:microsoft.com/office/officeart/2005/8/layout/cycle6"/>
    <dgm:cxn modelId="{6E4D8199-BB93-4CB0-B840-0F1722494C6B}" type="presParOf" srcId="{6E9CB77F-F870-469F-92D9-600799FD75D0}" destId="{94DFD656-C20B-4D79-BCCF-BD4C3A0EE309}" srcOrd="7" destOrd="0" presId="urn:microsoft.com/office/officeart/2005/8/layout/cycle6"/>
    <dgm:cxn modelId="{EC8D7978-60C5-4F2F-BEF0-174C6B89EE1E}" type="presParOf" srcId="{6E9CB77F-F870-469F-92D9-600799FD75D0}" destId="{762E557A-4F2B-49CD-BA5D-10F01377F658}" srcOrd="8" destOrd="0" presId="urn:microsoft.com/office/officeart/2005/8/layout/cycle6"/>
    <dgm:cxn modelId="{3A3DAA20-D57A-4337-9D7E-0B96970FC769}" type="presParOf" srcId="{6E9CB77F-F870-469F-92D9-600799FD75D0}" destId="{E8D05CAA-5FCB-4519-A375-85F4F39AF8B0}" srcOrd="9" destOrd="0" presId="urn:microsoft.com/office/officeart/2005/8/layout/cycle6"/>
    <dgm:cxn modelId="{140572E8-E548-4BE3-B749-D5AB653A136D}" type="presParOf" srcId="{6E9CB77F-F870-469F-92D9-600799FD75D0}" destId="{B9BB8FEC-4BCD-40E0-A5EA-972DACE0E63D}" srcOrd="10" destOrd="0" presId="urn:microsoft.com/office/officeart/2005/8/layout/cycle6"/>
    <dgm:cxn modelId="{9B393819-9EC5-4A3F-B8CE-CD76BCB0B604}" type="presParOf" srcId="{6E9CB77F-F870-469F-92D9-600799FD75D0}" destId="{0356A58D-D8F6-4461-A48B-353043F58F78}" srcOrd="11" destOrd="0" presId="urn:microsoft.com/office/officeart/2005/8/layout/cycle6"/>
    <dgm:cxn modelId="{A70EB4B9-E091-4993-8553-4B4CBA96344D}" type="presParOf" srcId="{6E9CB77F-F870-469F-92D9-600799FD75D0}" destId="{9FDCEC0B-6A07-496D-A8CF-B7AE29640CD0}" srcOrd="12" destOrd="0" presId="urn:microsoft.com/office/officeart/2005/8/layout/cycle6"/>
    <dgm:cxn modelId="{F45107B3-4A02-44D0-93F4-C1D1BC539C1A}" type="presParOf" srcId="{6E9CB77F-F870-469F-92D9-600799FD75D0}" destId="{4DF787BF-0CFC-4E2E-AAA7-763E0A1855B8}" srcOrd="13" destOrd="0" presId="urn:microsoft.com/office/officeart/2005/8/layout/cycle6"/>
    <dgm:cxn modelId="{37AD348D-7C47-4E8A-8637-9A916F41334C}" type="presParOf" srcId="{6E9CB77F-F870-469F-92D9-600799FD75D0}" destId="{A3CDAA24-8A04-408F-BB99-44B3BB246745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EF44441-0443-4689-A5D6-F95AB4DF7838}" type="doc">
      <dgm:prSet loTypeId="urn:microsoft.com/office/officeart/2005/8/layout/lProcess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03A6B70-9416-42E2-BD52-0F5142883606}">
      <dgm:prSet phldrT="[Text]" custT="1"/>
      <dgm:spPr/>
      <dgm:t>
        <a:bodyPr/>
        <a:lstStyle/>
        <a:p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Lãnh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đạo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F61108-6112-4363-8755-F6FA01D5FCAE}" type="parTrans" cxnId="{6445276D-159A-44E3-9179-E786412E19CA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88AE09-108E-41E0-91C5-FABDEA15DF9B}" type="sibTrans" cxnId="{6445276D-159A-44E3-9179-E786412E19CA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A0CFD8-53F4-4B61-A62C-0D36BCB89529}">
      <dgm:prSet phldrT="[Text]" custT="1"/>
      <dgm:spPr/>
      <dgm:t>
        <a:bodyPr/>
        <a:lstStyle/>
        <a:p>
          <a:r>
            <a:rPr lang="en-US" sz="2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Dựa</a:t>
          </a:r>
          <a:r>
            <a:rPr lang="en-US" sz="25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25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sz="25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thống</a:t>
          </a:r>
          <a:r>
            <a:rPr lang="en-US" sz="2500" dirty="0">
              <a:latin typeface="Times New Roman" panose="02020603050405020304" pitchFamily="18" charset="0"/>
              <a:cs typeface="Times New Roman" panose="02020603050405020304" pitchFamily="18" charset="0"/>
            </a:rPr>
            <a:t> Dashboard </a:t>
          </a:r>
          <a:r>
            <a:rPr lang="en-US" sz="2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điều</a:t>
          </a:r>
          <a:r>
            <a:rPr lang="en-US" sz="25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hành</a:t>
          </a:r>
          <a:r>
            <a:rPr lang="en-US" sz="25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25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quyết</a:t>
          </a:r>
          <a:r>
            <a:rPr lang="en-US" sz="25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5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kịp</a:t>
          </a:r>
          <a:r>
            <a:rPr lang="en-US" sz="25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25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25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25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5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r>
            <a:rPr lang="en-US" sz="25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25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25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giảm</a:t>
          </a:r>
          <a:r>
            <a:rPr lang="en-US" sz="25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5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phụ</a:t>
          </a:r>
          <a:r>
            <a:rPr lang="en-US" sz="25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thuộc</a:t>
          </a:r>
          <a:r>
            <a:rPr lang="en-US" sz="25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5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5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sz="25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vị</a:t>
          </a:r>
          <a:r>
            <a:rPr lang="en-US" sz="25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thuộc</a:t>
          </a:r>
          <a:r>
            <a:rPr lang="en-US" sz="25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endParaRPr lang="en-US" sz="2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3B869F-9B3B-4355-B2E9-602F8CED4E6E}" type="parTrans" cxnId="{F5BC1E79-FF7F-488A-B889-6C8A0E7F4981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786CD6-F950-4C0E-AD0C-54EB5471114D}" type="sibTrans" cxnId="{F5BC1E79-FF7F-488A-B889-6C8A0E7F4981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0574AE-5E8B-4C3F-B605-BA3182D70CC9}">
      <dgm:prSet phldrT="[Text]" custT="1"/>
      <dgm:spPr/>
      <dgm:t>
        <a:bodyPr/>
        <a:lstStyle/>
        <a:p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Lãnh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đạo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vị</a:t>
          </a:r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D85732-6EF4-4BD9-9C5A-CE55B1527A1C}" type="parTrans" cxnId="{70A65273-C0AD-47BD-98C7-CFE134BA7733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0D99D9-0164-41F6-B6B9-C78817D522C8}" type="sibTrans" cxnId="{70A65273-C0AD-47BD-98C7-CFE134BA7733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11D557-B700-42A1-B2F3-60B9FD0DF909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kiệm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liệu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Quản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lý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hỗ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trợ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thúc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đẩy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doanh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Sở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TTTT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tốt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hơn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773816C2-3DB0-4DBD-8EA1-BC77BBCEAD91}" type="parTrans" cxnId="{20AA27A7-B642-44EA-A889-F712CCC6FB1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A9B943-4243-4DA2-8F85-D069C62A62D0}" type="sibTrans" cxnId="{20AA27A7-B642-44EA-A889-F712CCC6FB1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B5CBDD-2976-4147-B5FF-839C574A6FC2}">
      <dgm:prSet phldrT="[Text]" custT="1"/>
      <dgm:spPr/>
      <dgm:t>
        <a:bodyPr/>
        <a:lstStyle/>
        <a:p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nhìn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triển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vị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lĩnh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vực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bổ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nguồn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lực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thúc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đẩy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triển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vị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lĩnh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vực</a:t>
          </a:r>
          <a:r>
            <a:rPr lang="en-US" sz="13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02DBCF26-5BB8-4BB1-8A66-D2D6279CFEBF}" type="parTrans" cxnId="{07BD8714-3ABA-42A2-AFF3-726049D3EF80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D51C6D-A380-4041-AFA5-DF4CBB395DFE}" type="sibTrans" cxnId="{07BD8714-3ABA-42A2-AFF3-726049D3EF80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24508B-823B-46E5-B94B-539AD0A535C3}">
      <dgm:prSet phldrT="[Text]" custT="1"/>
      <dgm:spPr/>
      <dgm:t>
        <a:bodyPr/>
        <a:lstStyle/>
        <a:p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phòng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EA6040-2A06-442C-9CDF-2231E07608AF}" type="parTrans" cxnId="{B62C66DA-3E7A-49F4-B5D9-BC98F62724A2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C4C4BE-1A7A-4FFC-8C6C-C17173FE0153}" type="sibTrans" cxnId="{B62C66DA-3E7A-49F4-B5D9-BC98F62724A2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9FF0B1-FE4F-467E-8260-66FBAA425F18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liệu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xây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3-4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ngày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xuống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còn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1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ngày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D14ED1-1C5E-4669-96B7-AD46DDB22858}" type="parTrans" cxnId="{4D918C88-F537-44AE-ADBD-8D99D53EFB38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842266-736E-4A55-8A7F-D1908E687B36}" type="sibTrans" cxnId="{4D918C88-F537-44AE-ADBD-8D99D53EFB38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D66477-D93D-411B-A106-1B30117C6BCB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liệu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4-5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xuống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còn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1-2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1CB427-5BF8-4959-8F6F-DA67CB56F406}" type="parTrans" cxnId="{F72F5053-36EE-4106-97B7-6D1CC11B6923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0D10C1-9FBA-42BF-A097-9CE79520D6C0}" type="sibTrans" cxnId="{F72F5053-36EE-4106-97B7-6D1CC11B6923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C0F22D-94A6-4F1D-BB90-1AF0B23E2D1F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chia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sẻ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dữ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liệu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C748DA-1471-4557-B739-5E6A3105A2B0}" type="parTrans" cxnId="{753BFB45-9420-4E5D-94F1-CA6AC50F1B43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C0C562-6443-481D-9AC8-9785DF826E7F}" type="sibTrans" cxnId="{753BFB45-9420-4E5D-94F1-CA6AC50F1B43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26E74E-88A5-41A8-B0BE-9DC9E023B4BB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liệu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tham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mưu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Lãnh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đạo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hơn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D58678-A83D-4786-B075-AB94A220D941}" type="parTrans" cxnId="{8732BE1A-D0E9-4B1A-9FD6-C8F7A1891E62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06E0C5-37ED-4097-B315-736DD5975D61}" type="sibTrans" cxnId="{8732BE1A-D0E9-4B1A-9FD6-C8F7A1891E62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2B9755-7E82-4D60-B4C8-AF5AE0BA29C7}" type="pres">
      <dgm:prSet presAssocID="{9EF44441-0443-4689-A5D6-F95AB4DF7838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32A201-4061-4917-9447-E52001755B9E}" type="pres">
      <dgm:prSet presAssocID="{503A6B70-9416-42E2-BD52-0F5142883606}" presName="compNode" presStyleCnt="0"/>
      <dgm:spPr/>
    </dgm:pt>
    <dgm:pt modelId="{114F035B-E29D-4B25-8B40-D0AB8500AB86}" type="pres">
      <dgm:prSet presAssocID="{503A6B70-9416-42E2-BD52-0F5142883606}" presName="aNode" presStyleLbl="bgShp" presStyleIdx="0" presStyleCnt="3"/>
      <dgm:spPr/>
      <dgm:t>
        <a:bodyPr/>
        <a:lstStyle/>
        <a:p>
          <a:endParaRPr lang="en-US"/>
        </a:p>
      </dgm:t>
    </dgm:pt>
    <dgm:pt modelId="{3A6A3F5A-FA19-454A-89CF-9004B42B94D8}" type="pres">
      <dgm:prSet presAssocID="{503A6B70-9416-42E2-BD52-0F5142883606}" presName="textNode" presStyleLbl="bgShp" presStyleIdx="0" presStyleCnt="3"/>
      <dgm:spPr/>
      <dgm:t>
        <a:bodyPr/>
        <a:lstStyle/>
        <a:p>
          <a:endParaRPr lang="en-US"/>
        </a:p>
      </dgm:t>
    </dgm:pt>
    <dgm:pt modelId="{C24D918F-B321-4930-B45A-94F66635E53B}" type="pres">
      <dgm:prSet presAssocID="{503A6B70-9416-42E2-BD52-0F5142883606}" presName="compChildNode" presStyleCnt="0"/>
      <dgm:spPr/>
    </dgm:pt>
    <dgm:pt modelId="{E929A6ED-CB8E-4C1C-BAC4-34E49F70939D}" type="pres">
      <dgm:prSet presAssocID="{503A6B70-9416-42E2-BD52-0F5142883606}" presName="theInnerList" presStyleCnt="0"/>
      <dgm:spPr/>
    </dgm:pt>
    <dgm:pt modelId="{A4CB80F3-0553-4BBE-8890-7937ADC98BB4}" type="pres">
      <dgm:prSet presAssocID="{B6A0CFD8-53F4-4B61-A62C-0D36BCB89529}" presName="child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8024A9-3452-4C56-B334-851EA282E0D8}" type="pres">
      <dgm:prSet presAssocID="{503A6B70-9416-42E2-BD52-0F5142883606}" presName="aSpace" presStyleCnt="0"/>
      <dgm:spPr/>
    </dgm:pt>
    <dgm:pt modelId="{77AE06C3-B392-4D5A-AF12-A294758BDA8F}" type="pres">
      <dgm:prSet presAssocID="{F60574AE-5E8B-4C3F-B605-BA3182D70CC9}" presName="compNode" presStyleCnt="0"/>
      <dgm:spPr/>
    </dgm:pt>
    <dgm:pt modelId="{5106EEF2-2F03-419D-8CA4-73796A3DA250}" type="pres">
      <dgm:prSet presAssocID="{F60574AE-5E8B-4C3F-B605-BA3182D70CC9}" presName="aNode" presStyleLbl="bgShp" presStyleIdx="1" presStyleCnt="3"/>
      <dgm:spPr/>
      <dgm:t>
        <a:bodyPr/>
        <a:lstStyle/>
        <a:p>
          <a:endParaRPr lang="en-US"/>
        </a:p>
      </dgm:t>
    </dgm:pt>
    <dgm:pt modelId="{8C904579-FDCA-4EED-888A-571610FBE278}" type="pres">
      <dgm:prSet presAssocID="{F60574AE-5E8B-4C3F-B605-BA3182D70CC9}" presName="textNode" presStyleLbl="bgShp" presStyleIdx="1" presStyleCnt="3"/>
      <dgm:spPr/>
      <dgm:t>
        <a:bodyPr/>
        <a:lstStyle/>
        <a:p>
          <a:endParaRPr lang="en-US"/>
        </a:p>
      </dgm:t>
    </dgm:pt>
    <dgm:pt modelId="{409686AE-835A-4C83-B5DB-4B9098269B50}" type="pres">
      <dgm:prSet presAssocID="{F60574AE-5E8B-4C3F-B605-BA3182D70CC9}" presName="compChildNode" presStyleCnt="0"/>
      <dgm:spPr/>
    </dgm:pt>
    <dgm:pt modelId="{F2963807-849C-429D-9842-6527BB9C95D1}" type="pres">
      <dgm:prSet presAssocID="{F60574AE-5E8B-4C3F-B605-BA3182D70CC9}" presName="theInnerList" presStyleCnt="0"/>
      <dgm:spPr/>
    </dgm:pt>
    <dgm:pt modelId="{378E6576-8FD7-40B8-9AD8-E52A344E7859}" type="pres">
      <dgm:prSet presAssocID="{9A11D557-B700-42A1-B2F3-60B9FD0DF909}" presName="childNode" presStyleLbl="node1" presStyleIdx="1" presStyleCnt="7" custLinFactNeighborX="406" custLinFactNeighborY="-125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D2B872-ED83-48A0-B1DD-D943C39D7664}" type="pres">
      <dgm:prSet presAssocID="{9A11D557-B700-42A1-B2F3-60B9FD0DF909}" presName="aSpace2" presStyleCnt="0"/>
      <dgm:spPr/>
    </dgm:pt>
    <dgm:pt modelId="{E6E23418-36EA-4DF9-AD21-68B7ADB7A910}" type="pres">
      <dgm:prSet presAssocID="{30B5CBDD-2976-4147-B5FF-839C574A6FC2}" presName="childNode" presStyleLbl="node1" presStyleIdx="2" presStyleCnt="7" custScaleY="1347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E13901-0AF7-4C8E-9689-BBD92337ABF5}" type="pres">
      <dgm:prSet presAssocID="{30B5CBDD-2976-4147-B5FF-839C574A6FC2}" presName="aSpace2" presStyleCnt="0"/>
      <dgm:spPr/>
    </dgm:pt>
    <dgm:pt modelId="{94D4A90D-E8DE-447A-85AC-7C2C0E816A40}" type="pres">
      <dgm:prSet presAssocID="{9DC0F22D-94A6-4F1D-BB90-1AF0B23E2D1F}" presName="childNode" presStyleLbl="node1" presStyleIdx="3" presStyleCnt="7" custScaleY="264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AA6A28-EF2A-4198-A1E7-CF78A087CE8B}" type="pres">
      <dgm:prSet presAssocID="{F60574AE-5E8B-4C3F-B605-BA3182D70CC9}" presName="aSpace" presStyleCnt="0"/>
      <dgm:spPr/>
    </dgm:pt>
    <dgm:pt modelId="{AB81A62D-3F0F-4D0D-8A21-902CB4C5BBBC}" type="pres">
      <dgm:prSet presAssocID="{6724508B-823B-46E5-B94B-539AD0A535C3}" presName="compNode" presStyleCnt="0"/>
      <dgm:spPr/>
    </dgm:pt>
    <dgm:pt modelId="{A5799081-4870-4C74-9C8E-5729950D0A08}" type="pres">
      <dgm:prSet presAssocID="{6724508B-823B-46E5-B94B-539AD0A535C3}" presName="aNode" presStyleLbl="bgShp" presStyleIdx="2" presStyleCnt="3"/>
      <dgm:spPr/>
      <dgm:t>
        <a:bodyPr/>
        <a:lstStyle/>
        <a:p>
          <a:endParaRPr lang="en-US"/>
        </a:p>
      </dgm:t>
    </dgm:pt>
    <dgm:pt modelId="{3C3E53EC-7A43-4AB4-9EB3-B6385F45C477}" type="pres">
      <dgm:prSet presAssocID="{6724508B-823B-46E5-B94B-539AD0A535C3}" presName="textNode" presStyleLbl="bgShp" presStyleIdx="2" presStyleCnt="3"/>
      <dgm:spPr/>
      <dgm:t>
        <a:bodyPr/>
        <a:lstStyle/>
        <a:p>
          <a:endParaRPr lang="en-US"/>
        </a:p>
      </dgm:t>
    </dgm:pt>
    <dgm:pt modelId="{EC2DF0C2-732D-462B-B89F-34C5CA0C2CFA}" type="pres">
      <dgm:prSet presAssocID="{6724508B-823B-46E5-B94B-539AD0A535C3}" presName="compChildNode" presStyleCnt="0"/>
      <dgm:spPr/>
    </dgm:pt>
    <dgm:pt modelId="{D6677D46-F304-47D3-A5E1-9423BE538065}" type="pres">
      <dgm:prSet presAssocID="{6724508B-823B-46E5-B94B-539AD0A535C3}" presName="theInnerList" presStyleCnt="0"/>
      <dgm:spPr/>
    </dgm:pt>
    <dgm:pt modelId="{CFCED342-8B4C-4664-9E54-ECBDD7DFDB53}" type="pres">
      <dgm:prSet presAssocID="{DC9FF0B1-FE4F-467E-8260-66FBAA425F18}" presName="child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FC781B-A468-4AE2-8E51-814059F9C28A}" type="pres">
      <dgm:prSet presAssocID="{DC9FF0B1-FE4F-467E-8260-66FBAA425F18}" presName="aSpace2" presStyleCnt="0"/>
      <dgm:spPr/>
    </dgm:pt>
    <dgm:pt modelId="{0581E4B6-9F7C-463D-8207-4B8949972C19}" type="pres">
      <dgm:prSet presAssocID="{51D66477-D93D-411B-A106-1B30117C6BCB}" presName="child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4E906F-1029-46E9-8780-8773DC8C9ADF}" type="pres">
      <dgm:prSet presAssocID="{51D66477-D93D-411B-A106-1B30117C6BCB}" presName="aSpace2" presStyleCnt="0"/>
      <dgm:spPr/>
    </dgm:pt>
    <dgm:pt modelId="{75654BBB-CBDC-4D8F-ABAF-97488D452318}" type="pres">
      <dgm:prSet presAssocID="{DC26E74E-88A5-41A8-B0BE-9DC9E023B4BB}" presName="child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E1D5CFF-108B-4658-B8A6-FF6332146115}" type="presOf" srcId="{503A6B70-9416-42E2-BD52-0F5142883606}" destId="{3A6A3F5A-FA19-454A-89CF-9004B42B94D8}" srcOrd="1" destOrd="0" presId="urn:microsoft.com/office/officeart/2005/8/layout/lProcess2"/>
    <dgm:cxn modelId="{753BFB45-9420-4E5D-94F1-CA6AC50F1B43}" srcId="{F60574AE-5E8B-4C3F-B605-BA3182D70CC9}" destId="{9DC0F22D-94A6-4F1D-BB90-1AF0B23E2D1F}" srcOrd="2" destOrd="0" parTransId="{C1C748DA-1471-4557-B739-5E6A3105A2B0}" sibTransId="{C4C0C562-6443-481D-9AC8-9785DF826E7F}"/>
    <dgm:cxn modelId="{5A685CAE-C0F2-494A-8EBD-11EDE0A547BA}" type="presOf" srcId="{DC26E74E-88A5-41A8-B0BE-9DC9E023B4BB}" destId="{75654BBB-CBDC-4D8F-ABAF-97488D452318}" srcOrd="0" destOrd="0" presId="urn:microsoft.com/office/officeart/2005/8/layout/lProcess2"/>
    <dgm:cxn modelId="{DCA46207-30FF-4C1C-8026-37A33FD222D6}" type="presOf" srcId="{9DC0F22D-94A6-4F1D-BB90-1AF0B23E2D1F}" destId="{94D4A90D-E8DE-447A-85AC-7C2C0E816A40}" srcOrd="0" destOrd="0" presId="urn:microsoft.com/office/officeart/2005/8/layout/lProcess2"/>
    <dgm:cxn modelId="{431B673D-C379-4938-A49D-7708A86EF893}" type="presOf" srcId="{F60574AE-5E8B-4C3F-B605-BA3182D70CC9}" destId="{5106EEF2-2F03-419D-8CA4-73796A3DA250}" srcOrd="0" destOrd="0" presId="urn:microsoft.com/office/officeart/2005/8/layout/lProcess2"/>
    <dgm:cxn modelId="{28095FFA-527F-4F7E-B50C-3B773F727239}" type="presOf" srcId="{30B5CBDD-2976-4147-B5FF-839C574A6FC2}" destId="{E6E23418-36EA-4DF9-AD21-68B7ADB7A910}" srcOrd="0" destOrd="0" presId="urn:microsoft.com/office/officeart/2005/8/layout/lProcess2"/>
    <dgm:cxn modelId="{AFDB7126-25C5-45D7-9B7B-50D6B2549A0B}" type="presOf" srcId="{51D66477-D93D-411B-A106-1B30117C6BCB}" destId="{0581E4B6-9F7C-463D-8207-4B8949972C19}" srcOrd="0" destOrd="0" presId="urn:microsoft.com/office/officeart/2005/8/layout/lProcess2"/>
    <dgm:cxn modelId="{E1FA8C92-DF71-48CC-9489-B91091406BB8}" type="presOf" srcId="{503A6B70-9416-42E2-BD52-0F5142883606}" destId="{114F035B-E29D-4B25-8B40-D0AB8500AB86}" srcOrd="0" destOrd="0" presId="urn:microsoft.com/office/officeart/2005/8/layout/lProcess2"/>
    <dgm:cxn modelId="{EAC3ED5F-89B3-46A9-8102-4EE37D88F725}" type="presOf" srcId="{6724508B-823B-46E5-B94B-539AD0A535C3}" destId="{A5799081-4870-4C74-9C8E-5729950D0A08}" srcOrd="0" destOrd="0" presId="urn:microsoft.com/office/officeart/2005/8/layout/lProcess2"/>
    <dgm:cxn modelId="{42115CD0-A7E1-44F5-9998-72C364E0EC0A}" type="presOf" srcId="{6724508B-823B-46E5-B94B-539AD0A535C3}" destId="{3C3E53EC-7A43-4AB4-9EB3-B6385F45C477}" srcOrd="1" destOrd="0" presId="urn:microsoft.com/office/officeart/2005/8/layout/lProcess2"/>
    <dgm:cxn modelId="{20AA27A7-B642-44EA-A889-F712CCC6FB19}" srcId="{F60574AE-5E8B-4C3F-B605-BA3182D70CC9}" destId="{9A11D557-B700-42A1-B2F3-60B9FD0DF909}" srcOrd="0" destOrd="0" parTransId="{773816C2-3DB0-4DBD-8EA1-BC77BBCEAD91}" sibTransId="{51A9B943-4243-4DA2-8F85-D069C62A62D0}"/>
    <dgm:cxn modelId="{7779B5F4-7DC9-4B26-84BB-68F08C595EAE}" type="presOf" srcId="{B6A0CFD8-53F4-4B61-A62C-0D36BCB89529}" destId="{A4CB80F3-0553-4BBE-8890-7937ADC98BB4}" srcOrd="0" destOrd="0" presId="urn:microsoft.com/office/officeart/2005/8/layout/lProcess2"/>
    <dgm:cxn modelId="{F72F5053-36EE-4106-97B7-6D1CC11B6923}" srcId="{6724508B-823B-46E5-B94B-539AD0A535C3}" destId="{51D66477-D93D-411B-A106-1B30117C6BCB}" srcOrd="1" destOrd="0" parTransId="{521CB427-5BF8-4959-8F6F-DA67CB56F406}" sibTransId="{230D10C1-9FBA-42BF-A097-9CE79520D6C0}"/>
    <dgm:cxn modelId="{B62C66DA-3E7A-49F4-B5D9-BC98F62724A2}" srcId="{9EF44441-0443-4689-A5D6-F95AB4DF7838}" destId="{6724508B-823B-46E5-B94B-539AD0A535C3}" srcOrd="2" destOrd="0" parTransId="{0DEA6040-2A06-442C-9CDF-2231E07608AF}" sibTransId="{EAC4C4BE-1A7A-4FFC-8C6C-C17173FE0153}"/>
    <dgm:cxn modelId="{D6D99A55-5DC2-4974-B386-ED1B5B0B16E2}" type="presOf" srcId="{9A11D557-B700-42A1-B2F3-60B9FD0DF909}" destId="{378E6576-8FD7-40B8-9AD8-E52A344E7859}" srcOrd="0" destOrd="0" presId="urn:microsoft.com/office/officeart/2005/8/layout/lProcess2"/>
    <dgm:cxn modelId="{87359081-1024-451A-B7A1-ADF4E175C0CF}" type="presOf" srcId="{F60574AE-5E8B-4C3F-B605-BA3182D70CC9}" destId="{8C904579-FDCA-4EED-888A-571610FBE278}" srcOrd="1" destOrd="0" presId="urn:microsoft.com/office/officeart/2005/8/layout/lProcess2"/>
    <dgm:cxn modelId="{EB0E4203-90D0-44BA-A478-3E2367BC0C1E}" type="presOf" srcId="{9EF44441-0443-4689-A5D6-F95AB4DF7838}" destId="{372B9755-7E82-4D60-B4C8-AF5AE0BA29C7}" srcOrd="0" destOrd="0" presId="urn:microsoft.com/office/officeart/2005/8/layout/lProcess2"/>
    <dgm:cxn modelId="{4D918C88-F537-44AE-ADBD-8D99D53EFB38}" srcId="{6724508B-823B-46E5-B94B-539AD0A535C3}" destId="{DC9FF0B1-FE4F-467E-8260-66FBAA425F18}" srcOrd="0" destOrd="0" parTransId="{E8D14ED1-1C5E-4669-96B7-AD46DDB22858}" sibTransId="{B1842266-736E-4A55-8A7F-D1908E687B36}"/>
    <dgm:cxn modelId="{07BD8714-3ABA-42A2-AFF3-726049D3EF80}" srcId="{F60574AE-5E8B-4C3F-B605-BA3182D70CC9}" destId="{30B5CBDD-2976-4147-B5FF-839C574A6FC2}" srcOrd="1" destOrd="0" parTransId="{02DBCF26-5BB8-4BB1-8A66-D2D6279CFEBF}" sibTransId="{23D51C6D-A380-4041-AFA5-DF4CBB395DFE}"/>
    <dgm:cxn modelId="{6445276D-159A-44E3-9179-E786412E19CA}" srcId="{9EF44441-0443-4689-A5D6-F95AB4DF7838}" destId="{503A6B70-9416-42E2-BD52-0F5142883606}" srcOrd="0" destOrd="0" parTransId="{26F61108-6112-4363-8755-F6FA01D5FCAE}" sibTransId="{A488AE09-108E-41E0-91C5-FABDEA15DF9B}"/>
    <dgm:cxn modelId="{70A65273-C0AD-47BD-98C7-CFE134BA7733}" srcId="{9EF44441-0443-4689-A5D6-F95AB4DF7838}" destId="{F60574AE-5E8B-4C3F-B605-BA3182D70CC9}" srcOrd="1" destOrd="0" parTransId="{F5D85732-6EF4-4BD9-9C5A-CE55B1527A1C}" sibTransId="{9B0D99D9-0164-41F6-B6B9-C78817D522C8}"/>
    <dgm:cxn modelId="{8732BE1A-D0E9-4B1A-9FD6-C8F7A1891E62}" srcId="{6724508B-823B-46E5-B94B-539AD0A535C3}" destId="{DC26E74E-88A5-41A8-B0BE-9DC9E023B4BB}" srcOrd="2" destOrd="0" parTransId="{16D58678-A83D-4786-B075-AB94A220D941}" sibTransId="{5006E0C5-37ED-4097-B315-736DD5975D61}"/>
    <dgm:cxn modelId="{2F3CCE0D-83FB-4FC1-B89E-C6D5CA2C184E}" type="presOf" srcId="{DC9FF0B1-FE4F-467E-8260-66FBAA425F18}" destId="{CFCED342-8B4C-4664-9E54-ECBDD7DFDB53}" srcOrd="0" destOrd="0" presId="urn:microsoft.com/office/officeart/2005/8/layout/lProcess2"/>
    <dgm:cxn modelId="{F5BC1E79-FF7F-488A-B889-6C8A0E7F4981}" srcId="{503A6B70-9416-42E2-BD52-0F5142883606}" destId="{B6A0CFD8-53F4-4B61-A62C-0D36BCB89529}" srcOrd="0" destOrd="0" parTransId="{263B869F-9B3B-4355-B2E9-602F8CED4E6E}" sibTransId="{DA786CD6-F950-4C0E-AD0C-54EB5471114D}"/>
    <dgm:cxn modelId="{ADF02B4A-FA7F-4D2D-9DFA-208B5538E6F0}" type="presParOf" srcId="{372B9755-7E82-4D60-B4C8-AF5AE0BA29C7}" destId="{8832A201-4061-4917-9447-E52001755B9E}" srcOrd="0" destOrd="0" presId="urn:microsoft.com/office/officeart/2005/8/layout/lProcess2"/>
    <dgm:cxn modelId="{06926D71-F7EC-48B2-9933-9B7ACE130418}" type="presParOf" srcId="{8832A201-4061-4917-9447-E52001755B9E}" destId="{114F035B-E29D-4B25-8B40-D0AB8500AB86}" srcOrd="0" destOrd="0" presId="urn:microsoft.com/office/officeart/2005/8/layout/lProcess2"/>
    <dgm:cxn modelId="{587FAF4B-88A5-4355-9223-0A481FC6B89E}" type="presParOf" srcId="{8832A201-4061-4917-9447-E52001755B9E}" destId="{3A6A3F5A-FA19-454A-89CF-9004B42B94D8}" srcOrd="1" destOrd="0" presId="urn:microsoft.com/office/officeart/2005/8/layout/lProcess2"/>
    <dgm:cxn modelId="{FF434307-5BF9-4170-9B16-13BD43E4CF12}" type="presParOf" srcId="{8832A201-4061-4917-9447-E52001755B9E}" destId="{C24D918F-B321-4930-B45A-94F66635E53B}" srcOrd="2" destOrd="0" presId="urn:microsoft.com/office/officeart/2005/8/layout/lProcess2"/>
    <dgm:cxn modelId="{C39AA172-99F2-45F9-903E-2DBDBFD5F26B}" type="presParOf" srcId="{C24D918F-B321-4930-B45A-94F66635E53B}" destId="{E929A6ED-CB8E-4C1C-BAC4-34E49F70939D}" srcOrd="0" destOrd="0" presId="urn:microsoft.com/office/officeart/2005/8/layout/lProcess2"/>
    <dgm:cxn modelId="{A67C8A08-2215-48B6-8A36-73B3E9851191}" type="presParOf" srcId="{E929A6ED-CB8E-4C1C-BAC4-34E49F70939D}" destId="{A4CB80F3-0553-4BBE-8890-7937ADC98BB4}" srcOrd="0" destOrd="0" presId="urn:microsoft.com/office/officeart/2005/8/layout/lProcess2"/>
    <dgm:cxn modelId="{A6ACF666-AFAA-4A51-B31C-0DDDF1EC3E9C}" type="presParOf" srcId="{372B9755-7E82-4D60-B4C8-AF5AE0BA29C7}" destId="{218024A9-3452-4C56-B334-851EA282E0D8}" srcOrd="1" destOrd="0" presId="urn:microsoft.com/office/officeart/2005/8/layout/lProcess2"/>
    <dgm:cxn modelId="{0E5C46BC-C476-4954-B898-286F08616013}" type="presParOf" srcId="{372B9755-7E82-4D60-B4C8-AF5AE0BA29C7}" destId="{77AE06C3-B392-4D5A-AF12-A294758BDA8F}" srcOrd="2" destOrd="0" presId="urn:microsoft.com/office/officeart/2005/8/layout/lProcess2"/>
    <dgm:cxn modelId="{3D595DCF-3DBC-4FFD-B478-D3A8CD34F8FE}" type="presParOf" srcId="{77AE06C3-B392-4D5A-AF12-A294758BDA8F}" destId="{5106EEF2-2F03-419D-8CA4-73796A3DA250}" srcOrd="0" destOrd="0" presId="urn:microsoft.com/office/officeart/2005/8/layout/lProcess2"/>
    <dgm:cxn modelId="{05186D80-2B72-4C25-BC53-4209C58178B4}" type="presParOf" srcId="{77AE06C3-B392-4D5A-AF12-A294758BDA8F}" destId="{8C904579-FDCA-4EED-888A-571610FBE278}" srcOrd="1" destOrd="0" presId="urn:microsoft.com/office/officeart/2005/8/layout/lProcess2"/>
    <dgm:cxn modelId="{7F2F46AD-4BD0-438B-A45E-1C192441BD19}" type="presParOf" srcId="{77AE06C3-B392-4D5A-AF12-A294758BDA8F}" destId="{409686AE-835A-4C83-B5DB-4B9098269B50}" srcOrd="2" destOrd="0" presId="urn:microsoft.com/office/officeart/2005/8/layout/lProcess2"/>
    <dgm:cxn modelId="{318A50C8-EB00-44D1-AAE1-6D97AAB1B8FE}" type="presParOf" srcId="{409686AE-835A-4C83-B5DB-4B9098269B50}" destId="{F2963807-849C-429D-9842-6527BB9C95D1}" srcOrd="0" destOrd="0" presId="urn:microsoft.com/office/officeart/2005/8/layout/lProcess2"/>
    <dgm:cxn modelId="{4FA90276-EB63-4509-8C0E-4F73C6E62B98}" type="presParOf" srcId="{F2963807-849C-429D-9842-6527BB9C95D1}" destId="{378E6576-8FD7-40B8-9AD8-E52A344E7859}" srcOrd="0" destOrd="0" presId="urn:microsoft.com/office/officeart/2005/8/layout/lProcess2"/>
    <dgm:cxn modelId="{D564010B-64B2-4935-9130-464EBF2D6B44}" type="presParOf" srcId="{F2963807-849C-429D-9842-6527BB9C95D1}" destId="{6CD2B872-ED83-48A0-B1DD-D943C39D7664}" srcOrd="1" destOrd="0" presId="urn:microsoft.com/office/officeart/2005/8/layout/lProcess2"/>
    <dgm:cxn modelId="{54A1C7AB-6C34-49CC-8E52-F548245111DC}" type="presParOf" srcId="{F2963807-849C-429D-9842-6527BB9C95D1}" destId="{E6E23418-36EA-4DF9-AD21-68B7ADB7A910}" srcOrd="2" destOrd="0" presId="urn:microsoft.com/office/officeart/2005/8/layout/lProcess2"/>
    <dgm:cxn modelId="{6B499CD0-9785-4296-849F-3F513A670270}" type="presParOf" srcId="{F2963807-849C-429D-9842-6527BB9C95D1}" destId="{EFE13901-0AF7-4C8E-9689-BBD92337ABF5}" srcOrd="3" destOrd="0" presId="urn:microsoft.com/office/officeart/2005/8/layout/lProcess2"/>
    <dgm:cxn modelId="{371FE8ED-1636-44CC-9508-E6FA0CCA4D83}" type="presParOf" srcId="{F2963807-849C-429D-9842-6527BB9C95D1}" destId="{94D4A90D-E8DE-447A-85AC-7C2C0E816A40}" srcOrd="4" destOrd="0" presId="urn:microsoft.com/office/officeart/2005/8/layout/lProcess2"/>
    <dgm:cxn modelId="{0E58742A-CE63-4183-8CB8-6502AE5D03D3}" type="presParOf" srcId="{372B9755-7E82-4D60-B4C8-AF5AE0BA29C7}" destId="{9EAA6A28-EF2A-4198-A1E7-CF78A087CE8B}" srcOrd="3" destOrd="0" presId="urn:microsoft.com/office/officeart/2005/8/layout/lProcess2"/>
    <dgm:cxn modelId="{26FC8D07-B7A8-4AE2-A401-60A692BF3C6B}" type="presParOf" srcId="{372B9755-7E82-4D60-B4C8-AF5AE0BA29C7}" destId="{AB81A62D-3F0F-4D0D-8A21-902CB4C5BBBC}" srcOrd="4" destOrd="0" presId="urn:microsoft.com/office/officeart/2005/8/layout/lProcess2"/>
    <dgm:cxn modelId="{71284033-3584-4077-ABA6-BEC440FE5CFA}" type="presParOf" srcId="{AB81A62D-3F0F-4D0D-8A21-902CB4C5BBBC}" destId="{A5799081-4870-4C74-9C8E-5729950D0A08}" srcOrd="0" destOrd="0" presId="urn:microsoft.com/office/officeart/2005/8/layout/lProcess2"/>
    <dgm:cxn modelId="{F3627BD8-1D05-4136-9D44-3BFCC617265A}" type="presParOf" srcId="{AB81A62D-3F0F-4D0D-8A21-902CB4C5BBBC}" destId="{3C3E53EC-7A43-4AB4-9EB3-B6385F45C477}" srcOrd="1" destOrd="0" presId="urn:microsoft.com/office/officeart/2005/8/layout/lProcess2"/>
    <dgm:cxn modelId="{4E402D6D-DFE6-4890-98B6-BC9125C49887}" type="presParOf" srcId="{AB81A62D-3F0F-4D0D-8A21-902CB4C5BBBC}" destId="{EC2DF0C2-732D-462B-B89F-34C5CA0C2CFA}" srcOrd="2" destOrd="0" presId="urn:microsoft.com/office/officeart/2005/8/layout/lProcess2"/>
    <dgm:cxn modelId="{42D16B41-8AA3-417B-9334-12399AE725D8}" type="presParOf" srcId="{EC2DF0C2-732D-462B-B89F-34C5CA0C2CFA}" destId="{D6677D46-F304-47D3-A5E1-9423BE538065}" srcOrd="0" destOrd="0" presId="urn:microsoft.com/office/officeart/2005/8/layout/lProcess2"/>
    <dgm:cxn modelId="{50B6E81E-EBE6-4253-9E43-3E45F78B7CD9}" type="presParOf" srcId="{D6677D46-F304-47D3-A5E1-9423BE538065}" destId="{CFCED342-8B4C-4664-9E54-ECBDD7DFDB53}" srcOrd="0" destOrd="0" presId="urn:microsoft.com/office/officeart/2005/8/layout/lProcess2"/>
    <dgm:cxn modelId="{AFFCFE0D-AEB5-44FC-84B9-93AFA899C88C}" type="presParOf" srcId="{D6677D46-F304-47D3-A5E1-9423BE538065}" destId="{99FC781B-A468-4AE2-8E51-814059F9C28A}" srcOrd="1" destOrd="0" presId="urn:microsoft.com/office/officeart/2005/8/layout/lProcess2"/>
    <dgm:cxn modelId="{89F916A5-7D1B-490E-9BED-692DC4329E26}" type="presParOf" srcId="{D6677D46-F304-47D3-A5E1-9423BE538065}" destId="{0581E4B6-9F7C-463D-8207-4B8949972C19}" srcOrd="2" destOrd="0" presId="urn:microsoft.com/office/officeart/2005/8/layout/lProcess2"/>
    <dgm:cxn modelId="{87261C37-7A83-4B42-A446-890CE22A302F}" type="presParOf" srcId="{D6677D46-F304-47D3-A5E1-9423BE538065}" destId="{9D4E906F-1029-46E9-8780-8773DC8C9ADF}" srcOrd="3" destOrd="0" presId="urn:microsoft.com/office/officeart/2005/8/layout/lProcess2"/>
    <dgm:cxn modelId="{1BA90333-9173-4D5C-8722-ACC5174DC046}" type="presParOf" srcId="{D6677D46-F304-47D3-A5E1-9423BE538065}" destId="{75654BBB-CBDC-4D8F-ABAF-97488D452318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3F68D3-4AA5-4787-8190-27A66C42BE53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CE471FD-A446-4CEF-8837-5B09469B33BF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phải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đảm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đem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lợi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ích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E5079F-6141-4C85-AFD6-F257B60E1434}" type="parTrans" cxnId="{B3D5F965-3C84-4E67-B3D8-812DA17E4385}">
      <dgm:prSet/>
      <dgm:spPr/>
      <dgm:t>
        <a:bodyPr/>
        <a:lstStyle/>
        <a:p>
          <a:endParaRPr lang="en-US"/>
        </a:p>
      </dgm:t>
    </dgm:pt>
    <dgm:pt modelId="{F2A26B99-748C-4157-9882-6771C511490C}" type="sibTrans" cxnId="{B3D5F965-3C84-4E67-B3D8-812DA17E4385}">
      <dgm:prSet/>
      <dgm:spPr/>
      <dgm:t>
        <a:bodyPr/>
        <a:lstStyle/>
        <a:p>
          <a:endParaRPr lang="en-US"/>
        </a:p>
      </dgm:t>
    </dgm:pt>
    <dgm:pt modelId="{21FB78F0-8116-4D4E-95FE-84677597F538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nối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dữ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liệu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nguồn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vị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doanh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) –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đảm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Đủ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Sạch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</a:p>
      </dgm:t>
    </dgm:pt>
    <dgm:pt modelId="{6508C376-69F7-4698-8E9D-03416FADAD72}" type="parTrans" cxnId="{993570B1-32A7-403E-84A2-547010472D2C}">
      <dgm:prSet/>
      <dgm:spPr/>
      <dgm:t>
        <a:bodyPr/>
        <a:lstStyle/>
        <a:p>
          <a:endParaRPr lang="en-US"/>
        </a:p>
      </dgm:t>
    </dgm:pt>
    <dgm:pt modelId="{4F605BF1-BF72-4BBD-8F49-EF84EEDAD8D1}" type="sibTrans" cxnId="{993570B1-32A7-403E-84A2-547010472D2C}">
      <dgm:prSet/>
      <dgm:spPr/>
      <dgm:t>
        <a:bodyPr/>
        <a:lstStyle/>
        <a:p>
          <a:endParaRPr lang="en-US"/>
        </a:p>
      </dgm:t>
    </dgm:pt>
    <dgm:pt modelId="{482DFD95-260D-429C-96B3-A6CF4B5E8EBD}">
      <dgm:prSet phldrT="[Text]"/>
      <dgm:spPr/>
      <dgm:t>
        <a:bodyPr/>
        <a:lstStyle/>
        <a:p>
          <a:r>
            <a:rPr lang="en-US" dirty="0" err="1"/>
            <a:t>Xây</a:t>
          </a:r>
          <a:r>
            <a:rPr lang="en-US" dirty="0"/>
            <a:t> </a:t>
          </a:r>
          <a:r>
            <a:rPr lang="en-US" dirty="0" err="1"/>
            <a:t>dựng</a:t>
          </a:r>
          <a:r>
            <a:rPr lang="en-US" dirty="0"/>
            <a:t> </a:t>
          </a:r>
          <a:r>
            <a:rPr lang="en-US" dirty="0" err="1"/>
            <a:t>một</a:t>
          </a:r>
          <a:r>
            <a:rPr lang="en-US" dirty="0"/>
            <a:t> </a:t>
          </a:r>
          <a:r>
            <a:rPr lang="en-US" dirty="0" err="1"/>
            <a:t>nền</a:t>
          </a:r>
          <a:r>
            <a:rPr lang="en-US" dirty="0"/>
            <a:t> </a:t>
          </a:r>
          <a:r>
            <a:rPr lang="en-US" dirty="0" err="1"/>
            <a:t>tảng</a:t>
          </a:r>
          <a:r>
            <a:rPr lang="en-US" dirty="0"/>
            <a:t> </a:t>
          </a:r>
          <a:r>
            <a:rPr lang="en-US" dirty="0" err="1"/>
            <a:t>điều</a:t>
          </a:r>
          <a:r>
            <a:rPr lang="en-US" dirty="0"/>
            <a:t> </a:t>
          </a:r>
          <a:r>
            <a:rPr lang="en-US" dirty="0" err="1"/>
            <a:t>hành</a:t>
          </a:r>
          <a:r>
            <a:rPr lang="en-US" dirty="0"/>
            <a:t> </a:t>
          </a:r>
          <a:r>
            <a:rPr lang="en-US" dirty="0" err="1"/>
            <a:t>thống</a:t>
          </a:r>
          <a:r>
            <a:rPr lang="en-US" dirty="0"/>
            <a:t> </a:t>
          </a:r>
          <a:r>
            <a:rPr lang="en-US" dirty="0" err="1"/>
            <a:t>nhất</a:t>
          </a:r>
          <a:r>
            <a:rPr lang="en-US" dirty="0"/>
            <a:t>, </a:t>
          </a:r>
          <a:r>
            <a:rPr lang="en-US" dirty="0" err="1"/>
            <a:t>tích</a:t>
          </a:r>
          <a:r>
            <a:rPr lang="en-US" dirty="0"/>
            <a:t> </a:t>
          </a:r>
          <a:r>
            <a:rPr lang="en-US" dirty="0" err="1"/>
            <a:t>hợp</a:t>
          </a:r>
          <a:r>
            <a:rPr lang="en-US" dirty="0"/>
            <a:t> </a:t>
          </a:r>
          <a:r>
            <a:rPr lang="en-US" dirty="0" err="1"/>
            <a:t>nhiều</a:t>
          </a:r>
          <a:r>
            <a:rPr lang="en-US" dirty="0"/>
            <a:t> </a:t>
          </a:r>
          <a:r>
            <a:rPr lang="en-US" dirty="0" err="1"/>
            <a:t>ứng</a:t>
          </a:r>
          <a:r>
            <a:rPr lang="en-US" dirty="0"/>
            <a:t> </a:t>
          </a:r>
          <a:r>
            <a:rPr lang="en-US" dirty="0" err="1"/>
            <a:t>dụng</a:t>
          </a:r>
          <a:r>
            <a:rPr lang="en-US" dirty="0"/>
            <a:t> </a:t>
          </a:r>
          <a:r>
            <a:rPr lang="en-US" dirty="0" err="1"/>
            <a:t>cho</a:t>
          </a:r>
          <a:r>
            <a:rPr lang="en-US" dirty="0"/>
            <a:t> </a:t>
          </a:r>
          <a:r>
            <a:rPr lang="en-US" dirty="0" err="1"/>
            <a:t>thiết</a:t>
          </a:r>
          <a:r>
            <a:rPr lang="en-US" dirty="0"/>
            <a:t> </a:t>
          </a:r>
          <a:r>
            <a:rPr lang="en-US" dirty="0" err="1"/>
            <a:t>bị</a:t>
          </a:r>
          <a:r>
            <a:rPr lang="en-US" dirty="0"/>
            <a:t> di </a:t>
          </a:r>
          <a:r>
            <a:rPr lang="en-US" dirty="0" err="1"/>
            <a:t>động</a:t>
          </a:r>
          <a:endParaRPr lang="en-US" dirty="0"/>
        </a:p>
      </dgm:t>
    </dgm:pt>
    <dgm:pt modelId="{EF002C67-E522-4AA0-BCCF-6143E8841542}" type="parTrans" cxnId="{E1089189-A395-4AF7-B883-3827FCD81367}">
      <dgm:prSet/>
      <dgm:spPr/>
      <dgm:t>
        <a:bodyPr/>
        <a:lstStyle/>
        <a:p>
          <a:endParaRPr lang="en-US"/>
        </a:p>
      </dgm:t>
    </dgm:pt>
    <dgm:pt modelId="{07F8F9C8-7887-4D96-813F-911038A6B52D}" type="sibTrans" cxnId="{E1089189-A395-4AF7-B883-3827FCD81367}">
      <dgm:prSet/>
      <dgm:spPr/>
      <dgm:t>
        <a:bodyPr/>
        <a:lstStyle/>
        <a:p>
          <a:endParaRPr lang="en-US"/>
        </a:p>
      </dgm:t>
    </dgm:pt>
    <dgm:pt modelId="{9A643231-B889-4CAA-9D3E-806C56B8FF92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toàn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diện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phòng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834043-0FA7-46FE-89A6-37FC50362799}" type="parTrans" cxnId="{BEC83BFE-54F8-4039-81ED-8447D40892B0}">
      <dgm:prSet/>
      <dgm:spPr/>
      <dgm:t>
        <a:bodyPr/>
        <a:lstStyle/>
        <a:p>
          <a:endParaRPr lang="en-GB"/>
        </a:p>
      </dgm:t>
    </dgm:pt>
    <dgm:pt modelId="{6C419EAF-810D-4E29-86DE-B77B2A531C1E}" type="sibTrans" cxnId="{BEC83BFE-54F8-4039-81ED-8447D40892B0}">
      <dgm:prSet/>
      <dgm:spPr/>
      <dgm:t>
        <a:bodyPr/>
        <a:lstStyle/>
        <a:p>
          <a:endParaRPr lang="en-GB"/>
        </a:p>
      </dgm:t>
    </dgm:pt>
    <dgm:pt modelId="{6B9066C2-B0C3-4E51-A783-1ADF4AB4345D}" type="pres">
      <dgm:prSet presAssocID="{9A3F68D3-4AA5-4787-8190-27A66C42BE5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BF1CAF2-2D29-4D93-880F-961571F971A1}" type="pres">
      <dgm:prSet presAssocID="{BCE471FD-A446-4CEF-8837-5B09469B33BF}" presName="parentLin" presStyleCnt="0"/>
      <dgm:spPr/>
    </dgm:pt>
    <dgm:pt modelId="{2D73A103-E9D3-4B15-9A1C-5C2985D1607C}" type="pres">
      <dgm:prSet presAssocID="{BCE471FD-A446-4CEF-8837-5B09469B33BF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82DE9779-4762-4346-A500-FF87627B45B5}" type="pres">
      <dgm:prSet presAssocID="{BCE471FD-A446-4CEF-8837-5B09469B33BF}" presName="parentText" presStyleLbl="node1" presStyleIdx="0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65215C-756B-43C0-A5A9-3AF6D0DCEB38}" type="pres">
      <dgm:prSet presAssocID="{BCE471FD-A446-4CEF-8837-5B09469B33BF}" presName="negativeSpace" presStyleCnt="0"/>
      <dgm:spPr/>
    </dgm:pt>
    <dgm:pt modelId="{64FED98A-8129-43EF-81A0-32E5D4F7D080}" type="pres">
      <dgm:prSet presAssocID="{BCE471FD-A446-4CEF-8837-5B09469B33BF}" presName="childText" presStyleLbl="conFgAcc1" presStyleIdx="0" presStyleCnt="4">
        <dgm:presLayoutVars>
          <dgm:bulletEnabled val="1"/>
        </dgm:presLayoutVars>
      </dgm:prSet>
      <dgm:spPr/>
    </dgm:pt>
    <dgm:pt modelId="{F6C09FF9-F893-4C9E-BEE4-11A2414A319D}" type="pres">
      <dgm:prSet presAssocID="{F2A26B99-748C-4157-9882-6771C511490C}" presName="spaceBetweenRectangles" presStyleCnt="0"/>
      <dgm:spPr/>
    </dgm:pt>
    <dgm:pt modelId="{0DF5C211-B43B-46E8-8BFE-FCA065E31D66}" type="pres">
      <dgm:prSet presAssocID="{9A643231-B889-4CAA-9D3E-806C56B8FF92}" presName="parentLin" presStyleCnt="0"/>
      <dgm:spPr/>
    </dgm:pt>
    <dgm:pt modelId="{CE031268-61DD-464A-812F-4173D3B81B23}" type="pres">
      <dgm:prSet presAssocID="{9A643231-B889-4CAA-9D3E-806C56B8FF92}" presName="parentLeftMargin" presStyleLbl="node1" presStyleIdx="0" presStyleCnt="4" custScaleX="142857"/>
      <dgm:spPr/>
      <dgm:t>
        <a:bodyPr/>
        <a:lstStyle/>
        <a:p>
          <a:endParaRPr lang="en-US"/>
        </a:p>
      </dgm:t>
    </dgm:pt>
    <dgm:pt modelId="{B19D5E25-CACF-4EB6-B453-902737EE3D48}" type="pres">
      <dgm:prSet presAssocID="{9A643231-B889-4CAA-9D3E-806C56B8FF92}" presName="parentText" presStyleLbl="node1" presStyleIdx="1" presStyleCnt="4" custScaleX="147373" custLinFactNeighborX="-29963" custLinFactNeighborY="294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BB5A66-2908-4C25-9F19-C887BB8F5F6E}" type="pres">
      <dgm:prSet presAssocID="{9A643231-B889-4CAA-9D3E-806C56B8FF92}" presName="negativeSpace" presStyleCnt="0"/>
      <dgm:spPr/>
    </dgm:pt>
    <dgm:pt modelId="{38884DE7-6C31-4C6A-891E-891DBD0FA30A}" type="pres">
      <dgm:prSet presAssocID="{9A643231-B889-4CAA-9D3E-806C56B8FF92}" presName="childText" presStyleLbl="conFgAcc1" presStyleIdx="1" presStyleCnt="4">
        <dgm:presLayoutVars>
          <dgm:bulletEnabled val="1"/>
        </dgm:presLayoutVars>
      </dgm:prSet>
      <dgm:spPr/>
    </dgm:pt>
    <dgm:pt modelId="{C9437E8A-9495-42F7-9F09-3CC038D76721}" type="pres">
      <dgm:prSet presAssocID="{6C419EAF-810D-4E29-86DE-B77B2A531C1E}" presName="spaceBetweenRectangles" presStyleCnt="0"/>
      <dgm:spPr/>
    </dgm:pt>
    <dgm:pt modelId="{827D3AEE-6F8D-4BAC-B738-81F8D181B1D5}" type="pres">
      <dgm:prSet presAssocID="{21FB78F0-8116-4D4E-95FE-84677597F538}" presName="parentLin" presStyleCnt="0"/>
      <dgm:spPr/>
    </dgm:pt>
    <dgm:pt modelId="{06BBDF63-8588-41CC-8182-4938BCA9A3E6}" type="pres">
      <dgm:prSet presAssocID="{21FB78F0-8116-4D4E-95FE-84677597F538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FC3BCE38-2753-4BCF-945B-681FA8DFC98C}" type="pres">
      <dgm:prSet presAssocID="{21FB78F0-8116-4D4E-95FE-84677597F538}" presName="parentText" presStyleLbl="node1" presStyleIdx="2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A9D8F9-B093-4674-B5AB-749305836CE0}" type="pres">
      <dgm:prSet presAssocID="{21FB78F0-8116-4D4E-95FE-84677597F538}" presName="negativeSpace" presStyleCnt="0"/>
      <dgm:spPr/>
    </dgm:pt>
    <dgm:pt modelId="{B7E9AAF8-A2C9-45C3-A76F-8407204DACE6}" type="pres">
      <dgm:prSet presAssocID="{21FB78F0-8116-4D4E-95FE-84677597F538}" presName="childText" presStyleLbl="conFgAcc1" presStyleIdx="2" presStyleCnt="4" custLinFactNeighborX="617" custLinFactNeighborY="-19147">
        <dgm:presLayoutVars>
          <dgm:bulletEnabled val="1"/>
        </dgm:presLayoutVars>
      </dgm:prSet>
      <dgm:spPr/>
    </dgm:pt>
    <dgm:pt modelId="{166FA6FD-A783-4296-87F7-DC4389230AA3}" type="pres">
      <dgm:prSet presAssocID="{4F605BF1-BF72-4BBD-8F49-EF84EEDAD8D1}" presName="spaceBetweenRectangles" presStyleCnt="0"/>
      <dgm:spPr/>
    </dgm:pt>
    <dgm:pt modelId="{63548655-11E0-4CFC-ADF4-FBCA061B4CD6}" type="pres">
      <dgm:prSet presAssocID="{482DFD95-260D-429C-96B3-A6CF4B5E8EBD}" presName="parentLin" presStyleCnt="0"/>
      <dgm:spPr/>
    </dgm:pt>
    <dgm:pt modelId="{65E18329-25CF-4EC3-9CC4-AF7549B2EC6B}" type="pres">
      <dgm:prSet presAssocID="{482DFD95-260D-429C-96B3-A6CF4B5E8EBD}" presName="parentLeftMargin" presStyleLbl="node1" presStyleIdx="2" presStyleCnt="4" custScaleX="142857"/>
      <dgm:spPr/>
      <dgm:t>
        <a:bodyPr/>
        <a:lstStyle/>
        <a:p>
          <a:endParaRPr lang="en-US"/>
        </a:p>
      </dgm:t>
    </dgm:pt>
    <dgm:pt modelId="{83833357-238A-4CAD-B523-F354BA2DB327}" type="pres">
      <dgm:prSet presAssocID="{482DFD95-260D-429C-96B3-A6CF4B5E8EBD}" presName="parentText" presStyleLbl="node1" presStyleIdx="3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B11084-9641-496A-9E6C-7965099539CD}" type="pres">
      <dgm:prSet presAssocID="{482DFD95-260D-429C-96B3-A6CF4B5E8EBD}" presName="negativeSpace" presStyleCnt="0"/>
      <dgm:spPr/>
    </dgm:pt>
    <dgm:pt modelId="{AC656A1E-6EDF-45A4-8259-48951D1F6658}" type="pres">
      <dgm:prSet presAssocID="{482DFD95-260D-429C-96B3-A6CF4B5E8EBD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1C84630B-64ED-475A-B66E-5A22F0690584}" type="presOf" srcId="{9A643231-B889-4CAA-9D3E-806C56B8FF92}" destId="{CE031268-61DD-464A-812F-4173D3B81B23}" srcOrd="0" destOrd="0" presId="urn:microsoft.com/office/officeart/2005/8/layout/list1"/>
    <dgm:cxn modelId="{BEC83BFE-54F8-4039-81ED-8447D40892B0}" srcId="{9A3F68D3-4AA5-4787-8190-27A66C42BE53}" destId="{9A643231-B889-4CAA-9D3E-806C56B8FF92}" srcOrd="1" destOrd="0" parTransId="{E8834043-0FA7-46FE-89A6-37FC50362799}" sibTransId="{6C419EAF-810D-4E29-86DE-B77B2A531C1E}"/>
    <dgm:cxn modelId="{B3D5F965-3C84-4E67-B3D8-812DA17E4385}" srcId="{9A3F68D3-4AA5-4787-8190-27A66C42BE53}" destId="{BCE471FD-A446-4CEF-8837-5B09469B33BF}" srcOrd="0" destOrd="0" parTransId="{FCE5079F-6141-4C85-AFD6-F257B60E1434}" sibTransId="{F2A26B99-748C-4157-9882-6771C511490C}"/>
    <dgm:cxn modelId="{38D1F625-A4C1-481E-96A5-74A88C18575F}" type="presOf" srcId="{21FB78F0-8116-4D4E-95FE-84677597F538}" destId="{06BBDF63-8588-41CC-8182-4938BCA9A3E6}" srcOrd="0" destOrd="0" presId="urn:microsoft.com/office/officeart/2005/8/layout/list1"/>
    <dgm:cxn modelId="{53DA316B-FB55-4365-9541-6C3B3916A004}" type="presOf" srcId="{21FB78F0-8116-4D4E-95FE-84677597F538}" destId="{FC3BCE38-2753-4BCF-945B-681FA8DFC98C}" srcOrd="1" destOrd="0" presId="urn:microsoft.com/office/officeart/2005/8/layout/list1"/>
    <dgm:cxn modelId="{8405D053-648A-469C-9507-D72DE64012C9}" type="presOf" srcId="{482DFD95-260D-429C-96B3-A6CF4B5E8EBD}" destId="{65E18329-25CF-4EC3-9CC4-AF7549B2EC6B}" srcOrd="0" destOrd="0" presId="urn:microsoft.com/office/officeart/2005/8/layout/list1"/>
    <dgm:cxn modelId="{E1089189-A395-4AF7-B883-3827FCD81367}" srcId="{9A3F68D3-4AA5-4787-8190-27A66C42BE53}" destId="{482DFD95-260D-429C-96B3-A6CF4B5E8EBD}" srcOrd="3" destOrd="0" parTransId="{EF002C67-E522-4AA0-BCCF-6143E8841542}" sibTransId="{07F8F9C8-7887-4D96-813F-911038A6B52D}"/>
    <dgm:cxn modelId="{BC11619E-8E36-49ED-A645-D0B6C0FA4DFA}" type="presOf" srcId="{BCE471FD-A446-4CEF-8837-5B09469B33BF}" destId="{82DE9779-4762-4346-A500-FF87627B45B5}" srcOrd="1" destOrd="0" presId="urn:microsoft.com/office/officeart/2005/8/layout/list1"/>
    <dgm:cxn modelId="{193BCA21-5B22-4BF8-9D5F-3DE18D44078C}" type="presOf" srcId="{9A643231-B889-4CAA-9D3E-806C56B8FF92}" destId="{B19D5E25-CACF-4EB6-B453-902737EE3D48}" srcOrd="1" destOrd="0" presId="urn:microsoft.com/office/officeart/2005/8/layout/list1"/>
    <dgm:cxn modelId="{61E17815-D681-418F-BEBA-100EFF505A68}" type="presOf" srcId="{482DFD95-260D-429C-96B3-A6CF4B5E8EBD}" destId="{83833357-238A-4CAD-B523-F354BA2DB327}" srcOrd="1" destOrd="0" presId="urn:microsoft.com/office/officeart/2005/8/layout/list1"/>
    <dgm:cxn modelId="{1D792F8D-0DF7-4464-A6A8-54F37D1CCA1F}" type="presOf" srcId="{9A3F68D3-4AA5-4787-8190-27A66C42BE53}" destId="{6B9066C2-B0C3-4E51-A783-1ADF4AB4345D}" srcOrd="0" destOrd="0" presId="urn:microsoft.com/office/officeart/2005/8/layout/list1"/>
    <dgm:cxn modelId="{BF5CE8C4-C423-4859-925E-594563750CEA}" type="presOf" srcId="{BCE471FD-A446-4CEF-8837-5B09469B33BF}" destId="{2D73A103-E9D3-4B15-9A1C-5C2985D1607C}" srcOrd="0" destOrd="0" presId="urn:microsoft.com/office/officeart/2005/8/layout/list1"/>
    <dgm:cxn modelId="{993570B1-32A7-403E-84A2-547010472D2C}" srcId="{9A3F68D3-4AA5-4787-8190-27A66C42BE53}" destId="{21FB78F0-8116-4D4E-95FE-84677597F538}" srcOrd="2" destOrd="0" parTransId="{6508C376-69F7-4698-8E9D-03416FADAD72}" sibTransId="{4F605BF1-BF72-4BBD-8F49-EF84EEDAD8D1}"/>
    <dgm:cxn modelId="{D1B797E6-A1DB-40DE-9202-84109EFE3907}" type="presParOf" srcId="{6B9066C2-B0C3-4E51-A783-1ADF4AB4345D}" destId="{FBF1CAF2-2D29-4D93-880F-961571F971A1}" srcOrd="0" destOrd="0" presId="urn:microsoft.com/office/officeart/2005/8/layout/list1"/>
    <dgm:cxn modelId="{9C6C978A-3C04-4BBA-9E92-EF86A23F51A7}" type="presParOf" srcId="{FBF1CAF2-2D29-4D93-880F-961571F971A1}" destId="{2D73A103-E9D3-4B15-9A1C-5C2985D1607C}" srcOrd="0" destOrd="0" presId="urn:microsoft.com/office/officeart/2005/8/layout/list1"/>
    <dgm:cxn modelId="{686E9828-39D0-4F44-84F0-0E78EE87D537}" type="presParOf" srcId="{FBF1CAF2-2D29-4D93-880F-961571F971A1}" destId="{82DE9779-4762-4346-A500-FF87627B45B5}" srcOrd="1" destOrd="0" presId="urn:microsoft.com/office/officeart/2005/8/layout/list1"/>
    <dgm:cxn modelId="{B0A93F19-EB13-4C5A-A0C8-08C583D46176}" type="presParOf" srcId="{6B9066C2-B0C3-4E51-A783-1ADF4AB4345D}" destId="{F665215C-756B-43C0-A5A9-3AF6D0DCEB38}" srcOrd="1" destOrd="0" presId="urn:microsoft.com/office/officeart/2005/8/layout/list1"/>
    <dgm:cxn modelId="{6F73D2DC-A1DF-4F24-AAAF-862E10874411}" type="presParOf" srcId="{6B9066C2-B0C3-4E51-A783-1ADF4AB4345D}" destId="{64FED98A-8129-43EF-81A0-32E5D4F7D080}" srcOrd="2" destOrd="0" presId="urn:microsoft.com/office/officeart/2005/8/layout/list1"/>
    <dgm:cxn modelId="{736015A8-1E7F-4D57-8B9A-CAFCDC3A25C3}" type="presParOf" srcId="{6B9066C2-B0C3-4E51-A783-1ADF4AB4345D}" destId="{F6C09FF9-F893-4C9E-BEE4-11A2414A319D}" srcOrd="3" destOrd="0" presId="urn:microsoft.com/office/officeart/2005/8/layout/list1"/>
    <dgm:cxn modelId="{C37A8600-C017-4AA6-A7A4-69D985B1DCAE}" type="presParOf" srcId="{6B9066C2-B0C3-4E51-A783-1ADF4AB4345D}" destId="{0DF5C211-B43B-46E8-8BFE-FCA065E31D66}" srcOrd="4" destOrd="0" presId="urn:microsoft.com/office/officeart/2005/8/layout/list1"/>
    <dgm:cxn modelId="{BB3B0A85-A04E-4126-A5BB-B67CB34E9087}" type="presParOf" srcId="{0DF5C211-B43B-46E8-8BFE-FCA065E31D66}" destId="{CE031268-61DD-464A-812F-4173D3B81B23}" srcOrd="0" destOrd="0" presId="urn:microsoft.com/office/officeart/2005/8/layout/list1"/>
    <dgm:cxn modelId="{C4B210E6-B6A8-466F-92D4-481DF953B795}" type="presParOf" srcId="{0DF5C211-B43B-46E8-8BFE-FCA065E31D66}" destId="{B19D5E25-CACF-4EB6-B453-902737EE3D48}" srcOrd="1" destOrd="0" presId="urn:microsoft.com/office/officeart/2005/8/layout/list1"/>
    <dgm:cxn modelId="{E943007B-CDB3-4E29-9E0A-AA062E8C2664}" type="presParOf" srcId="{6B9066C2-B0C3-4E51-A783-1ADF4AB4345D}" destId="{2BBB5A66-2908-4C25-9F19-C887BB8F5F6E}" srcOrd="5" destOrd="0" presId="urn:microsoft.com/office/officeart/2005/8/layout/list1"/>
    <dgm:cxn modelId="{2F745F6C-C121-40AC-9405-7C96BD09612F}" type="presParOf" srcId="{6B9066C2-B0C3-4E51-A783-1ADF4AB4345D}" destId="{38884DE7-6C31-4C6A-891E-891DBD0FA30A}" srcOrd="6" destOrd="0" presId="urn:microsoft.com/office/officeart/2005/8/layout/list1"/>
    <dgm:cxn modelId="{AED376DE-251E-4B4F-9D30-E323F2132C2F}" type="presParOf" srcId="{6B9066C2-B0C3-4E51-A783-1ADF4AB4345D}" destId="{C9437E8A-9495-42F7-9F09-3CC038D76721}" srcOrd="7" destOrd="0" presId="urn:microsoft.com/office/officeart/2005/8/layout/list1"/>
    <dgm:cxn modelId="{82017665-0458-49A6-954D-1DC0F2F3F3DF}" type="presParOf" srcId="{6B9066C2-B0C3-4E51-A783-1ADF4AB4345D}" destId="{827D3AEE-6F8D-4BAC-B738-81F8D181B1D5}" srcOrd="8" destOrd="0" presId="urn:microsoft.com/office/officeart/2005/8/layout/list1"/>
    <dgm:cxn modelId="{6AA7411F-BEDE-4F01-A9EF-61493958546E}" type="presParOf" srcId="{827D3AEE-6F8D-4BAC-B738-81F8D181B1D5}" destId="{06BBDF63-8588-41CC-8182-4938BCA9A3E6}" srcOrd="0" destOrd="0" presId="urn:microsoft.com/office/officeart/2005/8/layout/list1"/>
    <dgm:cxn modelId="{620CE49E-1FFF-4B27-AD75-5C6E2536C03B}" type="presParOf" srcId="{827D3AEE-6F8D-4BAC-B738-81F8D181B1D5}" destId="{FC3BCE38-2753-4BCF-945B-681FA8DFC98C}" srcOrd="1" destOrd="0" presId="urn:microsoft.com/office/officeart/2005/8/layout/list1"/>
    <dgm:cxn modelId="{9DD36709-883E-424E-A6A3-DC5275AAB889}" type="presParOf" srcId="{6B9066C2-B0C3-4E51-A783-1ADF4AB4345D}" destId="{15A9D8F9-B093-4674-B5AB-749305836CE0}" srcOrd="9" destOrd="0" presId="urn:microsoft.com/office/officeart/2005/8/layout/list1"/>
    <dgm:cxn modelId="{E37DEB9F-1330-4E5C-8E78-811B0C682760}" type="presParOf" srcId="{6B9066C2-B0C3-4E51-A783-1ADF4AB4345D}" destId="{B7E9AAF8-A2C9-45C3-A76F-8407204DACE6}" srcOrd="10" destOrd="0" presId="urn:microsoft.com/office/officeart/2005/8/layout/list1"/>
    <dgm:cxn modelId="{B99C288C-976F-4822-9BDF-3A05168B90EC}" type="presParOf" srcId="{6B9066C2-B0C3-4E51-A783-1ADF4AB4345D}" destId="{166FA6FD-A783-4296-87F7-DC4389230AA3}" srcOrd="11" destOrd="0" presId="urn:microsoft.com/office/officeart/2005/8/layout/list1"/>
    <dgm:cxn modelId="{BDB8935C-9D5B-4849-AB44-8E7C6E34B599}" type="presParOf" srcId="{6B9066C2-B0C3-4E51-A783-1ADF4AB4345D}" destId="{63548655-11E0-4CFC-ADF4-FBCA061B4CD6}" srcOrd="12" destOrd="0" presId="urn:microsoft.com/office/officeart/2005/8/layout/list1"/>
    <dgm:cxn modelId="{E7ECF002-791A-4EA6-AC8B-3E2C0305DD40}" type="presParOf" srcId="{63548655-11E0-4CFC-ADF4-FBCA061B4CD6}" destId="{65E18329-25CF-4EC3-9CC4-AF7549B2EC6B}" srcOrd="0" destOrd="0" presId="urn:microsoft.com/office/officeart/2005/8/layout/list1"/>
    <dgm:cxn modelId="{E72141A3-11FE-417E-97AE-862082369DFE}" type="presParOf" srcId="{63548655-11E0-4CFC-ADF4-FBCA061B4CD6}" destId="{83833357-238A-4CAD-B523-F354BA2DB327}" srcOrd="1" destOrd="0" presId="urn:microsoft.com/office/officeart/2005/8/layout/list1"/>
    <dgm:cxn modelId="{A2AE386C-97EC-424A-A69A-62A6239213E6}" type="presParOf" srcId="{6B9066C2-B0C3-4E51-A783-1ADF4AB4345D}" destId="{16B11084-9641-496A-9E6C-7965099539CD}" srcOrd="13" destOrd="0" presId="urn:microsoft.com/office/officeart/2005/8/layout/list1"/>
    <dgm:cxn modelId="{4871B71D-A5C4-48BA-ADBD-D38DC229F314}" type="presParOf" srcId="{6B9066C2-B0C3-4E51-A783-1ADF4AB4345D}" destId="{AC656A1E-6EDF-45A4-8259-48951D1F665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3F68D3-4AA5-4787-8190-27A66C42BE53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CE471FD-A446-4CEF-8837-5B09469B33BF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Giao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vị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E5079F-6141-4C85-AFD6-F257B60E1434}" type="parTrans" cxnId="{B3D5F965-3C84-4E67-B3D8-812DA17E438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A26B99-748C-4157-9882-6771C511490C}" type="sibTrans" cxnId="{B3D5F965-3C84-4E67-B3D8-812DA17E438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F18167-72FC-436C-8A3D-44D0F1B63478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lượng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giao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vị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AFE50F-FB96-4DE5-9A8D-F097C2E96283}" type="parTrans" cxnId="{A823FAD8-33C2-42A8-BD5C-0D7D8EF637E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49B2C7-4C3D-4B1F-A503-27153AB83AA1}" type="sibTrans" cxnId="{A823FAD8-33C2-42A8-BD5C-0D7D8EF637E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FB78F0-8116-4D4E-95FE-84677597F538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tỷ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lệ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hạn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hạn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lượng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6508C376-69F7-4698-8E9D-03416FADAD72}" type="parTrans" cxnId="{993570B1-32A7-403E-84A2-547010472D2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605BF1-BF72-4BBD-8F49-EF84EEDAD8D1}" type="sibTrans" cxnId="{993570B1-32A7-403E-84A2-547010472D2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2DFD95-260D-429C-96B3-A6CF4B5E8EBD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kỳ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vụ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hạn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hạn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002C67-E522-4AA0-BCCF-6143E8841542}" type="parTrans" cxnId="{E1089189-A395-4AF7-B883-3827FCD81367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F8F9C8-7887-4D96-813F-911038A6B52D}" type="sibTrans" cxnId="{E1089189-A395-4AF7-B883-3827FCD81367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72AD2E-239B-4AB6-9C3D-0BA72E85B04F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Điều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chỉnh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Lãnh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Đạo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ý</a:t>
          </a:r>
        </a:p>
      </dgm:t>
    </dgm:pt>
    <dgm:pt modelId="{1AF09C42-8D6D-453B-B9FA-C3D5ABFA75F6}" type="parTrans" cxnId="{EE89E9A8-4AB9-44F2-B4A7-20B187B57630}">
      <dgm:prSet/>
      <dgm:spPr/>
      <dgm:t>
        <a:bodyPr/>
        <a:lstStyle/>
        <a:p>
          <a:endParaRPr lang="en-GB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F9C838-5983-44AB-9BBA-4EAAF2FA17E8}" type="sibTrans" cxnId="{EE89E9A8-4AB9-44F2-B4A7-20B187B57630}">
      <dgm:prSet/>
      <dgm:spPr/>
      <dgm:t>
        <a:bodyPr/>
        <a:lstStyle/>
        <a:p>
          <a:endParaRPr lang="en-GB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9066C2-B0C3-4E51-A783-1ADF4AB4345D}" type="pres">
      <dgm:prSet presAssocID="{9A3F68D3-4AA5-4787-8190-27A66C42BE5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BF1CAF2-2D29-4D93-880F-961571F971A1}" type="pres">
      <dgm:prSet presAssocID="{BCE471FD-A446-4CEF-8837-5B09469B33BF}" presName="parentLin" presStyleCnt="0"/>
      <dgm:spPr/>
    </dgm:pt>
    <dgm:pt modelId="{2D73A103-E9D3-4B15-9A1C-5C2985D1607C}" type="pres">
      <dgm:prSet presAssocID="{BCE471FD-A446-4CEF-8837-5B09469B33BF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82DE9779-4762-4346-A500-FF87627B45B5}" type="pres">
      <dgm:prSet presAssocID="{BCE471FD-A446-4CEF-8837-5B09469B33BF}" presName="parentText" presStyleLbl="node1" presStyleIdx="0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65215C-756B-43C0-A5A9-3AF6D0DCEB38}" type="pres">
      <dgm:prSet presAssocID="{BCE471FD-A446-4CEF-8837-5B09469B33BF}" presName="negativeSpace" presStyleCnt="0"/>
      <dgm:spPr/>
    </dgm:pt>
    <dgm:pt modelId="{64FED98A-8129-43EF-81A0-32E5D4F7D080}" type="pres">
      <dgm:prSet presAssocID="{BCE471FD-A446-4CEF-8837-5B09469B33BF}" presName="childText" presStyleLbl="conFgAcc1" presStyleIdx="0" presStyleCnt="5">
        <dgm:presLayoutVars>
          <dgm:bulletEnabled val="1"/>
        </dgm:presLayoutVars>
      </dgm:prSet>
      <dgm:spPr/>
    </dgm:pt>
    <dgm:pt modelId="{F6C09FF9-F893-4C9E-BEE4-11A2414A319D}" type="pres">
      <dgm:prSet presAssocID="{F2A26B99-748C-4157-9882-6771C511490C}" presName="spaceBetweenRectangles" presStyleCnt="0"/>
      <dgm:spPr/>
    </dgm:pt>
    <dgm:pt modelId="{737E72EC-8AF3-4312-8311-41035FF1473F}" type="pres">
      <dgm:prSet presAssocID="{08F18167-72FC-436C-8A3D-44D0F1B63478}" presName="parentLin" presStyleCnt="0"/>
      <dgm:spPr/>
    </dgm:pt>
    <dgm:pt modelId="{E36D0AD8-92CA-40A9-B614-28C64A2375B9}" type="pres">
      <dgm:prSet presAssocID="{08F18167-72FC-436C-8A3D-44D0F1B63478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648BA10E-F697-43E2-9CB8-F3696149E0BF}" type="pres">
      <dgm:prSet presAssocID="{08F18167-72FC-436C-8A3D-44D0F1B63478}" presName="parentText" presStyleLbl="node1" presStyleIdx="1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45EBF4-6F1C-4E4E-A089-23A3E538358A}" type="pres">
      <dgm:prSet presAssocID="{08F18167-72FC-436C-8A3D-44D0F1B63478}" presName="negativeSpace" presStyleCnt="0"/>
      <dgm:spPr/>
    </dgm:pt>
    <dgm:pt modelId="{2A970372-EB67-47BF-AEC8-498672B4500D}" type="pres">
      <dgm:prSet presAssocID="{08F18167-72FC-436C-8A3D-44D0F1B63478}" presName="childText" presStyleLbl="conFgAcc1" presStyleIdx="1" presStyleCnt="5">
        <dgm:presLayoutVars>
          <dgm:bulletEnabled val="1"/>
        </dgm:presLayoutVars>
      </dgm:prSet>
      <dgm:spPr/>
    </dgm:pt>
    <dgm:pt modelId="{1A12E1D4-BBA3-4EED-9511-2DE1A7CACC4E}" type="pres">
      <dgm:prSet presAssocID="{9349B2C7-4C3D-4B1F-A503-27153AB83AA1}" presName="spaceBetweenRectangles" presStyleCnt="0"/>
      <dgm:spPr/>
    </dgm:pt>
    <dgm:pt modelId="{827D3AEE-6F8D-4BAC-B738-81F8D181B1D5}" type="pres">
      <dgm:prSet presAssocID="{21FB78F0-8116-4D4E-95FE-84677597F538}" presName="parentLin" presStyleCnt="0"/>
      <dgm:spPr/>
    </dgm:pt>
    <dgm:pt modelId="{06BBDF63-8588-41CC-8182-4938BCA9A3E6}" type="pres">
      <dgm:prSet presAssocID="{21FB78F0-8116-4D4E-95FE-84677597F538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FC3BCE38-2753-4BCF-945B-681FA8DFC98C}" type="pres">
      <dgm:prSet presAssocID="{21FB78F0-8116-4D4E-95FE-84677597F538}" presName="parentText" presStyleLbl="node1" presStyleIdx="2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A9D8F9-B093-4674-B5AB-749305836CE0}" type="pres">
      <dgm:prSet presAssocID="{21FB78F0-8116-4D4E-95FE-84677597F538}" presName="negativeSpace" presStyleCnt="0"/>
      <dgm:spPr/>
    </dgm:pt>
    <dgm:pt modelId="{B7E9AAF8-A2C9-45C3-A76F-8407204DACE6}" type="pres">
      <dgm:prSet presAssocID="{21FB78F0-8116-4D4E-95FE-84677597F538}" presName="childText" presStyleLbl="conFgAcc1" presStyleIdx="2" presStyleCnt="5" custLinFactNeighborX="617" custLinFactNeighborY="-19147">
        <dgm:presLayoutVars>
          <dgm:bulletEnabled val="1"/>
        </dgm:presLayoutVars>
      </dgm:prSet>
      <dgm:spPr/>
    </dgm:pt>
    <dgm:pt modelId="{166FA6FD-A783-4296-87F7-DC4389230AA3}" type="pres">
      <dgm:prSet presAssocID="{4F605BF1-BF72-4BBD-8F49-EF84EEDAD8D1}" presName="spaceBetweenRectangles" presStyleCnt="0"/>
      <dgm:spPr/>
    </dgm:pt>
    <dgm:pt modelId="{63548655-11E0-4CFC-ADF4-FBCA061B4CD6}" type="pres">
      <dgm:prSet presAssocID="{482DFD95-260D-429C-96B3-A6CF4B5E8EBD}" presName="parentLin" presStyleCnt="0"/>
      <dgm:spPr/>
    </dgm:pt>
    <dgm:pt modelId="{65E18329-25CF-4EC3-9CC4-AF7549B2EC6B}" type="pres">
      <dgm:prSet presAssocID="{482DFD95-260D-429C-96B3-A6CF4B5E8EBD}" presName="parentLeftMargin" presStyleLbl="node1" presStyleIdx="2" presStyleCnt="5" custScaleX="142857"/>
      <dgm:spPr/>
      <dgm:t>
        <a:bodyPr/>
        <a:lstStyle/>
        <a:p>
          <a:endParaRPr lang="en-US"/>
        </a:p>
      </dgm:t>
    </dgm:pt>
    <dgm:pt modelId="{83833357-238A-4CAD-B523-F354BA2DB327}" type="pres">
      <dgm:prSet presAssocID="{482DFD95-260D-429C-96B3-A6CF4B5E8EBD}" presName="parentText" presStyleLbl="node1" presStyleIdx="3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B11084-9641-496A-9E6C-7965099539CD}" type="pres">
      <dgm:prSet presAssocID="{482DFD95-260D-429C-96B3-A6CF4B5E8EBD}" presName="negativeSpace" presStyleCnt="0"/>
      <dgm:spPr/>
    </dgm:pt>
    <dgm:pt modelId="{AC656A1E-6EDF-45A4-8259-48951D1F6658}" type="pres">
      <dgm:prSet presAssocID="{482DFD95-260D-429C-96B3-A6CF4B5E8EBD}" presName="childText" presStyleLbl="conFgAcc1" presStyleIdx="3" presStyleCnt="5">
        <dgm:presLayoutVars>
          <dgm:bulletEnabled val="1"/>
        </dgm:presLayoutVars>
      </dgm:prSet>
      <dgm:spPr/>
    </dgm:pt>
    <dgm:pt modelId="{891B229C-B29D-41E9-80EF-D209DCF26187}" type="pres">
      <dgm:prSet presAssocID="{07F8F9C8-7887-4D96-813F-911038A6B52D}" presName="spaceBetweenRectangles" presStyleCnt="0"/>
      <dgm:spPr/>
    </dgm:pt>
    <dgm:pt modelId="{2E812138-40E4-4E10-8A17-947C9060D52C}" type="pres">
      <dgm:prSet presAssocID="{D572AD2E-239B-4AB6-9C3D-0BA72E85B04F}" presName="parentLin" presStyleCnt="0"/>
      <dgm:spPr/>
    </dgm:pt>
    <dgm:pt modelId="{C0554EDB-FB5D-4F8C-8630-EE91132EE7D6}" type="pres">
      <dgm:prSet presAssocID="{D572AD2E-239B-4AB6-9C3D-0BA72E85B04F}" presName="parentLeftMargin" presStyleLbl="node1" presStyleIdx="3" presStyleCnt="5" custScaleX="142857"/>
      <dgm:spPr/>
      <dgm:t>
        <a:bodyPr/>
        <a:lstStyle/>
        <a:p>
          <a:endParaRPr lang="en-US"/>
        </a:p>
      </dgm:t>
    </dgm:pt>
    <dgm:pt modelId="{241521DF-128D-424D-BE88-1144E2A448DE}" type="pres">
      <dgm:prSet presAssocID="{D572AD2E-239B-4AB6-9C3D-0BA72E85B04F}" presName="parentText" presStyleLbl="node1" presStyleIdx="4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090FE1-019C-4683-A186-B8B38F5D00BA}" type="pres">
      <dgm:prSet presAssocID="{D572AD2E-239B-4AB6-9C3D-0BA72E85B04F}" presName="negativeSpace" presStyleCnt="0"/>
      <dgm:spPr/>
    </dgm:pt>
    <dgm:pt modelId="{18EECC44-E32F-42E1-A0AF-7813D8E20716}" type="pres">
      <dgm:prSet presAssocID="{D572AD2E-239B-4AB6-9C3D-0BA72E85B04F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53DA316B-FB55-4365-9541-6C3B3916A004}" type="presOf" srcId="{21FB78F0-8116-4D4E-95FE-84677597F538}" destId="{FC3BCE38-2753-4BCF-945B-681FA8DFC98C}" srcOrd="1" destOrd="0" presId="urn:microsoft.com/office/officeart/2005/8/layout/list1"/>
    <dgm:cxn modelId="{8405D053-648A-469C-9507-D72DE64012C9}" type="presOf" srcId="{482DFD95-260D-429C-96B3-A6CF4B5E8EBD}" destId="{65E18329-25CF-4EC3-9CC4-AF7549B2EC6B}" srcOrd="0" destOrd="0" presId="urn:microsoft.com/office/officeart/2005/8/layout/list1"/>
    <dgm:cxn modelId="{B3D5F965-3C84-4E67-B3D8-812DA17E4385}" srcId="{9A3F68D3-4AA5-4787-8190-27A66C42BE53}" destId="{BCE471FD-A446-4CEF-8837-5B09469B33BF}" srcOrd="0" destOrd="0" parTransId="{FCE5079F-6141-4C85-AFD6-F257B60E1434}" sibTransId="{F2A26B99-748C-4157-9882-6771C511490C}"/>
    <dgm:cxn modelId="{60642C53-42B0-4EBD-8DC9-7A49BE4CE9D9}" type="presOf" srcId="{08F18167-72FC-436C-8A3D-44D0F1B63478}" destId="{E36D0AD8-92CA-40A9-B614-28C64A2375B9}" srcOrd="0" destOrd="0" presId="urn:microsoft.com/office/officeart/2005/8/layout/list1"/>
    <dgm:cxn modelId="{E1089189-A395-4AF7-B883-3827FCD81367}" srcId="{9A3F68D3-4AA5-4787-8190-27A66C42BE53}" destId="{482DFD95-260D-429C-96B3-A6CF4B5E8EBD}" srcOrd="3" destOrd="0" parTransId="{EF002C67-E522-4AA0-BCCF-6143E8841542}" sibTransId="{07F8F9C8-7887-4D96-813F-911038A6B52D}"/>
    <dgm:cxn modelId="{AA541DC2-E808-4CBE-83ED-454978E29866}" type="presOf" srcId="{D572AD2E-239B-4AB6-9C3D-0BA72E85B04F}" destId="{C0554EDB-FB5D-4F8C-8630-EE91132EE7D6}" srcOrd="0" destOrd="0" presId="urn:microsoft.com/office/officeart/2005/8/layout/list1"/>
    <dgm:cxn modelId="{993570B1-32A7-403E-84A2-547010472D2C}" srcId="{9A3F68D3-4AA5-4787-8190-27A66C42BE53}" destId="{21FB78F0-8116-4D4E-95FE-84677597F538}" srcOrd="2" destOrd="0" parTransId="{6508C376-69F7-4698-8E9D-03416FADAD72}" sibTransId="{4F605BF1-BF72-4BBD-8F49-EF84EEDAD8D1}"/>
    <dgm:cxn modelId="{A823FAD8-33C2-42A8-BD5C-0D7D8EF637E6}" srcId="{9A3F68D3-4AA5-4787-8190-27A66C42BE53}" destId="{08F18167-72FC-436C-8A3D-44D0F1B63478}" srcOrd="1" destOrd="0" parTransId="{E5AFE50F-FB96-4DE5-9A8D-F097C2E96283}" sibTransId="{9349B2C7-4C3D-4B1F-A503-27153AB83AA1}"/>
    <dgm:cxn modelId="{38D1F625-A4C1-481E-96A5-74A88C18575F}" type="presOf" srcId="{21FB78F0-8116-4D4E-95FE-84677597F538}" destId="{06BBDF63-8588-41CC-8182-4938BCA9A3E6}" srcOrd="0" destOrd="0" presId="urn:microsoft.com/office/officeart/2005/8/layout/list1"/>
    <dgm:cxn modelId="{EE89E9A8-4AB9-44F2-B4A7-20B187B57630}" srcId="{9A3F68D3-4AA5-4787-8190-27A66C42BE53}" destId="{D572AD2E-239B-4AB6-9C3D-0BA72E85B04F}" srcOrd="4" destOrd="0" parTransId="{1AF09C42-8D6D-453B-B9FA-C3D5ABFA75F6}" sibTransId="{AFF9C838-5983-44AB-9BBA-4EAAF2FA17E8}"/>
    <dgm:cxn modelId="{516AA5BF-5198-47F6-A6B1-F42F17419BB8}" type="presOf" srcId="{08F18167-72FC-436C-8A3D-44D0F1B63478}" destId="{648BA10E-F697-43E2-9CB8-F3696149E0BF}" srcOrd="1" destOrd="0" presId="urn:microsoft.com/office/officeart/2005/8/layout/list1"/>
    <dgm:cxn modelId="{BC11619E-8E36-49ED-A645-D0B6C0FA4DFA}" type="presOf" srcId="{BCE471FD-A446-4CEF-8837-5B09469B33BF}" destId="{82DE9779-4762-4346-A500-FF87627B45B5}" srcOrd="1" destOrd="0" presId="urn:microsoft.com/office/officeart/2005/8/layout/list1"/>
    <dgm:cxn modelId="{BF5CE8C4-C423-4859-925E-594563750CEA}" type="presOf" srcId="{BCE471FD-A446-4CEF-8837-5B09469B33BF}" destId="{2D73A103-E9D3-4B15-9A1C-5C2985D1607C}" srcOrd="0" destOrd="0" presId="urn:microsoft.com/office/officeart/2005/8/layout/list1"/>
    <dgm:cxn modelId="{61E17815-D681-418F-BEBA-100EFF505A68}" type="presOf" srcId="{482DFD95-260D-429C-96B3-A6CF4B5E8EBD}" destId="{83833357-238A-4CAD-B523-F354BA2DB327}" srcOrd="1" destOrd="0" presId="urn:microsoft.com/office/officeart/2005/8/layout/list1"/>
    <dgm:cxn modelId="{1D792F8D-0DF7-4464-A6A8-54F37D1CCA1F}" type="presOf" srcId="{9A3F68D3-4AA5-4787-8190-27A66C42BE53}" destId="{6B9066C2-B0C3-4E51-A783-1ADF4AB4345D}" srcOrd="0" destOrd="0" presId="urn:microsoft.com/office/officeart/2005/8/layout/list1"/>
    <dgm:cxn modelId="{856BBA68-A4E3-40AC-91BE-196829C761C0}" type="presOf" srcId="{D572AD2E-239B-4AB6-9C3D-0BA72E85B04F}" destId="{241521DF-128D-424D-BE88-1144E2A448DE}" srcOrd="1" destOrd="0" presId="urn:microsoft.com/office/officeart/2005/8/layout/list1"/>
    <dgm:cxn modelId="{D1B797E6-A1DB-40DE-9202-84109EFE3907}" type="presParOf" srcId="{6B9066C2-B0C3-4E51-A783-1ADF4AB4345D}" destId="{FBF1CAF2-2D29-4D93-880F-961571F971A1}" srcOrd="0" destOrd="0" presId="urn:microsoft.com/office/officeart/2005/8/layout/list1"/>
    <dgm:cxn modelId="{9C6C978A-3C04-4BBA-9E92-EF86A23F51A7}" type="presParOf" srcId="{FBF1CAF2-2D29-4D93-880F-961571F971A1}" destId="{2D73A103-E9D3-4B15-9A1C-5C2985D1607C}" srcOrd="0" destOrd="0" presId="urn:microsoft.com/office/officeart/2005/8/layout/list1"/>
    <dgm:cxn modelId="{686E9828-39D0-4F44-84F0-0E78EE87D537}" type="presParOf" srcId="{FBF1CAF2-2D29-4D93-880F-961571F971A1}" destId="{82DE9779-4762-4346-A500-FF87627B45B5}" srcOrd="1" destOrd="0" presId="urn:microsoft.com/office/officeart/2005/8/layout/list1"/>
    <dgm:cxn modelId="{B0A93F19-EB13-4C5A-A0C8-08C583D46176}" type="presParOf" srcId="{6B9066C2-B0C3-4E51-A783-1ADF4AB4345D}" destId="{F665215C-756B-43C0-A5A9-3AF6D0DCEB38}" srcOrd="1" destOrd="0" presId="urn:microsoft.com/office/officeart/2005/8/layout/list1"/>
    <dgm:cxn modelId="{6F73D2DC-A1DF-4F24-AAAF-862E10874411}" type="presParOf" srcId="{6B9066C2-B0C3-4E51-A783-1ADF4AB4345D}" destId="{64FED98A-8129-43EF-81A0-32E5D4F7D080}" srcOrd="2" destOrd="0" presId="urn:microsoft.com/office/officeart/2005/8/layout/list1"/>
    <dgm:cxn modelId="{736015A8-1E7F-4D57-8B9A-CAFCDC3A25C3}" type="presParOf" srcId="{6B9066C2-B0C3-4E51-A783-1ADF4AB4345D}" destId="{F6C09FF9-F893-4C9E-BEE4-11A2414A319D}" srcOrd="3" destOrd="0" presId="urn:microsoft.com/office/officeart/2005/8/layout/list1"/>
    <dgm:cxn modelId="{D57DDCB0-9462-4342-8865-47E9AE994C62}" type="presParOf" srcId="{6B9066C2-B0C3-4E51-A783-1ADF4AB4345D}" destId="{737E72EC-8AF3-4312-8311-41035FF1473F}" srcOrd="4" destOrd="0" presId="urn:microsoft.com/office/officeart/2005/8/layout/list1"/>
    <dgm:cxn modelId="{E4C7C8A6-A177-4B7A-A47B-989FD2FD9507}" type="presParOf" srcId="{737E72EC-8AF3-4312-8311-41035FF1473F}" destId="{E36D0AD8-92CA-40A9-B614-28C64A2375B9}" srcOrd="0" destOrd="0" presId="urn:microsoft.com/office/officeart/2005/8/layout/list1"/>
    <dgm:cxn modelId="{8129A64E-5A24-4FB4-B28D-EDB6F8EB5EE0}" type="presParOf" srcId="{737E72EC-8AF3-4312-8311-41035FF1473F}" destId="{648BA10E-F697-43E2-9CB8-F3696149E0BF}" srcOrd="1" destOrd="0" presId="urn:microsoft.com/office/officeart/2005/8/layout/list1"/>
    <dgm:cxn modelId="{32122632-39E5-466B-9932-23EA5631A571}" type="presParOf" srcId="{6B9066C2-B0C3-4E51-A783-1ADF4AB4345D}" destId="{BF45EBF4-6F1C-4E4E-A089-23A3E538358A}" srcOrd="5" destOrd="0" presId="urn:microsoft.com/office/officeart/2005/8/layout/list1"/>
    <dgm:cxn modelId="{B337C3B5-0EA6-44DF-BCDB-906DB71CC7F5}" type="presParOf" srcId="{6B9066C2-B0C3-4E51-A783-1ADF4AB4345D}" destId="{2A970372-EB67-47BF-AEC8-498672B4500D}" srcOrd="6" destOrd="0" presId="urn:microsoft.com/office/officeart/2005/8/layout/list1"/>
    <dgm:cxn modelId="{73BB8FFD-D70C-4033-B653-8438AAA2436E}" type="presParOf" srcId="{6B9066C2-B0C3-4E51-A783-1ADF4AB4345D}" destId="{1A12E1D4-BBA3-4EED-9511-2DE1A7CACC4E}" srcOrd="7" destOrd="0" presId="urn:microsoft.com/office/officeart/2005/8/layout/list1"/>
    <dgm:cxn modelId="{82017665-0458-49A6-954D-1DC0F2F3F3DF}" type="presParOf" srcId="{6B9066C2-B0C3-4E51-A783-1ADF4AB4345D}" destId="{827D3AEE-6F8D-4BAC-B738-81F8D181B1D5}" srcOrd="8" destOrd="0" presId="urn:microsoft.com/office/officeart/2005/8/layout/list1"/>
    <dgm:cxn modelId="{6AA7411F-BEDE-4F01-A9EF-61493958546E}" type="presParOf" srcId="{827D3AEE-6F8D-4BAC-B738-81F8D181B1D5}" destId="{06BBDF63-8588-41CC-8182-4938BCA9A3E6}" srcOrd="0" destOrd="0" presId="urn:microsoft.com/office/officeart/2005/8/layout/list1"/>
    <dgm:cxn modelId="{620CE49E-1FFF-4B27-AD75-5C6E2536C03B}" type="presParOf" srcId="{827D3AEE-6F8D-4BAC-B738-81F8D181B1D5}" destId="{FC3BCE38-2753-4BCF-945B-681FA8DFC98C}" srcOrd="1" destOrd="0" presId="urn:microsoft.com/office/officeart/2005/8/layout/list1"/>
    <dgm:cxn modelId="{9DD36709-883E-424E-A6A3-DC5275AAB889}" type="presParOf" srcId="{6B9066C2-B0C3-4E51-A783-1ADF4AB4345D}" destId="{15A9D8F9-B093-4674-B5AB-749305836CE0}" srcOrd="9" destOrd="0" presId="urn:microsoft.com/office/officeart/2005/8/layout/list1"/>
    <dgm:cxn modelId="{E37DEB9F-1330-4E5C-8E78-811B0C682760}" type="presParOf" srcId="{6B9066C2-B0C3-4E51-A783-1ADF4AB4345D}" destId="{B7E9AAF8-A2C9-45C3-A76F-8407204DACE6}" srcOrd="10" destOrd="0" presId="urn:microsoft.com/office/officeart/2005/8/layout/list1"/>
    <dgm:cxn modelId="{B99C288C-976F-4822-9BDF-3A05168B90EC}" type="presParOf" srcId="{6B9066C2-B0C3-4E51-A783-1ADF4AB4345D}" destId="{166FA6FD-A783-4296-87F7-DC4389230AA3}" srcOrd="11" destOrd="0" presId="urn:microsoft.com/office/officeart/2005/8/layout/list1"/>
    <dgm:cxn modelId="{BDB8935C-9D5B-4849-AB44-8E7C6E34B599}" type="presParOf" srcId="{6B9066C2-B0C3-4E51-A783-1ADF4AB4345D}" destId="{63548655-11E0-4CFC-ADF4-FBCA061B4CD6}" srcOrd="12" destOrd="0" presId="urn:microsoft.com/office/officeart/2005/8/layout/list1"/>
    <dgm:cxn modelId="{E7ECF002-791A-4EA6-AC8B-3E2C0305DD40}" type="presParOf" srcId="{63548655-11E0-4CFC-ADF4-FBCA061B4CD6}" destId="{65E18329-25CF-4EC3-9CC4-AF7549B2EC6B}" srcOrd="0" destOrd="0" presId="urn:microsoft.com/office/officeart/2005/8/layout/list1"/>
    <dgm:cxn modelId="{E72141A3-11FE-417E-97AE-862082369DFE}" type="presParOf" srcId="{63548655-11E0-4CFC-ADF4-FBCA061B4CD6}" destId="{83833357-238A-4CAD-B523-F354BA2DB327}" srcOrd="1" destOrd="0" presId="urn:microsoft.com/office/officeart/2005/8/layout/list1"/>
    <dgm:cxn modelId="{A2AE386C-97EC-424A-A69A-62A6239213E6}" type="presParOf" srcId="{6B9066C2-B0C3-4E51-A783-1ADF4AB4345D}" destId="{16B11084-9641-496A-9E6C-7965099539CD}" srcOrd="13" destOrd="0" presId="urn:microsoft.com/office/officeart/2005/8/layout/list1"/>
    <dgm:cxn modelId="{4871B71D-A5C4-48BA-ADBD-D38DC229F314}" type="presParOf" srcId="{6B9066C2-B0C3-4E51-A783-1ADF4AB4345D}" destId="{AC656A1E-6EDF-45A4-8259-48951D1F6658}" srcOrd="14" destOrd="0" presId="urn:microsoft.com/office/officeart/2005/8/layout/list1"/>
    <dgm:cxn modelId="{8AF81901-B732-457A-B2A0-C7439B941D60}" type="presParOf" srcId="{6B9066C2-B0C3-4E51-A783-1ADF4AB4345D}" destId="{891B229C-B29D-41E9-80EF-D209DCF26187}" srcOrd="15" destOrd="0" presId="urn:microsoft.com/office/officeart/2005/8/layout/list1"/>
    <dgm:cxn modelId="{0235E44C-EC5B-4192-9B10-3FBDC934A58A}" type="presParOf" srcId="{6B9066C2-B0C3-4E51-A783-1ADF4AB4345D}" destId="{2E812138-40E4-4E10-8A17-947C9060D52C}" srcOrd="16" destOrd="0" presId="urn:microsoft.com/office/officeart/2005/8/layout/list1"/>
    <dgm:cxn modelId="{ACDD9C1E-CEA5-4D8A-A5A0-0E380333C381}" type="presParOf" srcId="{2E812138-40E4-4E10-8A17-947C9060D52C}" destId="{C0554EDB-FB5D-4F8C-8630-EE91132EE7D6}" srcOrd="0" destOrd="0" presId="urn:microsoft.com/office/officeart/2005/8/layout/list1"/>
    <dgm:cxn modelId="{63A9A666-C15B-4B7D-835F-2384BD3DCE0B}" type="presParOf" srcId="{2E812138-40E4-4E10-8A17-947C9060D52C}" destId="{241521DF-128D-424D-BE88-1144E2A448DE}" srcOrd="1" destOrd="0" presId="urn:microsoft.com/office/officeart/2005/8/layout/list1"/>
    <dgm:cxn modelId="{7B259B20-74B8-48DC-8045-D95AE3D0FCC5}" type="presParOf" srcId="{6B9066C2-B0C3-4E51-A783-1ADF4AB4345D}" destId="{9B090FE1-019C-4683-A186-B8B38F5D00BA}" srcOrd="17" destOrd="0" presId="urn:microsoft.com/office/officeart/2005/8/layout/list1"/>
    <dgm:cxn modelId="{3DB5AAF6-BE7A-4422-AAFB-CE3AD27A4315}" type="presParOf" srcId="{6B9066C2-B0C3-4E51-A783-1ADF4AB4345D}" destId="{18EECC44-E32F-42E1-A0AF-7813D8E20716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E74FED3-BAD6-40B5-8175-EA8BDD425178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FAF24B1-4854-4702-9880-A13CB45D3ADA}">
      <dgm:prSet phldrT="[Text]"/>
      <dgm:spPr/>
      <dgm:t>
        <a:bodyPr/>
        <a:lstStyle/>
        <a:p>
          <a:r>
            <a:rPr lang="en-US" baseline="0" dirty="0" err="1">
              <a:latin typeface="Times New Roman" panose="02020603050405020304" pitchFamily="18" charset="0"/>
            </a:rPr>
            <a:t>Lãnh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đạo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Bộ</a:t>
          </a:r>
          <a:endParaRPr lang="en-US" baseline="0" dirty="0">
            <a:latin typeface="Times New Roman" panose="02020603050405020304" pitchFamily="18" charset="0"/>
          </a:endParaRPr>
        </a:p>
      </dgm:t>
    </dgm:pt>
    <dgm:pt modelId="{DBF0BF2A-0C9B-4EA0-BDAE-C00433147C0C}" type="parTrans" cxnId="{8DC5263A-1A66-4478-9AF3-59B2128845D7}">
      <dgm:prSet/>
      <dgm:spPr/>
      <dgm:t>
        <a:bodyPr/>
        <a:lstStyle/>
        <a:p>
          <a:endParaRPr lang="en-US" baseline="0">
            <a:latin typeface="Times New Roman" panose="02020603050405020304" pitchFamily="18" charset="0"/>
          </a:endParaRPr>
        </a:p>
      </dgm:t>
    </dgm:pt>
    <dgm:pt modelId="{D0D79167-9098-44C1-8540-2FC1E784F097}" type="sibTrans" cxnId="{8DC5263A-1A66-4478-9AF3-59B2128845D7}">
      <dgm:prSet/>
      <dgm:spPr/>
      <dgm:t>
        <a:bodyPr/>
        <a:lstStyle/>
        <a:p>
          <a:endParaRPr lang="en-US" baseline="0">
            <a:latin typeface="Times New Roman" panose="02020603050405020304" pitchFamily="18" charset="0"/>
          </a:endParaRPr>
        </a:p>
      </dgm:t>
    </dgm:pt>
    <dgm:pt modelId="{EF6E7DCC-48B0-48C0-B981-5545ED27538F}">
      <dgm:prSet phldrT="[Text]"/>
      <dgm:spPr/>
      <dgm:t>
        <a:bodyPr/>
        <a:lstStyle/>
        <a:p>
          <a:r>
            <a:rPr lang="en-US" baseline="0" dirty="0" err="1">
              <a:latin typeface="Times New Roman" panose="02020603050405020304" pitchFamily="18" charset="0"/>
            </a:rPr>
            <a:t>Thấy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trực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quan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số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lượng</a:t>
          </a:r>
          <a:r>
            <a:rPr lang="en-US" baseline="0" dirty="0">
              <a:latin typeface="Times New Roman" panose="02020603050405020304" pitchFamily="18" charset="0"/>
            </a:rPr>
            <a:t>, </a:t>
          </a:r>
          <a:r>
            <a:rPr lang="en-US" baseline="0" dirty="0" err="1">
              <a:latin typeface="Times New Roman" panose="02020603050405020304" pitchFamily="18" charset="0"/>
            </a:rPr>
            <a:t>tiến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độ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thực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hiện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nhiệm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vụ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của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Chính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phủ</a:t>
          </a:r>
          <a:r>
            <a:rPr lang="en-US" baseline="0" dirty="0">
              <a:latin typeface="Times New Roman" panose="02020603050405020304" pitchFamily="18" charset="0"/>
            </a:rPr>
            <a:t>, TTCP </a:t>
          </a:r>
          <a:r>
            <a:rPr lang="en-US" baseline="0" dirty="0" err="1">
              <a:latin typeface="Times New Roman" panose="02020603050405020304" pitchFamily="18" charset="0"/>
            </a:rPr>
            <a:t>giao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cho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Bộ</a:t>
          </a:r>
          <a:r>
            <a:rPr lang="en-US" baseline="0" dirty="0">
              <a:latin typeface="Times New Roman" panose="02020603050405020304" pitchFamily="18" charset="0"/>
            </a:rPr>
            <a:t> TTTT 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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Chỉ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đạo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tốt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hơn</a:t>
          </a:r>
          <a:endParaRPr lang="en-US" baseline="0" dirty="0">
            <a:latin typeface="Times New Roman" panose="02020603050405020304" pitchFamily="18" charset="0"/>
          </a:endParaRPr>
        </a:p>
      </dgm:t>
    </dgm:pt>
    <dgm:pt modelId="{1F32A4B6-B5E7-49F4-8526-5A8ABD01A43D}" type="parTrans" cxnId="{667B540F-5506-49E6-BC64-6B092C4F6E83}">
      <dgm:prSet/>
      <dgm:spPr/>
      <dgm:t>
        <a:bodyPr/>
        <a:lstStyle/>
        <a:p>
          <a:endParaRPr lang="en-US" baseline="0">
            <a:latin typeface="Times New Roman" panose="02020603050405020304" pitchFamily="18" charset="0"/>
          </a:endParaRPr>
        </a:p>
      </dgm:t>
    </dgm:pt>
    <dgm:pt modelId="{75AB09D8-95C5-4122-B32D-6DA187040E0E}" type="sibTrans" cxnId="{667B540F-5506-49E6-BC64-6B092C4F6E83}">
      <dgm:prSet/>
      <dgm:spPr/>
      <dgm:t>
        <a:bodyPr/>
        <a:lstStyle/>
        <a:p>
          <a:endParaRPr lang="en-US" baseline="0">
            <a:latin typeface="Times New Roman" panose="02020603050405020304" pitchFamily="18" charset="0"/>
          </a:endParaRPr>
        </a:p>
      </dgm:t>
    </dgm:pt>
    <dgm:pt modelId="{7D1F084D-BA4C-42D3-9600-8AF20B26A2D6}">
      <dgm:prSet phldrT="[Text]"/>
      <dgm:spPr/>
      <dgm:t>
        <a:bodyPr/>
        <a:lstStyle/>
        <a:p>
          <a:r>
            <a:rPr lang="en-US" baseline="0" dirty="0" err="1">
              <a:latin typeface="Times New Roman" panose="02020603050405020304" pitchFamily="18" charset="0"/>
            </a:rPr>
            <a:t>Thấy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được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tiến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độ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thực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hiện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công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việc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của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các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cơ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quan</a:t>
          </a:r>
          <a:r>
            <a:rPr lang="en-US" baseline="0" dirty="0">
              <a:latin typeface="Times New Roman" panose="02020603050405020304" pitchFamily="18" charset="0"/>
            </a:rPr>
            <a:t>, </a:t>
          </a:r>
          <a:r>
            <a:rPr lang="en-US" baseline="0" dirty="0" err="1">
              <a:latin typeface="Times New Roman" panose="02020603050405020304" pitchFamily="18" charset="0"/>
            </a:rPr>
            <a:t>đơn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vị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thuộc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Bộ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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Chỉ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đạo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sát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các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đơn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vị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thực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hiện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công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việc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tốt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hơn</a:t>
          </a:r>
          <a:endParaRPr lang="en-US" baseline="0" dirty="0">
            <a:latin typeface="Times New Roman" panose="02020603050405020304" pitchFamily="18" charset="0"/>
          </a:endParaRPr>
        </a:p>
      </dgm:t>
    </dgm:pt>
    <dgm:pt modelId="{5FAF34DD-F71A-4494-9DA4-9B10D4E29C5B}" type="parTrans" cxnId="{C15D7A0C-AC43-46AB-B047-AB1BF45FEA99}">
      <dgm:prSet/>
      <dgm:spPr/>
      <dgm:t>
        <a:bodyPr/>
        <a:lstStyle/>
        <a:p>
          <a:endParaRPr lang="en-US" baseline="0">
            <a:latin typeface="Times New Roman" panose="02020603050405020304" pitchFamily="18" charset="0"/>
          </a:endParaRPr>
        </a:p>
      </dgm:t>
    </dgm:pt>
    <dgm:pt modelId="{12B1A7B6-C9DD-4DAB-B757-C3F97ECC803D}" type="sibTrans" cxnId="{C15D7A0C-AC43-46AB-B047-AB1BF45FEA99}">
      <dgm:prSet/>
      <dgm:spPr/>
      <dgm:t>
        <a:bodyPr/>
        <a:lstStyle/>
        <a:p>
          <a:endParaRPr lang="en-US" baseline="0">
            <a:latin typeface="Times New Roman" panose="02020603050405020304" pitchFamily="18" charset="0"/>
          </a:endParaRPr>
        </a:p>
      </dgm:t>
    </dgm:pt>
    <dgm:pt modelId="{E3D28B4A-B25E-433B-8544-1ECBCFF9EC03}">
      <dgm:prSet phldrT="[Text]"/>
      <dgm:spPr/>
      <dgm:t>
        <a:bodyPr/>
        <a:lstStyle/>
        <a:p>
          <a:r>
            <a:rPr lang="en-US" baseline="0" dirty="0" err="1">
              <a:latin typeface="Times New Roman" panose="02020603050405020304" pitchFamily="18" charset="0"/>
            </a:rPr>
            <a:t>Lãnh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đạo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đơn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vị</a:t>
          </a:r>
          <a:endParaRPr lang="en-US" baseline="0" dirty="0">
            <a:latin typeface="Times New Roman" panose="02020603050405020304" pitchFamily="18" charset="0"/>
          </a:endParaRPr>
        </a:p>
      </dgm:t>
    </dgm:pt>
    <dgm:pt modelId="{B6A34D7C-BDC2-448D-BDF2-866EC7012B27}" type="parTrans" cxnId="{A8DBE5DC-9E0C-4A88-A47E-69BA5E104EC6}">
      <dgm:prSet/>
      <dgm:spPr/>
      <dgm:t>
        <a:bodyPr/>
        <a:lstStyle/>
        <a:p>
          <a:endParaRPr lang="en-US" baseline="0">
            <a:latin typeface="Times New Roman" panose="02020603050405020304" pitchFamily="18" charset="0"/>
          </a:endParaRPr>
        </a:p>
      </dgm:t>
    </dgm:pt>
    <dgm:pt modelId="{0C08B7A0-3395-42AC-B930-452D681C143C}" type="sibTrans" cxnId="{A8DBE5DC-9E0C-4A88-A47E-69BA5E104EC6}">
      <dgm:prSet/>
      <dgm:spPr/>
      <dgm:t>
        <a:bodyPr/>
        <a:lstStyle/>
        <a:p>
          <a:endParaRPr lang="en-US" baseline="0">
            <a:latin typeface="Times New Roman" panose="02020603050405020304" pitchFamily="18" charset="0"/>
          </a:endParaRPr>
        </a:p>
      </dgm:t>
    </dgm:pt>
    <dgm:pt modelId="{347B037A-522F-4A1C-8191-BDF75816300F}">
      <dgm:prSet phldrT="[Text]"/>
      <dgm:spPr/>
      <dgm:t>
        <a:bodyPr/>
        <a:lstStyle/>
        <a:p>
          <a:r>
            <a:rPr lang="en-US" baseline="0" dirty="0" err="1">
              <a:latin typeface="Times New Roman" panose="02020603050405020304" pitchFamily="18" charset="0"/>
            </a:rPr>
            <a:t>Có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thể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rà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soát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toàn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bộ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các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công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việc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đơn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vị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được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Lãnh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đạo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Bộ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giao</a:t>
          </a:r>
          <a:r>
            <a:rPr lang="en-US" baseline="0" dirty="0">
              <a:latin typeface="Times New Roman" panose="02020603050405020304" pitchFamily="18" charset="0"/>
            </a:rPr>
            <a:t>, </a:t>
          </a:r>
          <a:r>
            <a:rPr lang="en-US" baseline="0" dirty="0" err="1">
              <a:latin typeface="Times New Roman" panose="02020603050405020304" pitchFamily="18" charset="0"/>
            </a:rPr>
            <a:t>n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ếu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thấy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thiếu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có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thể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tự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nhập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thêm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nhiệm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vụ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trên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hệ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thống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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quản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lý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nhiệm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vụ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của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đơn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vị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tốt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hơn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.</a:t>
          </a:r>
          <a:endParaRPr lang="en-US" baseline="0" dirty="0">
            <a:latin typeface="Times New Roman" panose="02020603050405020304" pitchFamily="18" charset="0"/>
          </a:endParaRPr>
        </a:p>
      </dgm:t>
    </dgm:pt>
    <dgm:pt modelId="{EA6DB3A8-0D58-412C-B88B-3E3531E4719C}" type="parTrans" cxnId="{AC0C00DD-9713-4747-B087-70B72772505E}">
      <dgm:prSet/>
      <dgm:spPr/>
      <dgm:t>
        <a:bodyPr/>
        <a:lstStyle/>
        <a:p>
          <a:endParaRPr lang="en-US" baseline="0">
            <a:latin typeface="Times New Roman" panose="02020603050405020304" pitchFamily="18" charset="0"/>
          </a:endParaRPr>
        </a:p>
      </dgm:t>
    </dgm:pt>
    <dgm:pt modelId="{83D36249-B2C6-4609-9F93-37C0C0F98141}" type="sibTrans" cxnId="{AC0C00DD-9713-4747-B087-70B72772505E}">
      <dgm:prSet/>
      <dgm:spPr/>
      <dgm:t>
        <a:bodyPr/>
        <a:lstStyle/>
        <a:p>
          <a:endParaRPr lang="en-US" baseline="0">
            <a:latin typeface="Times New Roman" panose="02020603050405020304" pitchFamily="18" charset="0"/>
          </a:endParaRPr>
        </a:p>
      </dgm:t>
    </dgm:pt>
    <dgm:pt modelId="{95F659BC-D9E5-441B-9886-BDA31ACC9441}">
      <dgm:prSet phldrT="[Text]"/>
      <dgm:spPr/>
      <dgm:t>
        <a:bodyPr/>
        <a:lstStyle/>
        <a:p>
          <a:r>
            <a:rPr lang="en-US" baseline="0" dirty="0" err="1">
              <a:latin typeface="Times New Roman" panose="02020603050405020304" pitchFamily="18" charset="0"/>
            </a:rPr>
            <a:t>Đơn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vị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tự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cập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nhật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tiến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độ</a:t>
          </a:r>
          <a:r>
            <a:rPr lang="en-US" baseline="0" dirty="0">
              <a:latin typeface="Times New Roman" panose="02020603050405020304" pitchFamily="18" charset="0"/>
            </a:rPr>
            <a:t>, </a:t>
          </a:r>
          <a:r>
            <a:rPr lang="en-US" baseline="0" dirty="0" err="1">
              <a:latin typeface="Times New Roman" panose="02020603050405020304" pitchFamily="18" charset="0"/>
            </a:rPr>
            <a:t>kết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quả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thực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hiện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nhiệm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vụ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được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gia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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Chủ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động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theo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dõi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tiến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độ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thực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hiện</a:t>
          </a:r>
          <a:endParaRPr lang="en-US" baseline="0" dirty="0">
            <a:latin typeface="Times New Roman" panose="02020603050405020304" pitchFamily="18" charset="0"/>
          </a:endParaRPr>
        </a:p>
      </dgm:t>
    </dgm:pt>
    <dgm:pt modelId="{CAF06B4C-5D74-4770-B214-5139E1BC80EA}" type="parTrans" cxnId="{B9ACBBC2-0FA0-43EE-B49A-658C46A8AE07}">
      <dgm:prSet/>
      <dgm:spPr/>
      <dgm:t>
        <a:bodyPr/>
        <a:lstStyle/>
        <a:p>
          <a:endParaRPr lang="en-US" baseline="0">
            <a:latin typeface="Times New Roman" panose="02020603050405020304" pitchFamily="18" charset="0"/>
          </a:endParaRPr>
        </a:p>
      </dgm:t>
    </dgm:pt>
    <dgm:pt modelId="{4CD75F7F-DEDC-48BB-A3D9-6E1B4458EDD7}" type="sibTrans" cxnId="{B9ACBBC2-0FA0-43EE-B49A-658C46A8AE07}">
      <dgm:prSet/>
      <dgm:spPr/>
      <dgm:t>
        <a:bodyPr/>
        <a:lstStyle/>
        <a:p>
          <a:endParaRPr lang="en-US" baseline="0">
            <a:latin typeface="Times New Roman" panose="02020603050405020304" pitchFamily="18" charset="0"/>
          </a:endParaRPr>
        </a:p>
      </dgm:t>
    </dgm:pt>
    <dgm:pt modelId="{1CACB1FE-90DE-4ADA-A398-8F822EA7836D}">
      <dgm:prSet phldrT="[Text]"/>
      <dgm:spPr/>
      <dgm:t>
        <a:bodyPr/>
        <a:lstStyle/>
        <a:p>
          <a:r>
            <a:rPr lang="en-US" baseline="0" dirty="0" err="1">
              <a:latin typeface="Times New Roman" panose="02020603050405020304" pitchFamily="18" charset="0"/>
            </a:rPr>
            <a:t>Văn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phòng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Bộ</a:t>
          </a:r>
          <a:endParaRPr lang="en-US" baseline="0" dirty="0">
            <a:latin typeface="Times New Roman" panose="02020603050405020304" pitchFamily="18" charset="0"/>
          </a:endParaRPr>
        </a:p>
      </dgm:t>
    </dgm:pt>
    <dgm:pt modelId="{8C671131-1BA6-4B56-B843-3275B91C95F7}" type="parTrans" cxnId="{1ED78B8D-4032-4ADF-BFC4-7D2E944444A3}">
      <dgm:prSet/>
      <dgm:spPr/>
      <dgm:t>
        <a:bodyPr/>
        <a:lstStyle/>
        <a:p>
          <a:endParaRPr lang="en-US" baseline="0">
            <a:latin typeface="Times New Roman" panose="02020603050405020304" pitchFamily="18" charset="0"/>
          </a:endParaRPr>
        </a:p>
      </dgm:t>
    </dgm:pt>
    <dgm:pt modelId="{7C6F40C6-E0A4-4CA9-A284-0E90D82892B9}" type="sibTrans" cxnId="{1ED78B8D-4032-4ADF-BFC4-7D2E944444A3}">
      <dgm:prSet/>
      <dgm:spPr/>
      <dgm:t>
        <a:bodyPr/>
        <a:lstStyle/>
        <a:p>
          <a:endParaRPr lang="en-US" baseline="0">
            <a:latin typeface="Times New Roman" panose="02020603050405020304" pitchFamily="18" charset="0"/>
          </a:endParaRPr>
        </a:p>
      </dgm:t>
    </dgm:pt>
    <dgm:pt modelId="{D297D437-3E5E-45DC-A47A-955EE727855D}">
      <dgm:prSet phldrT="[Text]"/>
      <dgm:spPr/>
      <dgm:t>
        <a:bodyPr/>
        <a:lstStyle/>
        <a:p>
          <a:r>
            <a:rPr lang="en-US" baseline="0" dirty="0" err="1">
              <a:latin typeface="Times New Roman" panose="02020603050405020304" pitchFamily="18" charset="0"/>
            </a:rPr>
            <a:t>Giảm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thời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gian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thống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kê</a:t>
          </a:r>
          <a:r>
            <a:rPr lang="en-US" baseline="0" dirty="0">
              <a:latin typeface="Times New Roman" panose="02020603050405020304" pitchFamily="18" charset="0"/>
            </a:rPr>
            <a:t>, </a:t>
          </a:r>
          <a:r>
            <a:rPr lang="en-US" baseline="0" dirty="0" err="1">
              <a:latin typeface="Times New Roman" panose="02020603050405020304" pitchFamily="18" charset="0"/>
            </a:rPr>
            <a:t>tổng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hợp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các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nhiệm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vụ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từ</a:t>
          </a:r>
          <a:r>
            <a:rPr lang="en-US" baseline="0" dirty="0">
              <a:latin typeface="Times New Roman" panose="02020603050405020304" pitchFamily="18" charset="0"/>
            </a:rPr>
            <a:t> 4-5h </a:t>
          </a:r>
          <a:r>
            <a:rPr lang="en-US" baseline="0" dirty="0" err="1">
              <a:latin typeface="Times New Roman" panose="02020603050405020304" pitchFamily="18" charset="0"/>
            </a:rPr>
            <a:t>xuống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còn</a:t>
          </a:r>
          <a:r>
            <a:rPr lang="en-US" baseline="0" dirty="0">
              <a:latin typeface="Times New Roman" panose="02020603050405020304" pitchFamily="18" charset="0"/>
            </a:rPr>
            <a:t> 15 </a:t>
          </a:r>
          <a:r>
            <a:rPr lang="en-US" baseline="0" dirty="0" err="1">
              <a:latin typeface="Times New Roman" panose="02020603050405020304" pitchFamily="18" charset="0"/>
            </a:rPr>
            <a:t>phút</a:t>
          </a:r>
          <a:r>
            <a:rPr lang="en-US" baseline="0" dirty="0">
              <a:latin typeface="Times New Roman" panose="02020603050405020304" pitchFamily="18" charset="0"/>
            </a:rPr>
            <a:t>, </a:t>
          </a:r>
          <a:r>
            <a:rPr lang="en-US" baseline="0" dirty="0" err="1">
              <a:latin typeface="Times New Roman" panose="02020603050405020304" pitchFamily="18" charset="0"/>
            </a:rPr>
            <a:t>từ</a:t>
          </a:r>
          <a:r>
            <a:rPr lang="en-US" baseline="0" dirty="0">
              <a:latin typeface="Times New Roman" panose="02020603050405020304" pitchFamily="18" charset="0"/>
            </a:rPr>
            <a:t> 4 -5 </a:t>
          </a:r>
          <a:r>
            <a:rPr lang="en-US" baseline="0" dirty="0" err="1">
              <a:latin typeface="Times New Roman" panose="02020603050405020304" pitchFamily="18" charset="0"/>
            </a:rPr>
            <a:t>người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làm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công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tác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thống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kê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nhiệm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vụ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xuống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chỉ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còn</a:t>
          </a:r>
          <a:r>
            <a:rPr lang="en-US" baseline="0" dirty="0">
              <a:latin typeface="Times New Roman" panose="02020603050405020304" pitchFamily="18" charset="0"/>
            </a:rPr>
            <a:t> 1 </a:t>
          </a:r>
          <a:r>
            <a:rPr lang="en-US" baseline="0" dirty="0" err="1">
              <a:latin typeface="Times New Roman" panose="02020603050405020304" pitchFamily="18" charset="0"/>
            </a:rPr>
            <a:t>người</a:t>
          </a:r>
          <a:r>
            <a:rPr lang="en-US" baseline="0" dirty="0">
              <a:latin typeface="Times New Roman" panose="02020603050405020304" pitchFamily="18" charset="0"/>
            </a:rPr>
            <a:t>.</a:t>
          </a:r>
        </a:p>
      </dgm:t>
    </dgm:pt>
    <dgm:pt modelId="{583E538D-D3FC-45EA-A8C5-925719DED3C6}" type="parTrans" cxnId="{4C30ACBB-6AD2-4B8A-B90F-ACF4A0B65D4D}">
      <dgm:prSet/>
      <dgm:spPr/>
      <dgm:t>
        <a:bodyPr/>
        <a:lstStyle/>
        <a:p>
          <a:endParaRPr lang="en-US" baseline="0">
            <a:latin typeface="Times New Roman" panose="02020603050405020304" pitchFamily="18" charset="0"/>
          </a:endParaRPr>
        </a:p>
      </dgm:t>
    </dgm:pt>
    <dgm:pt modelId="{DBB5533A-D473-4DFD-98ED-1BADF39C71DA}" type="sibTrans" cxnId="{4C30ACBB-6AD2-4B8A-B90F-ACF4A0B65D4D}">
      <dgm:prSet/>
      <dgm:spPr/>
      <dgm:t>
        <a:bodyPr/>
        <a:lstStyle/>
        <a:p>
          <a:endParaRPr lang="en-US" baseline="0">
            <a:latin typeface="Times New Roman" panose="02020603050405020304" pitchFamily="18" charset="0"/>
          </a:endParaRPr>
        </a:p>
      </dgm:t>
    </dgm:pt>
    <dgm:pt modelId="{9CFFE583-568F-4FB8-A0A9-4A351A7F8D1B}">
      <dgm:prSet phldrT="[Text]"/>
      <dgm:spPr/>
      <dgm:t>
        <a:bodyPr/>
        <a:lstStyle/>
        <a:p>
          <a:r>
            <a:rPr lang="en-US" baseline="0" dirty="0" err="1">
              <a:latin typeface="Times New Roman" panose="02020603050405020304" pitchFamily="18" charset="0"/>
            </a:rPr>
            <a:t>Thấy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được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số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lượng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công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việc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giao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cho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từng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đơn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vị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trong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bộ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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Đánh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giá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và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phân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chia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công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việc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đều</a:t>
          </a:r>
          <a:r>
            <a:rPr lang="en-US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hơn</a:t>
          </a:r>
          <a:endParaRPr lang="en-US" baseline="0" dirty="0">
            <a:latin typeface="Times New Roman" panose="02020603050405020304" pitchFamily="18" charset="0"/>
          </a:endParaRPr>
        </a:p>
      </dgm:t>
    </dgm:pt>
    <dgm:pt modelId="{32D604CB-3A56-4FBF-ADAB-CB712A400608}" type="parTrans" cxnId="{01558FB4-B3AF-4C7B-9929-1A58B0AAB899}">
      <dgm:prSet/>
      <dgm:spPr/>
      <dgm:t>
        <a:bodyPr/>
        <a:lstStyle/>
        <a:p>
          <a:endParaRPr lang="en-US" baseline="0">
            <a:latin typeface="Times New Roman" panose="02020603050405020304" pitchFamily="18" charset="0"/>
          </a:endParaRPr>
        </a:p>
      </dgm:t>
    </dgm:pt>
    <dgm:pt modelId="{0DC868F1-0C4C-4F30-AF5D-D63E69972ABB}" type="sibTrans" cxnId="{01558FB4-B3AF-4C7B-9929-1A58B0AAB899}">
      <dgm:prSet/>
      <dgm:spPr/>
      <dgm:t>
        <a:bodyPr/>
        <a:lstStyle/>
        <a:p>
          <a:endParaRPr lang="en-US" baseline="0">
            <a:latin typeface="Times New Roman" panose="02020603050405020304" pitchFamily="18" charset="0"/>
          </a:endParaRPr>
        </a:p>
      </dgm:t>
    </dgm:pt>
    <dgm:pt modelId="{C0640D67-02DC-4482-8A83-C84DEF32CAC5}">
      <dgm:prSet phldrT="[Text]"/>
      <dgm:spPr/>
      <dgm:t>
        <a:bodyPr/>
        <a:lstStyle/>
        <a:p>
          <a:r>
            <a:rPr lang="en-US" baseline="0" dirty="0" err="1">
              <a:latin typeface="Times New Roman" panose="02020603050405020304" pitchFamily="18" charset="0"/>
            </a:rPr>
            <a:t>Có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kế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hoạch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phân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bổ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nguồn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lực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thực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hiện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công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việc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hiệu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quả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và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đảm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bảo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tiến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độ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được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giao</a:t>
          </a:r>
          <a:endParaRPr lang="en-US" baseline="0" dirty="0">
            <a:latin typeface="Times New Roman" panose="02020603050405020304" pitchFamily="18" charset="0"/>
          </a:endParaRPr>
        </a:p>
      </dgm:t>
    </dgm:pt>
    <dgm:pt modelId="{5617CBDE-91B2-4511-B98F-039AC551AAEE}" type="parTrans" cxnId="{06D34457-D2F3-4B60-A5E6-0406BA09E7AE}">
      <dgm:prSet/>
      <dgm:spPr/>
      <dgm:t>
        <a:bodyPr/>
        <a:lstStyle/>
        <a:p>
          <a:endParaRPr lang="en-US" baseline="0">
            <a:latin typeface="Times New Roman" panose="02020603050405020304" pitchFamily="18" charset="0"/>
          </a:endParaRPr>
        </a:p>
      </dgm:t>
    </dgm:pt>
    <dgm:pt modelId="{155AFFB3-1F73-4992-803F-FCDA326F0512}" type="sibTrans" cxnId="{06D34457-D2F3-4B60-A5E6-0406BA09E7AE}">
      <dgm:prSet/>
      <dgm:spPr/>
      <dgm:t>
        <a:bodyPr/>
        <a:lstStyle/>
        <a:p>
          <a:endParaRPr lang="en-US" baseline="0">
            <a:latin typeface="Times New Roman" panose="02020603050405020304" pitchFamily="18" charset="0"/>
          </a:endParaRPr>
        </a:p>
      </dgm:t>
    </dgm:pt>
    <dgm:pt modelId="{BE6D732A-D665-4A17-AA1B-EF3072143DC5}">
      <dgm:prSet phldrT="[Text]"/>
      <dgm:spPr/>
      <dgm:t>
        <a:bodyPr/>
        <a:lstStyle/>
        <a:p>
          <a:r>
            <a:rPr lang="en-US" baseline="0" dirty="0" err="1">
              <a:latin typeface="Times New Roman" panose="02020603050405020304" pitchFamily="18" charset="0"/>
            </a:rPr>
            <a:t>Thực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hiện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theo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dõi</a:t>
          </a:r>
          <a:r>
            <a:rPr lang="en-US" baseline="0" dirty="0">
              <a:latin typeface="Times New Roman" panose="02020603050405020304" pitchFamily="18" charset="0"/>
            </a:rPr>
            <a:t>, </a:t>
          </a:r>
          <a:r>
            <a:rPr lang="en-US" baseline="0" dirty="0" err="1">
              <a:latin typeface="Times New Roman" panose="02020603050405020304" pitchFamily="18" charset="0"/>
            </a:rPr>
            <a:t>giám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sát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đôn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đốc</a:t>
          </a:r>
          <a:r>
            <a:rPr lang="en-US" baseline="0" dirty="0">
              <a:latin typeface="Times New Roman" panose="02020603050405020304" pitchFamily="18" charset="0"/>
            </a:rPr>
            <a:t> qua </a:t>
          </a:r>
          <a:r>
            <a:rPr lang="en-US" baseline="0" dirty="0" err="1">
              <a:latin typeface="Times New Roman" panose="02020603050405020304" pitchFamily="18" charset="0"/>
            </a:rPr>
            <a:t>hệ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thống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giúp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giảm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thời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gian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trao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đổi</a:t>
          </a:r>
          <a:r>
            <a:rPr lang="en-US" baseline="0" dirty="0">
              <a:latin typeface="Times New Roman" panose="02020603050405020304" pitchFamily="18" charset="0"/>
            </a:rPr>
            <a:t> với </a:t>
          </a:r>
          <a:r>
            <a:rPr lang="en-US" baseline="0" dirty="0" err="1">
              <a:latin typeface="Times New Roman" panose="02020603050405020304" pitchFamily="18" charset="0"/>
            </a:rPr>
            <a:t>đơn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vị</a:t>
          </a:r>
          <a:r>
            <a:rPr lang="en-US" baseline="0" dirty="0">
              <a:latin typeface="Times New Roman" panose="02020603050405020304" pitchFamily="18" charset="0"/>
            </a:rPr>
            <a:t>.</a:t>
          </a:r>
        </a:p>
      </dgm:t>
    </dgm:pt>
    <dgm:pt modelId="{2FD300F3-5588-48AE-B0C9-AD13D25394A7}" type="parTrans" cxnId="{5AA1E644-6D3C-44D6-A70D-DE6CAF9C5994}">
      <dgm:prSet/>
      <dgm:spPr/>
      <dgm:t>
        <a:bodyPr/>
        <a:lstStyle/>
        <a:p>
          <a:endParaRPr lang="en-US" baseline="0">
            <a:latin typeface="Times New Roman" panose="02020603050405020304" pitchFamily="18" charset="0"/>
          </a:endParaRPr>
        </a:p>
      </dgm:t>
    </dgm:pt>
    <dgm:pt modelId="{40DF79CC-9004-41C0-AA56-14F2EFA1D6C0}" type="sibTrans" cxnId="{5AA1E644-6D3C-44D6-A70D-DE6CAF9C5994}">
      <dgm:prSet/>
      <dgm:spPr/>
      <dgm:t>
        <a:bodyPr/>
        <a:lstStyle/>
        <a:p>
          <a:endParaRPr lang="en-US" baseline="0">
            <a:latin typeface="Times New Roman" panose="02020603050405020304" pitchFamily="18" charset="0"/>
          </a:endParaRPr>
        </a:p>
      </dgm:t>
    </dgm:pt>
    <dgm:pt modelId="{41CA1136-CB4A-4610-8685-A142642B0270}">
      <dgm:prSet phldrT="[Text]"/>
      <dgm:spPr/>
      <dgm:t>
        <a:bodyPr/>
        <a:lstStyle/>
        <a:p>
          <a:r>
            <a:rPr lang="en-US" baseline="0" dirty="0" err="1">
              <a:latin typeface="Times New Roman" panose="02020603050405020304" pitchFamily="18" charset="0"/>
            </a:rPr>
            <a:t>Tham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mưu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lãnh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đạo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Bộ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tốt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hơn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việc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đánh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giá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mức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độ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hoàn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thành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các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nhiệm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vụ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được</a:t>
          </a:r>
          <a:r>
            <a:rPr lang="en-US" baseline="0" dirty="0">
              <a:latin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</a:rPr>
            <a:t>giao</a:t>
          </a:r>
          <a:r>
            <a:rPr lang="en-US" baseline="0" dirty="0">
              <a:latin typeface="Times New Roman" panose="02020603050405020304" pitchFamily="18" charset="0"/>
            </a:rPr>
            <a:t>.</a:t>
          </a:r>
        </a:p>
      </dgm:t>
    </dgm:pt>
    <dgm:pt modelId="{D69D8EC9-CE42-486E-9925-84BE2A6C7716}" type="parTrans" cxnId="{82AB69C8-C9A8-459A-9E30-2ED368728AF4}">
      <dgm:prSet/>
      <dgm:spPr/>
      <dgm:t>
        <a:bodyPr/>
        <a:lstStyle/>
        <a:p>
          <a:endParaRPr lang="en-US" baseline="0">
            <a:latin typeface="Times New Roman" panose="02020603050405020304" pitchFamily="18" charset="0"/>
          </a:endParaRPr>
        </a:p>
      </dgm:t>
    </dgm:pt>
    <dgm:pt modelId="{FA2D63F2-E0C1-4A49-A8E7-024E49D58C28}" type="sibTrans" cxnId="{82AB69C8-C9A8-459A-9E30-2ED368728AF4}">
      <dgm:prSet/>
      <dgm:spPr/>
      <dgm:t>
        <a:bodyPr/>
        <a:lstStyle/>
        <a:p>
          <a:endParaRPr lang="en-US" baseline="0">
            <a:latin typeface="Times New Roman" panose="02020603050405020304" pitchFamily="18" charset="0"/>
          </a:endParaRPr>
        </a:p>
      </dgm:t>
    </dgm:pt>
    <dgm:pt modelId="{055DAC71-3054-4328-A89E-AA7E7FDB430C}" type="pres">
      <dgm:prSet presAssocID="{9E74FED3-BAD6-40B5-8175-EA8BDD42517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668189B-D391-491C-A2D7-88814F689E8E}" type="pres">
      <dgm:prSet presAssocID="{0FAF24B1-4854-4702-9880-A13CB45D3ADA}" presName="composite" presStyleCnt="0"/>
      <dgm:spPr/>
    </dgm:pt>
    <dgm:pt modelId="{F0EE5120-3C3B-4B0C-89E9-90A073CEC0E5}" type="pres">
      <dgm:prSet presAssocID="{0FAF24B1-4854-4702-9880-A13CB45D3ADA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308AB6-7715-4FAE-B789-892C1F04EB43}" type="pres">
      <dgm:prSet presAssocID="{0FAF24B1-4854-4702-9880-A13CB45D3ADA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9564E1-2B65-4113-8A32-5589DB2D9A4F}" type="pres">
      <dgm:prSet presAssocID="{D0D79167-9098-44C1-8540-2FC1E784F097}" presName="space" presStyleCnt="0"/>
      <dgm:spPr/>
    </dgm:pt>
    <dgm:pt modelId="{1D617DF8-7729-4D8B-9EA9-1DA42FDA8215}" type="pres">
      <dgm:prSet presAssocID="{E3D28B4A-B25E-433B-8544-1ECBCFF9EC03}" presName="composite" presStyleCnt="0"/>
      <dgm:spPr/>
    </dgm:pt>
    <dgm:pt modelId="{A931D4FD-2F96-4948-8AFC-219EF72DC25C}" type="pres">
      <dgm:prSet presAssocID="{E3D28B4A-B25E-433B-8544-1ECBCFF9EC03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95E049-A2F5-46D6-A8F5-1537150427D0}" type="pres">
      <dgm:prSet presAssocID="{E3D28B4A-B25E-433B-8544-1ECBCFF9EC03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45235E-D835-43CA-9DFA-D122EBB07A94}" type="pres">
      <dgm:prSet presAssocID="{0C08B7A0-3395-42AC-B930-452D681C143C}" presName="space" presStyleCnt="0"/>
      <dgm:spPr/>
    </dgm:pt>
    <dgm:pt modelId="{E71C2EB3-EB7B-418D-9E82-71998372DB7D}" type="pres">
      <dgm:prSet presAssocID="{1CACB1FE-90DE-4ADA-A398-8F822EA7836D}" presName="composite" presStyleCnt="0"/>
      <dgm:spPr/>
    </dgm:pt>
    <dgm:pt modelId="{BBD28B46-D209-4A59-B90C-50F4FF04968E}" type="pres">
      <dgm:prSet presAssocID="{1CACB1FE-90DE-4ADA-A398-8F822EA7836D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8861D7-B5A4-45B0-B113-DCE24D9E981A}" type="pres">
      <dgm:prSet presAssocID="{1CACB1FE-90DE-4ADA-A398-8F822EA7836D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ED78B8D-4032-4ADF-BFC4-7D2E944444A3}" srcId="{9E74FED3-BAD6-40B5-8175-EA8BDD425178}" destId="{1CACB1FE-90DE-4ADA-A398-8F822EA7836D}" srcOrd="2" destOrd="0" parTransId="{8C671131-1BA6-4B56-B843-3275B91C95F7}" sibTransId="{7C6F40C6-E0A4-4CA9-A284-0E90D82892B9}"/>
    <dgm:cxn modelId="{667B540F-5506-49E6-BC64-6B092C4F6E83}" srcId="{0FAF24B1-4854-4702-9880-A13CB45D3ADA}" destId="{EF6E7DCC-48B0-48C0-B981-5545ED27538F}" srcOrd="0" destOrd="0" parTransId="{1F32A4B6-B5E7-49F4-8526-5A8ABD01A43D}" sibTransId="{75AB09D8-95C5-4122-B32D-6DA187040E0E}"/>
    <dgm:cxn modelId="{06D34457-D2F3-4B60-A5E6-0406BA09E7AE}" srcId="{E3D28B4A-B25E-433B-8544-1ECBCFF9EC03}" destId="{C0640D67-02DC-4482-8A83-C84DEF32CAC5}" srcOrd="2" destOrd="0" parTransId="{5617CBDE-91B2-4511-B98F-039AC551AAEE}" sibTransId="{155AFFB3-1F73-4992-803F-FCDA326F0512}"/>
    <dgm:cxn modelId="{B9ACBBC2-0FA0-43EE-B49A-658C46A8AE07}" srcId="{E3D28B4A-B25E-433B-8544-1ECBCFF9EC03}" destId="{95F659BC-D9E5-441B-9886-BDA31ACC9441}" srcOrd="1" destOrd="0" parTransId="{CAF06B4C-5D74-4770-B214-5139E1BC80EA}" sibTransId="{4CD75F7F-DEDC-48BB-A3D9-6E1B4458EDD7}"/>
    <dgm:cxn modelId="{F5F661F2-D2DA-407F-A702-0177F5B5AD9B}" type="presOf" srcId="{9E74FED3-BAD6-40B5-8175-EA8BDD425178}" destId="{055DAC71-3054-4328-A89E-AA7E7FDB430C}" srcOrd="0" destOrd="0" presId="urn:microsoft.com/office/officeart/2005/8/layout/hList1"/>
    <dgm:cxn modelId="{A8DBE5DC-9E0C-4A88-A47E-69BA5E104EC6}" srcId="{9E74FED3-BAD6-40B5-8175-EA8BDD425178}" destId="{E3D28B4A-B25E-433B-8544-1ECBCFF9EC03}" srcOrd="1" destOrd="0" parTransId="{B6A34D7C-BDC2-448D-BDF2-866EC7012B27}" sibTransId="{0C08B7A0-3395-42AC-B930-452D681C143C}"/>
    <dgm:cxn modelId="{82AB69C8-C9A8-459A-9E30-2ED368728AF4}" srcId="{1CACB1FE-90DE-4ADA-A398-8F822EA7836D}" destId="{41CA1136-CB4A-4610-8685-A142642B0270}" srcOrd="2" destOrd="0" parTransId="{D69D8EC9-CE42-486E-9925-84BE2A6C7716}" sibTransId="{FA2D63F2-E0C1-4A49-A8E7-024E49D58C28}"/>
    <dgm:cxn modelId="{8E2FBF68-D522-44F1-BBA7-148E9BB34C27}" type="presOf" srcId="{95F659BC-D9E5-441B-9886-BDA31ACC9441}" destId="{A995E049-A2F5-46D6-A8F5-1537150427D0}" srcOrd="0" destOrd="1" presId="urn:microsoft.com/office/officeart/2005/8/layout/hList1"/>
    <dgm:cxn modelId="{D1BF25B0-1306-4618-941D-C114D324285B}" type="presOf" srcId="{9CFFE583-568F-4FB8-A0A9-4A351A7F8D1B}" destId="{AD308AB6-7715-4FAE-B789-892C1F04EB43}" srcOrd="0" destOrd="2" presId="urn:microsoft.com/office/officeart/2005/8/layout/hList1"/>
    <dgm:cxn modelId="{01558FB4-B3AF-4C7B-9929-1A58B0AAB899}" srcId="{0FAF24B1-4854-4702-9880-A13CB45D3ADA}" destId="{9CFFE583-568F-4FB8-A0A9-4A351A7F8D1B}" srcOrd="2" destOrd="0" parTransId="{32D604CB-3A56-4FBF-ADAB-CB712A400608}" sibTransId="{0DC868F1-0C4C-4F30-AF5D-D63E69972ABB}"/>
    <dgm:cxn modelId="{7F8B0C91-C86F-41BB-91D7-1AB9ACDC238D}" type="presOf" srcId="{BE6D732A-D665-4A17-AA1B-EF3072143DC5}" destId="{988861D7-B5A4-45B0-B113-DCE24D9E981A}" srcOrd="0" destOrd="1" presId="urn:microsoft.com/office/officeart/2005/8/layout/hList1"/>
    <dgm:cxn modelId="{EF6DA49B-79ED-44F1-B259-C4A5FDB814D0}" type="presOf" srcId="{7D1F084D-BA4C-42D3-9600-8AF20B26A2D6}" destId="{AD308AB6-7715-4FAE-B789-892C1F04EB43}" srcOrd="0" destOrd="1" presId="urn:microsoft.com/office/officeart/2005/8/layout/hList1"/>
    <dgm:cxn modelId="{8DC5263A-1A66-4478-9AF3-59B2128845D7}" srcId="{9E74FED3-BAD6-40B5-8175-EA8BDD425178}" destId="{0FAF24B1-4854-4702-9880-A13CB45D3ADA}" srcOrd="0" destOrd="0" parTransId="{DBF0BF2A-0C9B-4EA0-BDAE-C00433147C0C}" sibTransId="{D0D79167-9098-44C1-8540-2FC1E784F097}"/>
    <dgm:cxn modelId="{4C30ACBB-6AD2-4B8A-B90F-ACF4A0B65D4D}" srcId="{1CACB1FE-90DE-4ADA-A398-8F822EA7836D}" destId="{D297D437-3E5E-45DC-A47A-955EE727855D}" srcOrd="0" destOrd="0" parTransId="{583E538D-D3FC-45EA-A8C5-925719DED3C6}" sibTransId="{DBB5533A-D473-4DFD-98ED-1BADF39C71DA}"/>
    <dgm:cxn modelId="{129D7A25-8C6D-429A-AB3D-68A7B9C74028}" type="presOf" srcId="{41CA1136-CB4A-4610-8685-A142642B0270}" destId="{988861D7-B5A4-45B0-B113-DCE24D9E981A}" srcOrd="0" destOrd="2" presId="urn:microsoft.com/office/officeart/2005/8/layout/hList1"/>
    <dgm:cxn modelId="{5AA1E644-6D3C-44D6-A70D-DE6CAF9C5994}" srcId="{1CACB1FE-90DE-4ADA-A398-8F822EA7836D}" destId="{BE6D732A-D665-4A17-AA1B-EF3072143DC5}" srcOrd="1" destOrd="0" parTransId="{2FD300F3-5588-48AE-B0C9-AD13D25394A7}" sibTransId="{40DF79CC-9004-41C0-AA56-14F2EFA1D6C0}"/>
    <dgm:cxn modelId="{077BD745-59A2-400E-8596-00E54F2CAC1B}" type="presOf" srcId="{E3D28B4A-B25E-433B-8544-1ECBCFF9EC03}" destId="{A931D4FD-2F96-4948-8AFC-219EF72DC25C}" srcOrd="0" destOrd="0" presId="urn:microsoft.com/office/officeart/2005/8/layout/hList1"/>
    <dgm:cxn modelId="{05D02BF9-F3D4-46F5-A673-8AA02EA77876}" type="presOf" srcId="{347B037A-522F-4A1C-8191-BDF75816300F}" destId="{A995E049-A2F5-46D6-A8F5-1537150427D0}" srcOrd="0" destOrd="0" presId="urn:microsoft.com/office/officeart/2005/8/layout/hList1"/>
    <dgm:cxn modelId="{21BBD9F1-2808-4E00-A209-E8CE18D560D7}" type="presOf" srcId="{0FAF24B1-4854-4702-9880-A13CB45D3ADA}" destId="{F0EE5120-3C3B-4B0C-89E9-90A073CEC0E5}" srcOrd="0" destOrd="0" presId="urn:microsoft.com/office/officeart/2005/8/layout/hList1"/>
    <dgm:cxn modelId="{AF80DEC9-A87D-4679-8FEF-F522E8E1F90A}" type="presOf" srcId="{EF6E7DCC-48B0-48C0-B981-5545ED27538F}" destId="{AD308AB6-7715-4FAE-B789-892C1F04EB43}" srcOrd="0" destOrd="0" presId="urn:microsoft.com/office/officeart/2005/8/layout/hList1"/>
    <dgm:cxn modelId="{157A7671-F2F4-4F01-89F3-93FCD5EA834E}" type="presOf" srcId="{1CACB1FE-90DE-4ADA-A398-8F822EA7836D}" destId="{BBD28B46-D209-4A59-B90C-50F4FF04968E}" srcOrd="0" destOrd="0" presId="urn:microsoft.com/office/officeart/2005/8/layout/hList1"/>
    <dgm:cxn modelId="{AC0C00DD-9713-4747-B087-70B72772505E}" srcId="{E3D28B4A-B25E-433B-8544-1ECBCFF9EC03}" destId="{347B037A-522F-4A1C-8191-BDF75816300F}" srcOrd="0" destOrd="0" parTransId="{EA6DB3A8-0D58-412C-B88B-3E3531E4719C}" sibTransId="{83D36249-B2C6-4609-9F93-37C0C0F98141}"/>
    <dgm:cxn modelId="{02C1EEFA-06D8-4798-9818-867DF967BA1E}" type="presOf" srcId="{D297D437-3E5E-45DC-A47A-955EE727855D}" destId="{988861D7-B5A4-45B0-B113-DCE24D9E981A}" srcOrd="0" destOrd="0" presId="urn:microsoft.com/office/officeart/2005/8/layout/hList1"/>
    <dgm:cxn modelId="{FE9E710E-2F2E-423C-B1D7-3C9174985F3A}" type="presOf" srcId="{C0640D67-02DC-4482-8A83-C84DEF32CAC5}" destId="{A995E049-A2F5-46D6-A8F5-1537150427D0}" srcOrd="0" destOrd="2" presId="urn:microsoft.com/office/officeart/2005/8/layout/hList1"/>
    <dgm:cxn modelId="{C15D7A0C-AC43-46AB-B047-AB1BF45FEA99}" srcId="{0FAF24B1-4854-4702-9880-A13CB45D3ADA}" destId="{7D1F084D-BA4C-42D3-9600-8AF20B26A2D6}" srcOrd="1" destOrd="0" parTransId="{5FAF34DD-F71A-4494-9DA4-9B10D4E29C5B}" sibTransId="{12B1A7B6-C9DD-4DAB-B757-C3F97ECC803D}"/>
    <dgm:cxn modelId="{5FF96D98-85F2-4C8E-AE3A-EC96544E44B6}" type="presParOf" srcId="{055DAC71-3054-4328-A89E-AA7E7FDB430C}" destId="{E668189B-D391-491C-A2D7-88814F689E8E}" srcOrd="0" destOrd="0" presId="urn:microsoft.com/office/officeart/2005/8/layout/hList1"/>
    <dgm:cxn modelId="{3B58A9A5-FDC3-4841-B2A0-92306169120C}" type="presParOf" srcId="{E668189B-D391-491C-A2D7-88814F689E8E}" destId="{F0EE5120-3C3B-4B0C-89E9-90A073CEC0E5}" srcOrd="0" destOrd="0" presId="urn:microsoft.com/office/officeart/2005/8/layout/hList1"/>
    <dgm:cxn modelId="{19C50765-A11E-4A62-90A4-D1C1ED0F5C19}" type="presParOf" srcId="{E668189B-D391-491C-A2D7-88814F689E8E}" destId="{AD308AB6-7715-4FAE-B789-892C1F04EB43}" srcOrd="1" destOrd="0" presId="urn:microsoft.com/office/officeart/2005/8/layout/hList1"/>
    <dgm:cxn modelId="{31C5EB19-5C26-4C75-8B54-03DDF26A17E3}" type="presParOf" srcId="{055DAC71-3054-4328-A89E-AA7E7FDB430C}" destId="{459564E1-2B65-4113-8A32-5589DB2D9A4F}" srcOrd="1" destOrd="0" presId="urn:microsoft.com/office/officeart/2005/8/layout/hList1"/>
    <dgm:cxn modelId="{716A0EB4-10E0-4D32-93E7-FFF2B3E50BF6}" type="presParOf" srcId="{055DAC71-3054-4328-A89E-AA7E7FDB430C}" destId="{1D617DF8-7729-4D8B-9EA9-1DA42FDA8215}" srcOrd="2" destOrd="0" presId="urn:microsoft.com/office/officeart/2005/8/layout/hList1"/>
    <dgm:cxn modelId="{3256CD3E-550E-41FA-83AA-D1D8129FE242}" type="presParOf" srcId="{1D617DF8-7729-4D8B-9EA9-1DA42FDA8215}" destId="{A931D4FD-2F96-4948-8AFC-219EF72DC25C}" srcOrd="0" destOrd="0" presId="urn:microsoft.com/office/officeart/2005/8/layout/hList1"/>
    <dgm:cxn modelId="{B3CE8886-C53B-4708-94E4-666313BDFADC}" type="presParOf" srcId="{1D617DF8-7729-4D8B-9EA9-1DA42FDA8215}" destId="{A995E049-A2F5-46D6-A8F5-1537150427D0}" srcOrd="1" destOrd="0" presId="urn:microsoft.com/office/officeart/2005/8/layout/hList1"/>
    <dgm:cxn modelId="{913A00A5-9124-4FEA-B933-887791E957B9}" type="presParOf" srcId="{055DAC71-3054-4328-A89E-AA7E7FDB430C}" destId="{3D45235E-D835-43CA-9DFA-D122EBB07A94}" srcOrd="3" destOrd="0" presId="urn:microsoft.com/office/officeart/2005/8/layout/hList1"/>
    <dgm:cxn modelId="{B6C71F1C-E224-4009-9297-AEE96080958F}" type="presParOf" srcId="{055DAC71-3054-4328-A89E-AA7E7FDB430C}" destId="{E71C2EB3-EB7B-418D-9E82-71998372DB7D}" srcOrd="4" destOrd="0" presId="urn:microsoft.com/office/officeart/2005/8/layout/hList1"/>
    <dgm:cxn modelId="{68B0701E-FCE2-4FA7-A0B1-9E7422836A40}" type="presParOf" srcId="{E71C2EB3-EB7B-418D-9E82-71998372DB7D}" destId="{BBD28B46-D209-4A59-B90C-50F4FF04968E}" srcOrd="0" destOrd="0" presId="urn:microsoft.com/office/officeart/2005/8/layout/hList1"/>
    <dgm:cxn modelId="{E937286F-9040-4E60-A495-C8F8D08E4E3F}" type="presParOf" srcId="{E71C2EB3-EB7B-418D-9E82-71998372DB7D}" destId="{988861D7-B5A4-45B0-B113-DCE24D9E981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7F50172-10A2-47CA-A8BD-E695E6D8332B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B10C202-43EC-4D00-AD8F-550FD4A560DA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Cho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phép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xử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lý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nghị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tuyến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06812F-13BD-48EE-B7AC-D5742C1BADFB}" type="parTrans" cxnId="{E283DC6F-8782-46F9-8AB9-51740986728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BECA0E-5894-4C87-AF28-2F82D1A9A2B0}" type="sibTrans" cxnId="{E283DC6F-8782-46F9-8AB9-51740986728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D6838D-A250-403A-A509-514808E4BFAB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Thống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kê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nghị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chưa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trả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trả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thỏa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trả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rõ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trả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vị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chưa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EF529C-0399-4865-AB89-E840E2B10F7B}" type="parTrans" cxnId="{D25DB1CD-E5D4-4AD0-B8BE-5AFE6A65CF0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D63621-9CD6-4909-99F4-261F5CB79D53}" type="sibTrans" cxnId="{D25DB1CD-E5D4-4AD0-B8BE-5AFE6A65CF0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1B8CF3-2433-4526-B452-EF1A04CC19ED}">
      <dgm:prSet phldrT="[Text]" phldr="1"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6FDECA-6DA2-4DA3-AFE6-08ED1F68309A}" type="parTrans" cxnId="{20E26D2E-2898-4F7D-9E52-379A5311C97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A64824-EE27-4422-943B-986D720E036A}" type="sibTrans" cxnId="{20E26D2E-2898-4F7D-9E52-379A5311C97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DA431E-A46C-47A1-887C-46FAE40A3005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Thống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kê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nghị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lĩnh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vực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gửi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vị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B918D7-09DB-4B5A-AED2-618C4F405D6B}" type="parTrans" cxnId="{7D121B89-F162-48B1-B409-DC90BA2DA0C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38B597-DE05-4A9B-B654-80C81B9FB7BE}" type="sibTrans" cxnId="{7D121B89-F162-48B1-B409-DC90BA2DA0C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49CB59-6DC9-492B-B889-610C802F497A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Cho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phép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vị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chức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năng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vụ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vị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9E1599-FD0D-44F2-8913-84BE710099C2}" type="parTrans" cxnId="{53F5A4DF-744C-48F4-BD65-2AE6E0B685B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C4EB0F-E202-480D-AA71-1C71A7303225}" type="sibTrans" cxnId="{53F5A4DF-744C-48F4-BD65-2AE6E0B685B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32B710-F098-423E-8AA9-F28BEB2A37CA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Cho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phép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dân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doanh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Sở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TTTT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dõi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xử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lý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nghị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trả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trả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chưa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thỏa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đáng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A95436-E355-4F30-8640-D32C2F8A4AF8}" type="parTrans" cxnId="{74C6EACD-F40C-4EF6-8357-BC20074AF65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632255-DEBD-4F28-9F1E-852BF165FE75}" type="sibTrans" cxnId="{74C6EACD-F40C-4EF6-8357-BC20074AF65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2A9835-65DD-4D62-B8C8-8087C7113A2A}" type="pres">
      <dgm:prSet presAssocID="{27F50172-10A2-47CA-A8BD-E695E6D8332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424963F-0F94-4A62-9ED0-E642FD3E9619}" type="pres">
      <dgm:prSet presAssocID="{9B10C202-43EC-4D00-AD8F-550FD4A560DA}" presName="parentText" presStyleLbl="node1" presStyleIdx="0" presStyleCnt="5" custLinFactY="-328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99C2A9-87B3-4720-A058-B4D2473AAD7E}" type="pres">
      <dgm:prSet presAssocID="{79BECA0E-5894-4C87-AF28-2F82D1A9A2B0}" presName="spacer" presStyleCnt="0"/>
      <dgm:spPr/>
    </dgm:pt>
    <dgm:pt modelId="{207BCD8D-C527-4EFD-9866-5A500D62F6AA}" type="pres">
      <dgm:prSet presAssocID="{29D6838D-A250-403A-A509-514808E4BFAB}" presName="parentText" presStyleLbl="node1" presStyleIdx="1" presStyleCnt="5" custLinFactNeighborY="-7115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F9FC86-D44A-4574-A7D6-23B712EA3B7C}" type="pres">
      <dgm:prSet presAssocID="{29D6838D-A250-403A-A509-514808E4BFAB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F313F6-1F4C-4203-9FBE-7A98E435DC0E}" type="pres">
      <dgm:prSet presAssocID="{54DA431E-A46C-47A1-887C-46FAE40A3005}" presName="parentText" presStyleLbl="node1" presStyleIdx="2" presStyleCnt="5" custLinFactY="-5736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4F5883-C5C5-44E1-847D-20D725E300CA}" type="pres">
      <dgm:prSet presAssocID="{8B38B597-DE05-4A9B-B654-80C81B9FB7BE}" presName="spacer" presStyleCnt="0"/>
      <dgm:spPr/>
    </dgm:pt>
    <dgm:pt modelId="{D31D4415-D742-4A68-826F-3A20F35AA730}" type="pres">
      <dgm:prSet presAssocID="{4249CB59-6DC9-492B-B889-610C802F497A}" presName="parentText" presStyleLbl="node1" presStyleIdx="3" presStyleCnt="5" custLinFactY="-4261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A30ACA-2683-41DF-88F4-83CBAE5517CD}" type="pres">
      <dgm:prSet presAssocID="{C2C4EB0F-E202-480D-AA71-1C71A7303225}" presName="spacer" presStyleCnt="0"/>
      <dgm:spPr/>
    </dgm:pt>
    <dgm:pt modelId="{91A39F88-D0DE-47E0-91F8-AAB545E8931F}" type="pres">
      <dgm:prSet presAssocID="{6632B710-F098-423E-8AA9-F28BEB2A37CA}" presName="parentText" presStyleLbl="node1" presStyleIdx="4" presStyleCnt="5" custLinFactY="-4261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E9B658F-2B99-4F61-A35B-85C71A72DAF3}" type="presOf" srcId="{54DA431E-A46C-47A1-887C-46FAE40A3005}" destId="{DDF313F6-1F4C-4203-9FBE-7A98E435DC0E}" srcOrd="0" destOrd="0" presId="urn:microsoft.com/office/officeart/2005/8/layout/vList2"/>
    <dgm:cxn modelId="{AAB11575-429B-426C-9C20-5496D11A1E2C}" type="presOf" srcId="{C31B8CF3-2433-4526-B452-EF1A04CC19ED}" destId="{B8F9FC86-D44A-4574-A7D6-23B712EA3B7C}" srcOrd="0" destOrd="0" presId="urn:microsoft.com/office/officeart/2005/8/layout/vList2"/>
    <dgm:cxn modelId="{7D796596-2372-4528-B842-A36725478376}" type="presOf" srcId="{6632B710-F098-423E-8AA9-F28BEB2A37CA}" destId="{91A39F88-D0DE-47E0-91F8-AAB545E8931F}" srcOrd="0" destOrd="0" presId="urn:microsoft.com/office/officeart/2005/8/layout/vList2"/>
    <dgm:cxn modelId="{6116CAD3-002F-437B-852A-DDD14FDC3333}" type="presOf" srcId="{27F50172-10A2-47CA-A8BD-E695E6D8332B}" destId="{4D2A9835-65DD-4D62-B8C8-8087C7113A2A}" srcOrd="0" destOrd="0" presId="urn:microsoft.com/office/officeart/2005/8/layout/vList2"/>
    <dgm:cxn modelId="{74C6EACD-F40C-4EF6-8357-BC20074AF655}" srcId="{27F50172-10A2-47CA-A8BD-E695E6D8332B}" destId="{6632B710-F098-423E-8AA9-F28BEB2A37CA}" srcOrd="4" destOrd="0" parTransId="{C0A95436-E355-4F30-8640-D32C2F8A4AF8}" sibTransId="{C9632255-DEBD-4F28-9F1E-852BF165FE75}"/>
    <dgm:cxn modelId="{D25DB1CD-E5D4-4AD0-B8BE-5AFE6A65CF05}" srcId="{27F50172-10A2-47CA-A8BD-E695E6D8332B}" destId="{29D6838D-A250-403A-A509-514808E4BFAB}" srcOrd="1" destOrd="0" parTransId="{9AEF529C-0399-4865-AB89-E840E2B10F7B}" sibTransId="{F8D63621-9CD6-4909-99F4-261F5CB79D53}"/>
    <dgm:cxn modelId="{26619997-0E0B-458D-B681-175548E073A3}" type="presOf" srcId="{9B10C202-43EC-4D00-AD8F-550FD4A560DA}" destId="{F424963F-0F94-4A62-9ED0-E642FD3E9619}" srcOrd="0" destOrd="0" presId="urn:microsoft.com/office/officeart/2005/8/layout/vList2"/>
    <dgm:cxn modelId="{1CA5C624-240D-405A-A4BD-77B325AA2933}" type="presOf" srcId="{29D6838D-A250-403A-A509-514808E4BFAB}" destId="{207BCD8D-C527-4EFD-9866-5A500D62F6AA}" srcOrd="0" destOrd="0" presId="urn:microsoft.com/office/officeart/2005/8/layout/vList2"/>
    <dgm:cxn modelId="{20E26D2E-2898-4F7D-9E52-379A5311C97B}" srcId="{29D6838D-A250-403A-A509-514808E4BFAB}" destId="{C31B8CF3-2433-4526-B452-EF1A04CC19ED}" srcOrd="0" destOrd="0" parTransId="{816FDECA-6DA2-4DA3-AFE6-08ED1F68309A}" sibTransId="{6CA64824-EE27-4422-943B-986D720E036A}"/>
    <dgm:cxn modelId="{E283DC6F-8782-46F9-8AB9-517409867286}" srcId="{27F50172-10A2-47CA-A8BD-E695E6D8332B}" destId="{9B10C202-43EC-4D00-AD8F-550FD4A560DA}" srcOrd="0" destOrd="0" parTransId="{6D06812F-13BD-48EE-B7AC-D5742C1BADFB}" sibTransId="{79BECA0E-5894-4C87-AF28-2F82D1A9A2B0}"/>
    <dgm:cxn modelId="{7D121B89-F162-48B1-B409-DC90BA2DA0C9}" srcId="{27F50172-10A2-47CA-A8BD-E695E6D8332B}" destId="{54DA431E-A46C-47A1-887C-46FAE40A3005}" srcOrd="2" destOrd="0" parTransId="{06B918D7-09DB-4B5A-AED2-618C4F405D6B}" sibTransId="{8B38B597-DE05-4A9B-B654-80C81B9FB7BE}"/>
    <dgm:cxn modelId="{91E6B8F0-CAB7-4A0D-84F5-DBC88B83FDA2}" type="presOf" srcId="{4249CB59-6DC9-492B-B889-610C802F497A}" destId="{D31D4415-D742-4A68-826F-3A20F35AA730}" srcOrd="0" destOrd="0" presId="urn:microsoft.com/office/officeart/2005/8/layout/vList2"/>
    <dgm:cxn modelId="{53F5A4DF-744C-48F4-BD65-2AE6E0B685BC}" srcId="{27F50172-10A2-47CA-A8BD-E695E6D8332B}" destId="{4249CB59-6DC9-492B-B889-610C802F497A}" srcOrd="3" destOrd="0" parTransId="{859E1599-FD0D-44F2-8913-84BE710099C2}" sibTransId="{C2C4EB0F-E202-480D-AA71-1C71A7303225}"/>
    <dgm:cxn modelId="{A3446B39-2B43-4B0F-8521-757E3A59CB38}" type="presParOf" srcId="{4D2A9835-65DD-4D62-B8C8-8087C7113A2A}" destId="{F424963F-0F94-4A62-9ED0-E642FD3E9619}" srcOrd="0" destOrd="0" presId="urn:microsoft.com/office/officeart/2005/8/layout/vList2"/>
    <dgm:cxn modelId="{D6F097B7-934E-47A0-B991-19458939C726}" type="presParOf" srcId="{4D2A9835-65DD-4D62-B8C8-8087C7113A2A}" destId="{3A99C2A9-87B3-4720-A058-B4D2473AAD7E}" srcOrd="1" destOrd="0" presId="urn:microsoft.com/office/officeart/2005/8/layout/vList2"/>
    <dgm:cxn modelId="{B6204019-E18E-473B-87BF-8563D4F1E548}" type="presParOf" srcId="{4D2A9835-65DD-4D62-B8C8-8087C7113A2A}" destId="{207BCD8D-C527-4EFD-9866-5A500D62F6AA}" srcOrd="2" destOrd="0" presId="urn:microsoft.com/office/officeart/2005/8/layout/vList2"/>
    <dgm:cxn modelId="{E4351F8B-C318-444C-BCAB-359065EEB356}" type="presParOf" srcId="{4D2A9835-65DD-4D62-B8C8-8087C7113A2A}" destId="{B8F9FC86-D44A-4574-A7D6-23B712EA3B7C}" srcOrd="3" destOrd="0" presId="urn:microsoft.com/office/officeart/2005/8/layout/vList2"/>
    <dgm:cxn modelId="{B435CC04-7EA0-4968-AFD2-AB8AD78D80D5}" type="presParOf" srcId="{4D2A9835-65DD-4D62-B8C8-8087C7113A2A}" destId="{DDF313F6-1F4C-4203-9FBE-7A98E435DC0E}" srcOrd="4" destOrd="0" presId="urn:microsoft.com/office/officeart/2005/8/layout/vList2"/>
    <dgm:cxn modelId="{B5DB6466-237E-4E3E-BB72-3D64953C882E}" type="presParOf" srcId="{4D2A9835-65DD-4D62-B8C8-8087C7113A2A}" destId="{7D4F5883-C5C5-44E1-847D-20D725E300CA}" srcOrd="5" destOrd="0" presId="urn:microsoft.com/office/officeart/2005/8/layout/vList2"/>
    <dgm:cxn modelId="{483BFEA8-1719-4E90-B229-40C12F9898EE}" type="presParOf" srcId="{4D2A9835-65DD-4D62-B8C8-8087C7113A2A}" destId="{D31D4415-D742-4A68-826F-3A20F35AA730}" srcOrd="6" destOrd="0" presId="urn:microsoft.com/office/officeart/2005/8/layout/vList2"/>
    <dgm:cxn modelId="{F7CA7351-5ED5-4AC1-BFFC-997261721B47}" type="presParOf" srcId="{4D2A9835-65DD-4D62-B8C8-8087C7113A2A}" destId="{08A30ACA-2683-41DF-88F4-83CBAE5517CD}" srcOrd="7" destOrd="0" presId="urn:microsoft.com/office/officeart/2005/8/layout/vList2"/>
    <dgm:cxn modelId="{B5A0BA53-89B4-442B-85B7-37D7615DD80B}" type="presParOf" srcId="{4D2A9835-65DD-4D62-B8C8-8087C7113A2A}" destId="{91A39F88-D0DE-47E0-91F8-AAB545E8931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505A8F6-911D-4F67-AA7F-E54F58E3446D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9FC7DE5-06FE-4154-9C62-81B64C22956C}">
      <dgm:prSet custT="1"/>
      <dgm:spPr/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Quản </a:t>
          </a:r>
          <a:r>
            <a:rPr lang="en-US" altLang="ko-KR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lý</a:t>
          </a:r>
          <a:r>
            <a:rPr lang="en-US" altLang="ko-KR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Ph</a:t>
          </a:r>
          <a:r>
            <a:rPr lang="vi-VN" altLang="ko-KR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ư</a:t>
          </a:r>
          <a:r>
            <a:rPr lang="en-US" altLang="ko-KR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ơng</a:t>
          </a:r>
          <a:r>
            <a:rPr lang="en-US" altLang="ko-KR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altLang="ko-KR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tiện</a:t>
          </a:r>
          <a:endParaRPr lang="en-US" sz="1400" b="1" kern="1200" dirty="0">
            <a:solidFill>
              <a:prstClr val="whit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6DCCA98-7A1E-49FD-8EFB-5258EF461C9D}" type="parTrans" cxnId="{942B7FBD-5F51-4186-A6E0-414BB570BD6F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C591A9-2DC9-4BD8-9F67-4D3E0839C5EB}" type="sibTrans" cxnId="{942B7FBD-5F51-4186-A6E0-414BB570BD6F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74A1F2-ED96-4490-B1C5-4C3FD3235512}">
      <dgm:prSet custT="1"/>
      <dgm:spPr/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Quản </a:t>
          </a:r>
          <a:r>
            <a:rPr lang="en-US" altLang="ko-KR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lý</a:t>
          </a:r>
          <a:r>
            <a:rPr lang="en-US" altLang="ko-KR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altLang="ko-KR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Sự</a:t>
          </a:r>
          <a:r>
            <a:rPr lang="en-US" altLang="ko-KR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altLang="ko-KR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kiện</a:t>
          </a:r>
          <a:r>
            <a:rPr lang="en-US" altLang="ko-KR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endParaRPr lang="en-US" sz="1400" b="1" kern="1200" dirty="0">
            <a:solidFill>
              <a:prstClr val="whit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B35FD8C-6133-4F9D-BC83-4EE4D8451324}" type="parTrans" cxnId="{BF0317E7-1CD3-412B-84C7-669CA3A0DE23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58FECA-A080-4731-A2DF-EC636314C1EC}" type="sibTrans" cxnId="{BF0317E7-1CD3-412B-84C7-669CA3A0DE23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62CDA1-7F45-42B8-84BD-9EA93756E836}">
      <dgm:prSet custT="1"/>
      <dgm:spPr/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Quản </a:t>
          </a:r>
          <a:r>
            <a:rPr lang="en-US" altLang="ko-KR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lý</a:t>
          </a:r>
          <a:r>
            <a:rPr lang="en-US" altLang="ko-KR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altLang="ko-KR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Lịch</a:t>
          </a:r>
          <a:r>
            <a:rPr lang="en-US" altLang="ko-KR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altLang="ko-KR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trực</a:t>
          </a:r>
          <a:endParaRPr lang="en-US" sz="1400" b="1" kern="1200" dirty="0">
            <a:solidFill>
              <a:prstClr val="whit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0AEDDB94-02CC-432F-9FE7-15A31993A16E}" type="parTrans" cxnId="{9286AF87-F429-4604-A962-7E1F8C232307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C34E76-030E-4CE5-B77F-C51909689EB5}" type="sibTrans" cxnId="{9286AF87-F429-4604-A962-7E1F8C232307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C467BB-03DA-4436-8BE6-C696D5C20AEA}">
      <dgm:prSet custT="1"/>
      <dgm:spPr/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Q</a:t>
          </a:r>
          <a:r>
            <a:rPr lang="vi-VN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uản</a:t>
          </a:r>
          <a:r>
            <a:rPr lang="vi-VN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vi-VN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lý</a:t>
          </a:r>
          <a:r>
            <a:rPr lang="vi-VN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vi-VN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lịch</a:t>
          </a:r>
          <a:r>
            <a:rPr lang="vi-VN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vi-VN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làm</a:t>
          </a:r>
          <a:r>
            <a:rPr lang="vi-VN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vi-VN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việc</a:t>
          </a:r>
          <a:r>
            <a:rPr lang="vi-VN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vi-VN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của</a:t>
          </a:r>
          <a:r>
            <a:rPr lang="vi-VN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vi-VN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Lãnh</a:t>
          </a:r>
          <a:r>
            <a:rPr lang="vi-VN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vi-VN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đạo</a:t>
          </a:r>
          <a:r>
            <a:rPr lang="vi-VN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vi-VN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Bộ</a:t>
          </a:r>
          <a:r>
            <a:rPr lang="vi-VN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vi-VN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với</a:t>
          </a:r>
          <a:r>
            <a:rPr lang="vi-VN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B</a:t>
          </a:r>
          <a:r>
            <a:rPr lang="en-US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ộ</a:t>
          </a:r>
          <a:r>
            <a:rPr lang="vi-VN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lang="vi-VN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ngành</a:t>
          </a:r>
          <a:r>
            <a:rPr lang="vi-VN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lang="vi-VN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địa</a:t>
          </a:r>
          <a:r>
            <a:rPr lang="vi-VN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phương</a:t>
          </a:r>
          <a:endParaRPr lang="en-US" sz="1400" b="1" kern="1200" dirty="0">
            <a:solidFill>
              <a:prstClr val="whit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A46A4D9-7C74-4124-A2AD-F4BEB4C4014B}" type="parTrans" cxnId="{83BE64CE-334D-4D4F-A0F7-CA6A072D478B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622953-02AC-4A62-84B1-DB60DC5BD79C}" type="sibTrans" cxnId="{83BE64CE-334D-4D4F-A0F7-CA6A072D478B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9D1C2B-73DF-40CC-945D-399B5BF1F954}">
      <dgm:prSet custT="1"/>
      <dgm:spPr/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Lịch</a:t>
          </a:r>
          <a:r>
            <a:rPr lang="en-US" altLang="ko-KR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altLang="ko-KR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làm</a:t>
          </a:r>
          <a:r>
            <a:rPr lang="en-US" altLang="ko-KR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altLang="ko-KR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việc</a:t>
          </a:r>
          <a:endParaRPr lang="en-US" sz="1400" b="1" kern="1200" dirty="0">
            <a:solidFill>
              <a:prstClr val="whit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A3F81D4-5964-4B50-8B0B-116EEC3DF1BC}" type="sibTrans" cxnId="{B5CCE2E1-8C62-4AAD-913E-52E8D31862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5492A2-460E-41A0-9513-D719D9648EB0}" type="parTrans" cxnId="{B5CCE2E1-8C62-4AAD-913E-52E8D31862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036617-650D-4B9A-8E53-2DD238EE5459}">
      <dgm:prSet custT="1"/>
      <dgm:spPr/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Quản </a:t>
          </a:r>
          <a:r>
            <a:rPr lang="en-US" altLang="ko-KR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lý</a:t>
          </a:r>
          <a:r>
            <a:rPr lang="en-US" altLang="ko-KR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altLang="ko-KR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Phòng</a:t>
          </a:r>
          <a:r>
            <a:rPr lang="en-US" altLang="ko-KR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altLang="ko-KR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họp</a:t>
          </a:r>
          <a:endParaRPr lang="en-US" sz="1400" b="1" kern="1200" dirty="0">
            <a:solidFill>
              <a:prstClr val="whit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029D431-7FA2-4D4B-A0A7-3724CB47F995}" type="sibTrans" cxnId="{4739A9B0-6F92-41F8-A080-4A669C87899C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1B7359-D938-47E1-AE69-7412A7D6293C}" type="parTrans" cxnId="{4739A9B0-6F92-41F8-A080-4A669C87899C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667A8B-2A2D-4935-BEC8-3C1C43C4FBD3}">
      <dgm:prSet custT="1"/>
      <dgm:spPr/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Thống</a:t>
          </a:r>
          <a:r>
            <a:rPr lang="en-US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kê</a:t>
          </a:r>
          <a:r>
            <a:rPr lang="en-US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Quản </a:t>
          </a:r>
          <a:r>
            <a:rPr lang="en-US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lý</a:t>
          </a:r>
          <a:r>
            <a:rPr lang="en-US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kiến</a:t>
          </a:r>
          <a:r>
            <a:rPr lang="en-US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nghị</a:t>
          </a:r>
          <a:endParaRPr lang="en-US" sz="1400" b="1" kern="1200" dirty="0">
            <a:solidFill>
              <a:prstClr val="whit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8B460A7-ADC8-4678-A397-87B5A933BA2F}" type="parTrans" cxnId="{1523D3BA-91FC-487C-B875-BB044CCC5CA1}">
      <dgm:prSet/>
      <dgm:spPr/>
      <dgm:t>
        <a:bodyPr/>
        <a:lstStyle/>
        <a:p>
          <a:endParaRPr lang="en-GB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56B0C0-DA92-4655-8C75-7F754D13CBEF}" type="sibTrans" cxnId="{1523D3BA-91FC-487C-B875-BB044CCC5CA1}">
      <dgm:prSet/>
      <dgm:spPr/>
      <dgm:t>
        <a:bodyPr/>
        <a:lstStyle/>
        <a:p>
          <a:endParaRPr lang="en-GB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4A7F64-F6DB-4894-9263-175110F61CF6}">
      <dgm:prSet custT="1"/>
      <dgm:spPr/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Thống</a:t>
          </a:r>
          <a:r>
            <a:rPr lang="en-GB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GB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kê</a:t>
          </a:r>
          <a:r>
            <a:rPr lang="en-GB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Quản </a:t>
          </a:r>
          <a:r>
            <a:rPr lang="en-GB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lý</a:t>
          </a:r>
          <a:r>
            <a:rPr lang="en-GB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GB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nhiệm</a:t>
          </a:r>
          <a:r>
            <a:rPr lang="en-GB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GB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vụ</a:t>
          </a:r>
          <a:endParaRPr lang="en-US" sz="1400" b="1" kern="1200" dirty="0">
            <a:solidFill>
              <a:prstClr val="whit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06FEBCC0-82EB-4956-BD65-522AF6DF183D}" type="parTrans" cxnId="{327B9FAA-56A6-4253-8C7A-F386C2274AA9}">
      <dgm:prSet/>
      <dgm:spPr/>
      <dgm:t>
        <a:bodyPr/>
        <a:lstStyle/>
        <a:p>
          <a:endParaRPr lang="en-GB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D64272-13F3-4B7F-B42D-1DCD7F4EAF0B}" type="sibTrans" cxnId="{327B9FAA-56A6-4253-8C7A-F386C2274AA9}">
      <dgm:prSet/>
      <dgm:spPr/>
      <dgm:t>
        <a:bodyPr/>
        <a:lstStyle/>
        <a:p>
          <a:endParaRPr lang="en-GB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84A93C-61B1-4DFA-A6D3-4249C293128D}">
      <dgm:prSet custT="1"/>
      <dgm:spPr/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Quản </a:t>
          </a:r>
          <a:r>
            <a:rPr lang="en-GB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lý</a:t>
          </a:r>
          <a:r>
            <a:rPr lang="en-GB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GB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vào</a:t>
          </a:r>
          <a:r>
            <a:rPr lang="en-GB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GB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ra</a:t>
          </a:r>
          <a:r>
            <a:rPr lang="en-GB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(</a:t>
          </a:r>
          <a:r>
            <a:rPr lang="en-GB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tích</a:t>
          </a:r>
          <a:r>
            <a:rPr lang="en-GB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GB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hợp</a:t>
          </a:r>
          <a:r>
            <a:rPr lang="en-GB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camera </a:t>
          </a:r>
          <a:r>
            <a:rPr lang="en-GB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kiểm</a:t>
          </a:r>
          <a:r>
            <a:rPr lang="en-GB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GB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soát</a:t>
          </a:r>
          <a:r>
            <a:rPr lang="en-GB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)</a:t>
          </a:r>
          <a:endParaRPr lang="en-US" sz="1400" b="1" kern="1200" dirty="0">
            <a:solidFill>
              <a:prstClr val="whit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8918C533-B7B5-416D-9163-ED7CBCAA81A2}" type="parTrans" cxnId="{901F69D3-51E2-44A8-A31E-5BE2E3AEE102}">
      <dgm:prSet/>
      <dgm:spPr/>
      <dgm:t>
        <a:bodyPr/>
        <a:lstStyle/>
        <a:p>
          <a:endParaRPr lang="en-GB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034B62-E66F-40E7-BD93-5180DC857A36}" type="sibTrans" cxnId="{901F69D3-51E2-44A8-A31E-5BE2E3AEE102}">
      <dgm:prSet/>
      <dgm:spPr/>
      <dgm:t>
        <a:bodyPr/>
        <a:lstStyle/>
        <a:p>
          <a:endParaRPr lang="en-GB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7B46E7-D1D8-484C-B856-A74BDE39CA1D}" type="pres">
      <dgm:prSet presAssocID="{A505A8F6-911D-4F67-AA7F-E54F58E3446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7A2D0AB-CBCB-42D5-807A-2A2BE52A10AB}" type="pres">
      <dgm:prSet presAssocID="{929D1C2B-73DF-40CC-945D-399B5BF1F954}" presName="node" presStyleLbl="node1" presStyleIdx="0" presStyleCnt="9" custLinFactNeighborX="-224" custLinFactNeighborY="-362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816CD0-D422-4190-8CA0-3494FD541A29}" type="pres">
      <dgm:prSet presAssocID="{7A3F81D4-5964-4B50-8B0B-116EEC3DF1BC}" presName="sibTrans" presStyleCnt="0"/>
      <dgm:spPr/>
    </dgm:pt>
    <dgm:pt modelId="{C418F55F-2068-4D6E-B719-DBE2F833937B}" type="pres">
      <dgm:prSet presAssocID="{52036617-650D-4B9A-8E53-2DD238EE5459}" presName="node" presStyleLbl="node1" presStyleIdx="1" presStyleCnt="9" custLinFactNeighborX="-2602" custLinFactNeighborY="-408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37E1BC-14FB-4C01-BFBE-3D4C926D6D29}" type="pres">
      <dgm:prSet presAssocID="{6029D431-7FA2-4D4B-A0A7-3724CB47F995}" presName="sibTrans" presStyleCnt="0"/>
      <dgm:spPr/>
    </dgm:pt>
    <dgm:pt modelId="{1BF696C4-7513-4FAB-B51F-74E38895CB3F}" type="pres">
      <dgm:prSet presAssocID="{D9FC7DE5-06FE-4154-9C62-81B64C22956C}" presName="node" presStyleLbl="node1" presStyleIdx="2" presStyleCnt="9" custLinFactNeighborX="-224" custLinFactNeighborY="-362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ACB466-B74D-4E20-ADF1-B272900B9A3F}" type="pres">
      <dgm:prSet presAssocID="{BBC591A9-2DC9-4BD8-9F67-4D3E0839C5EB}" presName="sibTrans" presStyleCnt="0"/>
      <dgm:spPr/>
    </dgm:pt>
    <dgm:pt modelId="{71EA6068-E4A2-4A57-9310-48BCA9C725EF}" type="pres">
      <dgm:prSet presAssocID="{ED74A1F2-ED96-4490-B1C5-4C3FD3235512}" presName="node" presStyleLbl="node1" presStyleIdx="3" presStyleCnt="9" custLinFactNeighborX="-1546" custLinFactNeighborY="-132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9ED452-E817-410F-A713-2E1F126ADCF1}" type="pres">
      <dgm:prSet presAssocID="{7D58FECA-A080-4731-A2DF-EC636314C1EC}" presName="sibTrans" presStyleCnt="0"/>
      <dgm:spPr/>
    </dgm:pt>
    <dgm:pt modelId="{64BFAA2E-0948-420F-8C0B-B5C9D6A25953}" type="pres">
      <dgm:prSet presAssocID="{8562CDA1-7F45-42B8-84BD-9EA93756E836}" presName="node" presStyleLbl="node1" presStyleIdx="4" presStyleCnt="9" custLinFactNeighborX="-1546" custLinFactNeighborY="-132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D135BE-2F63-4C67-8176-B595FBE2B3BF}" type="pres">
      <dgm:prSet presAssocID="{33C34E76-030E-4CE5-B77F-C51909689EB5}" presName="sibTrans" presStyleCnt="0"/>
      <dgm:spPr/>
    </dgm:pt>
    <dgm:pt modelId="{2A99424E-0661-409A-B961-24BA1C9392FB}" type="pres">
      <dgm:prSet presAssocID="{D9C467BB-03DA-4436-8BE6-C696D5C20AEA}" presName="node" presStyleLbl="node1" presStyleIdx="5" presStyleCnt="9" custLinFactNeighborX="-1546" custLinFactNeighborY="-132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E477EF-50B8-4538-83A4-BBB438BA8980}" type="pres">
      <dgm:prSet presAssocID="{3D622953-02AC-4A62-84B1-DB60DC5BD79C}" presName="sibTrans" presStyleCnt="0"/>
      <dgm:spPr/>
    </dgm:pt>
    <dgm:pt modelId="{DF00AFA7-B0CA-4AEF-ADAA-935FF225FC7D}" type="pres">
      <dgm:prSet presAssocID="{83667A8B-2A2D-4935-BEC8-3C1C43C4FBD3}" presName="node" presStyleLbl="node1" presStyleIdx="6" presStyleCnt="9" custLinFactNeighborX="-2338" custLinFactNeighborY="-265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D16460-A758-42F5-9CB6-60A10DC069AF}" type="pres">
      <dgm:prSet presAssocID="{5156B0C0-DA92-4655-8C75-7F754D13CBEF}" presName="sibTrans" presStyleCnt="0"/>
      <dgm:spPr/>
    </dgm:pt>
    <dgm:pt modelId="{8D323C92-7E19-4554-A6C3-3315F6B02625}" type="pres">
      <dgm:prSet presAssocID="{1C4A7F64-F6DB-4894-9263-175110F61CF6}" presName="node" presStyleLbl="node1" presStyleIdx="7" presStyleCnt="9" custLinFactNeighborX="-2338" custLinFactNeighborY="-265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DDB7DB-3E76-4074-A43F-CAE5C9B53125}" type="pres">
      <dgm:prSet presAssocID="{F3D64272-13F3-4B7F-B42D-1DCD7F4EAF0B}" presName="sibTrans" presStyleCnt="0"/>
      <dgm:spPr/>
    </dgm:pt>
    <dgm:pt modelId="{02C148BE-8F5B-458A-BC3D-42FA61C9D292}" type="pres">
      <dgm:prSet presAssocID="{4584A93C-61B1-4DFA-A6D3-4249C293128D}" presName="node" presStyleLbl="node1" presStyleIdx="8" presStyleCnt="9" custLinFactNeighborX="-2338" custLinFactNeighborY="-265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36F8B68-739E-4714-A7F4-6CB285678FDB}" type="presOf" srcId="{D9FC7DE5-06FE-4154-9C62-81B64C22956C}" destId="{1BF696C4-7513-4FAB-B51F-74E38895CB3F}" srcOrd="0" destOrd="0" presId="urn:microsoft.com/office/officeart/2005/8/layout/default"/>
    <dgm:cxn modelId="{B5CCE2E1-8C62-4AAD-913E-52E8D31862F1}" srcId="{A505A8F6-911D-4F67-AA7F-E54F58E3446D}" destId="{929D1C2B-73DF-40CC-945D-399B5BF1F954}" srcOrd="0" destOrd="0" parTransId="{3D5492A2-460E-41A0-9513-D719D9648EB0}" sibTransId="{7A3F81D4-5964-4B50-8B0B-116EEC3DF1BC}"/>
    <dgm:cxn modelId="{BF0317E7-1CD3-412B-84C7-669CA3A0DE23}" srcId="{A505A8F6-911D-4F67-AA7F-E54F58E3446D}" destId="{ED74A1F2-ED96-4490-B1C5-4C3FD3235512}" srcOrd="3" destOrd="0" parTransId="{9B35FD8C-6133-4F9D-BC83-4EE4D8451324}" sibTransId="{7D58FECA-A080-4731-A2DF-EC636314C1EC}"/>
    <dgm:cxn modelId="{D3A84782-32DD-4147-9863-D1F4BD813495}" type="presOf" srcId="{1C4A7F64-F6DB-4894-9263-175110F61CF6}" destId="{8D323C92-7E19-4554-A6C3-3315F6B02625}" srcOrd="0" destOrd="0" presId="urn:microsoft.com/office/officeart/2005/8/layout/default"/>
    <dgm:cxn modelId="{901F69D3-51E2-44A8-A31E-5BE2E3AEE102}" srcId="{A505A8F6-911D-4F67-AA7F-E54F58E3446D}" destId="{4584A93C-61B1-4DFA-A6D3-4249C293128D}" srcOrd="8" destOrd="0" parTransId="{8918C533-B7B5-416D-9163-ED7CBCAA81A2}" sibTransId="{0A034B62-E66F-40E7-BD93-5180DC857A36}"/>
    <dgm:cxn modelId="{A91F17FC-5FF1-44F4-906F-78A59381AB49}" type="presOf" srcId="{D9C467BB-03DA-4436-8BE6-C696D5C20AEA}" destId="{2A99424E-0661-409A-B961-24BA1C9392FB}" srcOrd="0" destOrd="0" presId="urn:microsoft.com/office/officeart/2005/8/layout/default"/>
    <dgm:cxn modelId="{B61E23D6-D582-4665-B75C-AF9044A4FC8E}" type="presOf" srcId="{A505A8F6-911D-4F67-AA7F-E54F58E3446D}" destId="{067B46E7-D1D8-484C-B856-A74BDE39CA1D}" srcOrd="0" destOrd="0" presId="urn:microsoft.com/office/officeart/2005/8/layout/default"/>
    <dgm:cxn modelId="{9286AF87-F429-4604-A962-7E1F8C232307}" srcId="{A505A8F6-911D-4F67-AA7F-E54F58E3446D}" destId="{8562CDA1-7F45-42B8-84BD-9EA93756E836}" srcOrd="4" destOrd="0" parTransId="{0AEDDB94-02CC-432F-9FE7-15A31993A16E}" sibTransId="{33C34E76-030E-4CE5-B77F-C51909689EB5}"/>
    <dgm:cxn modelId="{4739A9B0-6F92-41F8-A080-4A669C87899C}" srcId="{A505A8F6-911D-4F67-AA7F-E54F58E3446D}" destId="{52036617-650D-4B9A-8E53-2DD238EE5459}" srcOrd="1" destOrd="0" parTransId="{E51B7359-D938-47E1-AE69-7412A7D6293C}" sibTransId="{6029D431-7FA2-4D4B-A0A7-3724CB47F995}"/>
    <dgm:cxn modelId="{CA3E05E7-2F2E-4002-80BA-18F4FEA24A46}" type="presOf" srcId="{83667A8B-2A2D-4935-BEC8-3C1C43C4FBD3}" destId="{DF00AFA7-B0CA-4AEF-ADAA-935FF225FC7D}" srcOrd="0" destOrd="0" presId="urn:microsoft.com/office/officeart/2005/8/layout/default"/>
    <dgm:cxn modelId="{7CD3119D-0303-49D2-B197-3A4BDDDF7404}" type="presOf" srcId="{929D1C2B-73DF-40CC-945D-399B5BF1F954}" destId="{97A2D0AB-CBCB-42D5-807A-2A2BE52A10AB}" srcOrd="0" destOrd="0" presId="urn:microsoft.com/office/officeart/2005/8/layout/default"/>
    <dgm:cxn modelId="{83BE64CE-334D-4D4F-A0F7-CA6A072D478B}" srcId="{A505A8F6-911D-4F67-AA7F-E54F58E3446D}" destId="{D9C467BB-03DA-4436-8BE6-C696D5C20AEA}" srcOrd="5" destOrd="0" parTransId="{2A46A4D9-7C74-4124-A2AD-F4BEB4C4014B}" sibTransId="{3D622953-02AC-4A62-84B1-DB60DC5BD79C}"/>
    <dgm:cxn modelId="{327B9FAA-56A6-4253-8C7A-F386C2274AA9}" srcId="{A505A8F6-911D-4F67-AA7F-E54F58E3446D}" destId="{1C4A7F64-F6DB-4894-9263-175110F61CF6}" srcOrd="7" destOrd="0" parTransId="{06FEBCC0-82EB-4956-BD65-522AF6DF183D}" sibTransId="{F3D64272-13F3-4B7F-B42D-1DCD7F4EAF0B}"/>
    <dgm:cxn modelId="{D849178A-FCC8-4F1B-9047-277B2A143C93}" type="presOf" srcId="{4584A93C-61B1-4DFA-A6D3-4249C293128D}" destId="{02C148BE-8F5B-458A-BC3D-42FA61C9D292}" srcOrd="0" destOrd="0" presId="urn:microsoft.com/office/officeart/2005/8/layout/default"/>
    <dgm:cxn modelId="{E0493AE7-BA0D-4BAB-9052-8337EE0FF4D4}" type="presOf" srcId="{8562CDA1-7F45-42B8-84BD-9EA93756E836}" destId="{64BFAA2E-0948-420F-8C0B-B5C9D6A25953}" srcOrd="0" destOrd="0" presId="urn:microsoft.com/office/officeart/2005/8/layout/default"/>
    <dgm:cxn modelId="{1523D3BA-91FC-487C-B875-BB044CCC5CA1}" srcId="{A505A8F6-911D-4F67-AA7F-E54F58E3446D}" destId="{83667A8B-2A2D-4935-BEC8-3C1C43C4FBD3}" srcOrd="6" destOrd="0" parTransId="{48B460A7-ADC8-4678-A397-87B5A933BA2F}" sibTransId="{5156B0C0-DA92-4655-8C75-7F754D13CBEF}"/>
    <dgm:cxn modelId="{E3A34054-D154-420E-A074-C66C3720DBD0}" type="presOf" srcId="{ED74A1F2-ED96-4490-B1C5-4C3FD3235512}" destId="{71EA6068-E4A2-4A57-9310-48BCA9C725EF}" srcOrd="0" destOrd="0" presId="urn:microsoft.com/office/officeart/2005/8/layout/default"/>
    <dgm:cxn modelId="{942B7FBD-5F51-4186-A6E0-414BB570BD6F}" srcId="{A505A8F6-911D-4F67-AA7F-E54F58E3446D}" destId="{D9FC7DE5-06FE-4154-9C62-81B64C22956C}" srcOrd="2" destOrd="0" parTransId="{46DCCA98-7A1E-49FD-8EFB-5258EF461C9D}" sibTransId="{BBC591A9-2DC9-4BD8-9F67-4D3E0839C5EB}"/>
    <dgm:cxn modelId="{7A12DD62-369C-468D-8114-B296EEC0530F}" type="presOf" srcId="{52036617-650D-4B9A-8E53-2DD238EE5459}" destId="{C418F55F-2068-4D6E-B719-DBE2F833937B}" srcOrd="0" destOrd="0" presId="urn:microsoft.com/office/officeart/2005/8/layout/default"/>
    <dgm:cxn modelId="{C7F0A601-42FD-4491-BFA8-09A7BF7520B9}" type="presParOf" srcId="{067B46E7-D1D8-484C-B856-A74BDE39CA1D}" destId="{97A2D0AB-CBCB-42D5-807A-2A2BE52A10AB}" srcOrd="0" destOrd="0" presId="urn:microsoft.com/office/officeart/2005/8/layout/default"/>
    <dgm:cxn modelId="{AE0A07C4-BE00-4368-88AB-EB5EF6E4A054}" type="presParOf" srcId="{067B46E7-D1D8-484C-B856-A74BDE39CA1D}" destId="{69816CD0-D422-4190-8CA0-3494FD541A29}" srcOrd="1" destOrd="0" presId="urn:microsoft.com/office/officeart/2005/8/layout/default"/>
    <dgm:cxn modelId="{DD032242-0559-4538-92C5-02B7334DC1F6}" type="presParOf" srcId="{067B46E7-D1D8-484C-B856-A74BDE39CA1D}" destId="{C418F55F-2068-4D6E-B719-DBE2F833937B}" srcOrd="2" destOrd="0" presId="urn:microsoft.com/office/officeart/2005/8/layout/default"/>
    <dgm:cxn modelId="{1A81824E-1B39-4B14-B790-AA3119A5DB3A}" type="presParOf" srcId="{067B46E7-D1D8-484C-B856-A74BDE39CA1D}" destId="{5437E1BC-14FB-4C01-BFBE-3D4C926D6D29}" srcOrd="3" destOrd="0" presId="urn:microsoft.com/office/officeart/2005/8/layout/default"/>
    <dgm:cxn modelId="{9443C745-74DC-41DA-8924-E822A5B490E9}" type="presParOf" srcId="{067B46E7-D1D8-484C-B856-A74BDE39CA1D}" destId="{1BF696C4-7513-4FAB-B51F-74E38895CB3F}" srcOrd="4" destOrd="0" presId="urn:microsoft.com/office/officeart/2005/8/layout/default"/>
    <dgm:cxn modelId="{8347D0DB-2B7D-45DF-B491-7B9164D730AF}" type="presParOf" srcId="{067B46E7-D1D8-484C-B856-A74BDE39CA1D}" destId="{11ACB466-B74D-4E20-ADF1-B272900B9A3F}" srcOrd="5" destOrd="0" presId="urn:microsoft.com/office/officeart/2005/8/layout/default"/>
    <dgm:cxn modelId="{CBA2D0C2-9F29-4C7A-A594-FC8D34AC97E8}" type="presParOf" srcId="{067B46E7-D1D8-484C-B856-A74BDE39CA1D}" destId="{71EA6068-E4A2-4A57-9310-48BCA9C725EF}" srcOrd="6" destOrd="0" presId="urn:microsoft.com/office/officeart/2005/8/layout/default"/>
    <dgm:cxn modelId="{4DB71496-13D4-445C-99AF-B2A27153F687}" type="presParOf" srcId="{067B46E7-D1D8-484C-B856-A74BDE39CA1D}" destId="{E69ED452-E817-410F-A713-2E1F126ADCF1}" srcOrd="7" destOrd="0" presId="urn:microsoft.com/office/officeart/2005/8/layout/default"/>
    <dgm:cxn modelId="{5A270BF2-CFAB-46A8-AA97-26FFFF6AACAD}" type="presParOf" srcId="{067B46E7-D1D8-484C-B856-A74BDE39CA1D}" destId="{64BFAA2E-0948-420F-8C0B-B5C9D6A25953}" srcOrd="8" destOrd="0" presId="urn:microsoft.com/office/officeart/2005/8/layout/default"/>
    <dgm:cxn modelId="{BDF8CD5E-E074-407A-9D67-5C86ED59E853}" type="presParOf" srcId="{067B46E7-D1D8-484C-B856-A74BDE39CA1D}" destId="{B1D135BE-2F63-4C67-8176-B595FBE2B3BF}" srcOrd="9" destOrd="0" presId="urn:microsoft.com/office/officeart/2005/8/layout/default"/>
    <dgm:cxn modelId="{FE37AEE3-FE6F-4EB6-9828-76F10839CA29}" type="presParOf" srcId="{067B46E7-D1D8-484C-B856-A74BDE39CA1D}" destId="{2A99424E-0661-409A-B961-24BA1C9392FB}" srcOrd="10" destOrd="0" presId="urn:microsoft.com/office/officeart/2005/8/layout/default"/>
    <dgm:cxn modelId="{6D58561F-5CDB-4220-B680-FF831CD5DD3E}" type="presParOf" srcId="{067B46E7-D1D8-484C-B856-A74BDE39CA1D}" destId="{70E477EF-50B8-4538-83A4-BBB438BA8980}" srcOrd="11" destOrd="0" presId="urn:microsoft.com/office/officeart/2005/8/layout/default"/>
    <dgm:cxn modelId="{219A6429-DA5F-4D5D-BB82-879129A28767}" type="presParOf" srcId="{067B46E7-D1D8-484C-B856-A74BDE39CA1D}" destId="{DF00AFA7-B0CA-4AEF-ADAA-935FF225FC7D}" srcOrd="12" destOrd="0" presId="urn:microsoft.com/office/officeart/2005/8/layout/default"/>
    <dgm:cxn modelId="{504FD57D-B934-4F59-96FF-6F74775B913B}" type="presParOf" srcId="{067B46E7-D1D8-484C-B856-A74BDE39CA1D}" destId="{EDD16460-A758-42F5-9CB6-60A10DC069AF}" srcOrd="13" destOrd="0" presId="urn:microsoft.com/office/officeart/2005/8/layout/default"/>
    <dgm:cxn modelId="{BC898092-5119-47C6-800A-D28346733B4F}" type="presParOf" srcId="{067B46E7-D1D8-484C-B856-A74BDE39CA1D}" destId="{8D323C92-7E19-4554-A6C3-3315F6B02625}" srcOrd="14" destOrd="0" presId="urn:microsoft.com/office/officeart/2005/8/layout/default"/>
    <dgm:cxn modelId="{6478CBE1-6860-4BDE-A72C-69E2D30B3424}" type="presParOf" srcId="{067B46E7-D1D8-484C-B856-A74BDE39CA1D}" destId="{8ADDB7DB-3E76-4074-A43F-CAE5C9B53125}" srcOrd="15" destOrd="0" presId="urn:microsoft.com/office/officeart/2005/8/layout/default"/>
    <dgm:cxn modelId="{EF9EA3E5-233E-4066-A3C2-F5E6E98936C0}" type="presParOf" srcId="{067B46E7-D1D8-484C-B856-A74BDE39CA1D}" destId="{02C148BE-8F5B-458A-BC3D-42FA61C9D292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738B4A9-F7E6-475C-9980-00BA31935B8C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F9D8DAF-7069-49CF-B98D-61A7457D589E}">
      <dgm:prSet phldrT="[Text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Lãnh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đạo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24C290-65B3-48D2-A110-FBF06663EB91}" type="parTrans" cxnId="{6F8A2BDA-DBB7-4893-AABE-31199C81F5D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1E27D6-498D-44C4-8805-8970FF4646E4}" type="sibTrans" cxnId="{6F8A2BDA-DBB7-4893-AABE-31199C81F5D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5640E2-C6E6-45F5-8DA2-4D7C3F1233A0}">
      <dgm:prSet phldrT="[Text]" custT="1"/>
      <dgm:spPr/>
      <dgm:t>
        <a:bodyPr/>
        <a:lstStyle/>
        <a:p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Xem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toàn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di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886FEB-0F67-4F78-81AF-1A825EB6925E}" type="parTrans" cxnId="{CD5AAC68-E024-4EFF-9A59-0A11E573633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C88F51-2EC5-468F-BD54-FE914C4178C3}" type="sibTrans" cxnId="{CD5AAC68-E024-4EFF-9A59-0A11E573633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E2A82D-B321-4D54-B7C5-99FA7063D547}">
      <dgm:prSet phldrT="[Text]" custT="1"/>
      <dgm:spPr/>
      <dgm:t>
        <a:bodyPr/>
        <a:lstStyle/>
        <a:p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Điều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hành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bất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kỳ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nơi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bất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kỳ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CD0D68-3888-4670-8502-082F355FE289}" type="parTrans" cxnId="{0AA184E5-B8B8-4CE1-8C08-625A463C47C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89BE1D-144E-4D47-B89F-C518C58F0CF5}" type="sibTrans" cxnId="{0AA184E5-B8B8-4CE1-8C08-625A463C47C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AD4A42-F64A-469A-93E4-631AF17D7ADA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</a:p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vị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F9E1E8-2086-4176-A020-1F2A2C5A23FA}" type="parTrans" cxnId="{F49A6FF4-2C9D-4AC0-A494-0327DB096500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4FD619-4F04-4DD9-AF49-C2EB99A288F4}" type="sibTrans" cxnId="{F49A6FF4-2C9D-4AC0-A494-0327DB096500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008BF2-130F-4A93-8F7F-4D3EA04C484B}">
      <dgm:prSet phldrT="[Text]" custT="1"/>
      <dgm:spPr/>
      <dgm:t>
        <a:bodyPr/>
        <a:lstStyle/>
        <a:p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Đăng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ký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phòng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họp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xem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lịch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họp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xem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giao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di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65AFFC4D-8078-4B9D-9C68-CD8E3E6E390E}" type="parTrans" cxnId="{83AA64FD-D8FE-4A0E-9799-FAC456B0603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2260C5-F6A6-47A7-B2F0-EBCF24E929BA}" type="sibTrans" cxnId="{83AA64FD-D8FE-4A0E-9799-FAC456B0603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5CCC93-0845-4C76-A5DB-4CA1FA8E6629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phòng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AC872C-67A1-4DA0-8111-9EE6927ADFCB}" type="parTrans" cxnId="{E9F6920B-5E53-420E-BB70-74CD803EB182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FAB5F0-8686-471A-A748-D865786062B1}" type="sibTrans" cxnId="{E9F6920B-5E53-420E-BB70-74CD803EB182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6422AB-864B-4EE8-A28B-25915C6075BD}">
      <dgm:prSet phldrT="[Text]" custT="1"/>
      <dgm:spPr/>
      <dgm:t>
        <a:bodyPr/>
        <a:lstStyle/>
        <a:p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dõi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giám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toàn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phòng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tổ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chức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, con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phòng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họp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cộ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…) qua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điện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thoại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317CDA-5D81-492C-A0D1-52A2D213B38B}" type="parTrans" cxnId="{F955A590-96D2-40DB-8F93-31D9F111FF0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0EF33C-17FB-49B4-880A-24CEB9187C1B}" type="sibTrans" cxnId="{F955A590-96D2-40DB-8F93-31D9F111FF0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D7D0C5-AD4F-4195-A5B5-6D44F3CF2840}">
      <dgm:prSet phldrT="[Text]" custT="1"/>
      <dgm:spPr/>
      <dgm:t>
        <a:bodyPr/>
        <a:lstStyle/>
        <a:p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Cho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phép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toàn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quản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lý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hành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phòng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cử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lái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tuyến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cấp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phòng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họp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tuyến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đạo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phòng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họp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tuyến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nắm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bắt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chuyên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viên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ca, quản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lý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an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ninh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ra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trụ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sở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…).</a:t>
          </a:r>
        </a:p>
      </dgm:t>
    </dgm:pt>
    <dgm:pt modelId="{585E8123-0FB7-4BA4-9923-5ACBE446A77E}" type="parTrans" cxnId="{B1FE5BA8-0D6C-4309-BA61-9F87AC26AE7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111AA7-B5B3-4B71-947D-FE672EF305AD}" type="sibTrans" cxnId="{B1FE5BA8-0D6C-4309-BA61-9F87AC26AE7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21F3FD-42A0-4613-8E48-1FA1AED679EF}">
      <dgm:prSet phldrT="[Text]" custT="1"/>
      <dgm:spPr/>
      <dgm:t>
        <a:bodyPr/>
        <a:lstStyle/>
        <a:p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giảm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hậu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cấp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dưới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dịch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vụ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D529F784-B690-43DD-90A5-F186F3F6030B}" type="parTrans" cxnId="{F9F285D8-870F-4422-975E-0991E6916D40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F1DCB5-9BE7-4F5E-9786-9ADBC5390EF0}" type="sibTrans" cxnId="{F9F285D8-870F-4422-975E-0991E6916D40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5F9889-4E31-4A4E-99A6-2014EFCDFE69}" type="pres">
      <dgm:prSet presAssocID="{4738B4A9-F7E6-475C-9980-00BA31935B8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2CE5881-1973-48CE-B28F-415540D9845E}" type="pres">
      <dgm:prSet presAssocID="{AF9D8DAF-7069-49CF-B98D-61A7457D589E}" presName="composite" presStyleCnt="0"/>
      <dgm:spPr/>
    </dgm:pt>
    <dgm:pt modelId="{AC0C6560-408E-4377-9AC6-CE5B0AB2914B}" type="pres">
      <dgm:prSet presAssocID="{AF9D8DAF-7069-49CF-B98D-61A7457D589E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08FA0A-2590-400B-8DFC-C78EB85D856E}" type="pres">
      <dgm:prSet presAssocID="{AF9D8DAF-7069-49CF-B98D-61A7457D589E}" presName="descendantText" presStyleLbl="alignAcc1" presStyleIdx="0" presStyleCnt="3" custScaleX="91416" custScaleY="164721" custLinFactNeighborX="-3698" custLinFactNeighborY="-33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D09417-94F8-4217-98D7-0A42B4D09D86}" type="pres">
      <dgm:prSet presAssocID="{791E27D6-498D-44C4-8805-8970FF4646E4}" presName="sp" presStyleCnt="0"/>
      <dgm:spPr/>
    </dgm:pt>
    <dgm:pt modelId="{FD2365D0-131D-409A-81AC-14629F7DCBE1}" type="pres">
      <dgm:prSet presAssocID="{50AD4A42-F64A-469A-93E4-631AF17D7ADA}" presName="composite" presStyleCnt="0"/>
      <dgm:spPr/>
    </dgm:pt>
    <dgm:pt modelId="{7E9B37EC-920F-470E-89B8-25E8CF47B601}" type="pres">
      <dgm:prSet presAssocID="{50AD4A42-F64A-469A-93E4-631AF17D7ADA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ADA5A8-CAC9-4A86-9C82-5558D46A4422}" type="pres">
      <dgm:prSet presAssocID="{50AD4A42-F64A-469A-93E4-631AF17D7ADA}" presName="descendantText" presStyleLbl="alignAcc1" presStyleIdx="1" presStyleCnt="3" custScaleY="1107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881EBA-08BB-4EE7-A2AC-F8BCD89F6450}" type="pres">
      <dgm:prSet presAssocID="{9C4FD619-4F04-4DD9-AF49-C2EB99A288F4}" presName="sp" presStyleCnt="0"/>
      <dgm:spPr/>
    </dgm:pt>
    <dgm:pt modelId="{FF2A9580-1720-4F02-8005-E0036A0ABD6E}" type="pres">
      <dgm:prSet presAssocID="{CA5CCC93-0845-4C76-A5DB-4CA1FA8E6629}" presName="composite" presStyleCnt="0"/>
      <dgm:spPr/>
    </dgm:pt>
    <dgm:pt modelId="{7BE1BC09-8144-42DF-B15A-BF7B3B70D8EC}" type="pres">
      <dgm:prSet presAssocID="{CA5CCC93-0845-4C76-A5DB-4CA1FA8E6629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F2A570-65A3-4EA5-B90B-FF7417A59217}" type="pres">
      <dgm:prSet presAssocID="{CA5CCC93-0845-4C76-A5DB-4CA1FA8E6629}" presName="descendantText" presStyleLbl="alignAcc1" presStyleIdx="2" presStyleCnt="3" custScaleY="1652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9F6920B-5E53-420E-BB70-74CD803EB182}" srcId="{4738B4A9-F7E6-475C-9980-00BA31935B8C}" destId="{CA5CCC93-0845-4C76-A5DB-4CA1FA8E6629}" srcOrd="2" destOrd="0" parTransId="{0FAC872C-67A1-4DA0-8111-9EE6927ADFCB}" sibTransId="{8BFAB5F0-8686-471A-A748-D865786062B1}"/>
    <dgm:cxn modelId="{F9F285D8-870F-4422-975E-0991E6916D40}" srcId="{CA5CCC93-0845-4C76-A5DB-4CA1FA8E6629}" destId="{9321F3FD-42A0-4613-8E48-1FA1AED679EF}" srcOrd="2" destOrd="0" parTransId="{D529F784-B690-43DD-90A5-F186F3F6030B}" sibTransId="{80F1DCB5-9BE7-4F5E-9786-9ADBC5390EF0}"/>
    <dgm:cxn modelId="{F955A590-96D2-40DB-8F93-31D9F111FF06}" srcId="{CA5CCC93-0845-4C76-A5DB-4CA1FA8E6629}" destId="{206422AB-864B-4EE8-A28B-25915C6075BD}" srcOrd="0" destOrd="0" parTransId="{6D317CDA-5D81-492C-A0D1-52A2D213B38B}" sibTransId="{500EF33C-17FB-49B4-880A-24CEB9187C1B}"/>
    <dgm:cxn modelId="{6F8A2BDA-DBB7-4893-AABE-31199C81F5D9}" srcId="{4738B4A9-F7E6-475C-9980-00BA31935B8C}" destId="{AF9D8DAF-7069-49CF-B98D-61A7457D589E}" srcOrd="0" destOrd="0" parTransId="{A924C290-65B3-48D2-A110-FBF06663EB91}" sibTransId="{791E27D6-498D-44C4-8805-8970FF4646E4}"/>
    <dgm:cxn modelId="{0AA184E5-B8B8-4CE1-8C08-625A463C47CB}" srcId="{AF9D8DAF-7069-49CF-B98D-61A7457D589E}" destId="{25E2A82D-B321-4D54-B7C5-99FA7063D547}" srcOrd="1" destOrd="0" parTransId="{BCCD0D68-3888-4670-8502-082F355FE289}" sibTransId="{1B89BE1D-144E-4D47-B89F-C518C58F0CF5}"/>
    <dgm:cxn modelId="{04DCDDA7-8C5F-4D7A-8B7F-2B736C267F4D}" type="presOf" srcId="{AF9D8DAF-7069-49CF-B98D-61A7457D589E}" destId="{AC0C6560-408E-4377-9AC6-CE5B0AB2914B}" srcOrd="0" destOrd="0" presId="urn:microsoft.com/office/officeart/2005/8/layout/chevron2"/>
    <dgm:cxn modelId="{B1FE5BA8-0D6C-4309-BA61-9F87AC26AE7E}" srcId="{CA5CCC93-0845-4C76-A5DB-4CA1FA8E6629}" destId="{7DD7D0C5-AD4F-4195-A5B5-6D44F3CF2840}" srcOrd="1" destOrd="0" parTransId="{585E8123-0FB7-4BA4-9923-5ACBE446A77E}" sibTransId="{1D111AA7-B5B3-4B71-947D-FE672EF305AD}"/>
    <dgm:cxn modelId="{F49A6FF4-2C9D-4AC0-A494-0327DB096500}" srcId="{4738B4A9-F7E6-475C-9980-00BA31935B8C}" destId="{50AD4A42-F64A-469A-93E4-631AF17D7ADA}" srcOrd="1" destOrd="0" parTransId="{40F9E1E8-2086-4176-A020-1F2A2C5A23FA}" sibTransId="{9C4FD619-4F04-4DD9-AF49-C2EB99A288F4}"/>
    <dgm:cxn modelId="{89FE1BC4-0CBB-4269-81D5-ACB76F560A24}" type="presOf" srcId="{25E2A82D-B321-4D54-B7C5-99FA7063D547}" destId="{7B08FA0A-2590-400B-8DFC-C78EB85D856E}" srcOrd="0" destOrd="1" presId="urn:microsoft.com/office/officeart/2005/8/layout/chevron2"/>
    <dgm:cxn modelId="{527A2733-51A6-41D3-BD0A-B3AB9376B4BD}" type="presOf" srcId="{5F5640E2-C6E6-45F5-8DA2-4D7C3F1233A0}" destId="{7B08FA0A-2590-400B-8DFC-C78EB85D856E}" srcOrd="0" destOrd="0" presId="urn:microsoft.com/office/officeart/2005/8/layout/chevron2"/>
    <dgm:cxn modelId="{5971A8BB-3DA2-43EA-8D19-5C4F2A2A6E0F}" type="presOf" srcId="{7DD7D0C5-AD4F-4195-A5B5-6D44F3CF2840}" destId="{22F2A570-65A3-4EA5-B90B-FF7417A59217}" srcOrd="0" destOrd="1" presId="urn:microsoft.com/office/officeart/2005/8/layout/chevron2"/>
    <dgm:cxn modelId="{02D70C93-2944-4AD6-B29F-8FA24A34A030}" type="presOf" srcId="{50AD4A42-F64A-469A-93E4-631AF17D7ADA}" destId="{7E9B37EC-920F-470E-89B8-25E8CF47B601}" srcOrd="0" destOrd="0" presId="urn:microsoft.com/office/officeart/2005/8/layout/chevron2"/>
    <dgm:cxn modelId="{1FF17460-3CB6-4E22-ABF5-E7CAFE45EE60}" type="presOf" srcId="{4738B4A9-F7E6-475C-9980-00BA31935B8C}" destId="{625F9889-4E31-4A4E-99A6-2014EFCDFE69}" srcOrd="0" destOrd="0" presId="urn:microsoft.com/office/officeart/2005/8/layout/chevron2"/>
    <dgm:cxn modelId="{D7D77E68-24A8-4AD9-976B-244FE4C21C4C}" type="presOf" srcId="{9B008BF2-130F-4A93-8F7F-4D3EA04C484B}" destId="{1EADA5A8-CAC9-4A86-9C82-5558D46A4422}" srcOrd="0" destOrd="0" presId="urn:microsoft.com/office/officeart/2005/8/layout/chevron2"/>
    <dgm:cxn modelId="{6C75DF60-A6C1-426C-969B-FD9329590754}" type="presOf" srcId="{206422AB-864B-4EE8-A28B-25915C6075BD}" destId="{22F2A570-65A3-4EA5-B90B-FF7417A59217}" srcOrd="0" destOrd="0" presId="urn:microsoft.com/office/officeart/2005/8/layout/chevron2"/>
    <dgm:cxn modelId="{CD5AAC68-E024-4EFF-9A59-0A11E5736339}" srcId="{AF9D8DAF-7069-49CF-B98D-61A7457D589E}" destId="{5F5640E2-C6E6-45F5-8DA2-4D7C3F1233A0}" srcOrd="0" destOrd="0" parTransId="{3E886FEB-0F67-4F78-81AF-1A825EB6925E}" sibTransId="{83C88F51-2EC5-468F-BD54-FE914C4178C3}"/>
    <dgm:cxn modelId="{83AA64FD-D8FE-4A0E-9799-FAC456B06039}" srcId="{50AD4A42-F64A-469A-93E4-631AF17D7ADA}" destId="{9B008BF2-130F-4A93-8F7F-4D3EA04C484B}" srcOrd="0" destOrd="0" parTransId="{65AFFC4D-8078-4B9D-9C68-CD8E3E6E390E}" sibTransId="{1E2260C5-F6A6-47A7-B2F0-EBCF24E929BA}"/>
    <dgm:cxn modelId="{290C8164-96CF-4C9F-AD4C-4DD79D8C5325}" type="presOf" srcId="{9321F3FD-42A0-4613-8E48-1FA1AED679EF}" destId="{22F2A570-65A3-4EA5-B90B-FF7417A59217}" srcOrd="0" destOrd="2" presId="urn:microsoft.com/office/officeart/2005/8/layout/chevron2"/>
    <dgm:cxn modelId="{23A57468-B984-44BD-8F5A-D4170A2AE3D2}" type="presOf" srcId="{CA5CCC93-0845-4C76-A5DB-4CA1FA8E6629}" destId="{7BE1BC09-8144-42DF-B15A-BF7B3B70D8EC}" srcOrd="0" destOrd="0" presId="urn:microsoft.com/office/officeart/2005/8/layout/chevron2"/>
    <dgm:cxn modelId="{E4CD1B58-59C6-494C-8268-3B48DD248E53}" type="presParOf" srcId="{625F9889-4E31-4A4E-99A6-2014EFCDFE69}" destId="{02CE5881-1973-48CE-B28F-415540D9845E}" srcOrd="0" destOrd="0" presId="urn:microsoft.com/office/officeart/2005/8/layout/chevron2"/>
    <dgm:cxn modelId="{6B6456B2-6053-48F9-8ED3-85F3388DABBF}" type="presParOf" srcId="{02CE5881-1973-48CE-B28F-415540D9845E}" destId="{AC0C6560-408E-4377-9AC6-CE5B0AB2914B}" srcOrd="0" destOrd="0" presId="urn:microsoft.com/office/officeart/2005/8/layout/chevron2"/>
    <dgm:cxn modelId="{693D3C5C-6FA0-4AF1-81CF-740FC5323646}" type="presParOf" srcId="{02CE5881-1973-48CE-B28F-415540D9845E}" destId="{7B08FA0A-2590-400B-8DFC-C78EB85D856E}" srcOrd="1" destOrd="0" presId="urn:microsoft.com/office/officeart/2005/8/layout/chevron2"/>
    <dgm:cxn modelId="{B137D842-68CE-412F-9DDA-B1312DBAD4D4}" type="presParOf" srcId="{625F9889-4E31-4A4E-99A6-2014EFCDFE69}" destId="{48D09417-94F8-4217-98D7-0A42B4D09D86}" srcOrd="1" destOrd="0" presId="urn:microsoft.com/office/officeart/2005/8/layout/chevron2"/>
    <dgm:cxn modelId="{417781EA-502A-48CC-93AC-3EA8502D4CF7}" type="presParOf" srcId="{625F9889-4E31-4A4E-99A6-2014EFCDFE69}" destId="{FD2365D0-131D-409A-81AC-14629F7DCBE1}" srcOrd="2" destOrd="0" presId="urn:microsoft.com/office/officeart/2005/8/layout/chevron2"/>
    <dgm:cxn modelId="{FD831BE2-7D11-4FD1-9FFB-10D2ED82EC24}" type="presParOf" srcId="{FD2365D0-131D-409A-81AC-14629F7DCBE1}" destId="{7E9B37EC-920F-470E-89B8-25E8CF47B601}" srcOrd="0" destOrd="0" presId="urn:microsoft.com/office/officeart/2005/8/layout/chevron2"/>
    <dgm:cxn modelId="{4E2AF181-5296-4F0B-9EA9-335682E95683}" type="presParOf" srcId="{FD2365D0-131D-409A-81AC-14629F7DCBE1}" destId="{1EADA5A8-CAC9-4A86-9C82-5558D46A4422}" srcOrd="1" destOrd="0" presId="urn:microsoft.com/office/officeart/2005/8/layout/chevron2"/>
    <dgm:cxn modelId="{F033CC0C-C77C-4678-AA8B-A4D52EEBE448}" type="presParOf" srcId="{625F9889-4E31-4A4E-99A6-2014EFCDFE69}" destId="{9A881EBA-08BB-4EE7-A2AC-F8BCD89F6450}" srcOrd="3" destOrd="0" presId="urn:microsoft.com/office/officeart/2005/8/layout/chevron2"/>
    <dgm:cxn modelId="{6DBA992D-AD5A-4924-888C-31CA9126EED5}" type="presParOf" srcId="{625F9889-4E31-4A4E-99A6-2014EFCDFE69}" destId="{FF2A9580-1720-4F02-8005-E0036A0ABD6E}" srcOrd="4" destOrd="0" presId="urn:microsoft.com/office/officeart/2005/8/layout/chevron2"/>
    <dgm:cxn modelId="{C53B2B8F-CBF2-4DA9-9414-40C49C7C6482}" type="presParOf" srcId="{FF2A9580-1720-4F02-8005-E0036A0ABD6E}" destId="{7BE1BC09-8144-42DF-B15A-BF7B3B70D8EC}" srcOrd="0" destOrd="0" presId="urn:microsoft.com/office/officeart/2005/8/layout/chevron2"/>
    <dgm:cxn modelId="{7FD73EBF-D8BA-4130-939F-DBA35AAFBA36}" type="presParOf" srcId="{FF2A9580-1720-4F02-8005-E0036A0ABD6E}" destId="{22F2A570-65A3-4EA5-B90B-FF7417A5921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9FCF534-146C-48E7-A132-97D15CD017AD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D10C21E-5BD5-42FF-9983-9116B85C0114}">
      <dgm:prSet custT="1"/>
      <dgm:spPr/>
      <dgm:t>
        <a:bodyPr/>
        <a:lstStyle/>
        <a:p>
          <a:r>
            <a:rPr lang="vi-VN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vi-VN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đơn </a:t>
          </a:r>
          <a:r>
            <a:rPr lang="vi-VN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vị</a:t>
          </a:r>
          <a:r>
            <a:rPr lang="vi-VN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vi-VN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vi-VN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: 1</a:t>
          </a:r>
          <a:r>
            <a:rPr lang="en-GB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E42683-DF17-4ED7-91E0-233D016290C9}" type="parTrans" cxnId="{C5631D53-FB4A-4154-B49F-B2C83A7502C6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161072-0CAF-4980-BFAF-91B0EC7DB144}" type="sibTrans" cxnId="{C5631D53-FB4A-4154-B49F-B2C83A7502C6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F946BB-641D-46F1-A2D7-D332936C9448}">
      <dgm:prSet custT="1"/>
      <dgm:spPr/>
      <dgm:t>
        <a:bodyPr/>
        <a:lstStyle/>
        <a:p>
          <a:r>
            <a:rPr lang="vi-VN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vi-VN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vi-VN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khoản</a:t>
          </a:r>
          <a:r>
            <a:rPr lang="vi-VN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vi-VN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cấp</a:t>
          </a:r>
          <a:r>
            <a:rPr lang="vi-VN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GB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387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6DEE37-9515-48AA-9C09-EB20108F7B06}" type="parTrans" cxnId="{9188ABDA-48A0-4BAB-B14C-FBE9404F9BAE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5C4668-F332-4EB2-8AC4-DA94B1C6064E}" type="sibTrans" cxnId="{9188ABDA-48A0-4BAB-B14C-FBE9404F9BAE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94A9DC-84C7-41E7-931D-F82A2D66BD5F}">
      <dgm:prSet custT="1"/>
      <dgm:spPr/>
      <dgm:t>
        <a:bodyPr/>
        <a:lstStyle/>
        <a:p>
          <a:r>
            <a:rPr lang="en-GB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Lịch</a:t>
          </a:r>
          <a:r>
            <a:rPr lang="en-GB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GB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GB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GB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lãnh</a:t>
          </a:r>
          <a:r>
            <a:rPr lang="en-GB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đạo</a:t>
          </a:r>
          <a:r>
            <a:rPr lang="en-GB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: 892 </a:t>
          </a:r>
          <a:r>
            <a:rPr lang="en-GB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cuộc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1AA417-93E1-41E0-995E-80D6D85ACFC9}" type="parTrans" cxnId="{334D2275-FC2A-4E26-9689-30F0A033B5C6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5B5189-75A8-482C-B2F3-F5837BFBC622}" type="sibTrans" cxnId="{334D2275-FC2A-4E26-9689-30F0A033B5C6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B60FC8-E3A3-4E45-815B-7A63DCC34425}">
      <dgm:prSet custT="1"/>
      <dgm:spPr/>
      <dgm:t>
        <a:bodyPr/>
        <a:lstStyle/>
        <a:p>
          <a:r>
            <a:rPr lang="en-GB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GB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lượt</a:t>
          </a:r>
          <a:r>
            <a:rPr lang="en-GB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phòng</a:t>
          </a:r>
          <a:r>
            <a:rPr lang="en-GB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họp</a:t>
          </a:r>
          <a:r>
            <a:rPr lang="en-GB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: 333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A6CCA6-85B8-429B-BAEF-8EBC12FA1025}" type="parTrans" cxnId="{B41168F1-0C26-496A-862A-A52B4B77D906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965140-ED33-438F-84FD-904E5C084D3B}" type="sibTrans" cxnId="{B41168F1-0C26-496A-862A-A52B4B77D906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6AFE78-DA6E-4183-97F5-55DCC715F00B}">
      <dgm:prSet custT="1"/>
      <dgm:spPr/>
      <dgm:t>
        <a:bodyPr/>
        <a:lstStyle/>
        <a:p>
          <a:r>
            <a:rPr lang="en-GB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GB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GB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GB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GB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giao</a:t>
          </a:r>
          <a:r>
            <a:rPr lang="en-GB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: 323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D4573A-5122-43E8-89E1-E33F86D47E2F}" type="parTrans" cxnId="{5344FE19-DDDA-4A30-91F8-B61C1F5CF0FF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A3EADC-80D5-412B-9952-B09B96424C12}" type="sibTrans" cxnId="{5344FE19-DDDA-4A30-91F8-B61C1F5CF0FF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CED5BC-0F03-419C-999D-030A1172DA41}">
      <dgm:prSet custT="1"/>
      <dgm:spPr/>
      <dgm:t>
        <a:bodyPr/>
        <a:lstStyle/>
        <a:p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A2324A-A0B4-4D41-B3E5-953EF0873174}" type="parTrans" cxnId="{95D47ECF-2F1E-431C-BAC4-F8EABBB045CA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724230-E609-46A1-A6F1-BCDD895ECEE9}" type="sibTrans" cxnId="{95D47ECF-2F1E-431C-BAC4-F8EABBB045CA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EA5547-3CC8-47DB-B619-23B6ACFD6D6E}" type="pres">
      <dgm:prSet presAssocID="{19FCF534-146C-48E7-A132-97D15CD017A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F3973DF-3325-4A57-898F-5C8642C135F9}" type="pres">
      <dgm:prSet presAssocID="{3D10C21E-5BD5-42FF-9983-9116B85C0114}" presName="parentLin" presStyleCnt="0"/>
      <dgm:spPr/>
    </dgm:pt>
    <dgm:pt modelId="{7B67A74D-39D8-4D10-8E66-9AE746C4C9C8}" type="pres">
      <dgm:prSet presAssocID="{3D10C21E-5BD5-42FF-9983-9116B85C0114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1F89F6FB-B278-44BB-9FC5-21A718BFCEAE}" type="pres">
      <dgm:prSet presAssocID="{3D10C21E-5BD5-42FF-9983-9116B85C0114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04B972-7EC3-4023-BDC6-4C5003527989}" type="pres">
      <dgm:prSet presAssocID="{3D10C21E-5BD5-42FF-9983-9116B85C0114}" presName="negativeSpace" presStyleCnt="0"/>
      <dgm:spPr/>
    </dgm:pt>
    <dgm:pt modelId="{85AD5959-5227-47CC-B944-916762F85FEE}" type="pres">
      <dgm:prSet presAssocID="{3D10C21E-5BD5-42FF-9983-9116B85C0114}" presName="childText" presStyleLbl="conFgAcc1" presStyleIdx="0" presStyleCnt="5">
        <dgm:presLayoutVars>
          <dgm:bulletEnabled val="1"/>
        </dgm:presLayoutVars>
      </dgm:prSet>
      <dgm:spPr/>
    </dgm:pt>
    <dgm:pt modelId="{B1340505-1997-42EF-827F-6E5D1B5A7508}" type="pres">
      <dgm:prSet presAssocID="{A9161072-0CAF-4980-BFAF-91B0EC7DB144}" presName="spaceBetweenRectangles" presStyleCnt="0"/>
      <dgm:spPr/>
    </dgm:pt>
    <dgm:pt modelId="{40294E16-3BCC-4A0D-954C-142E7CF82D37}" type="pres">
      <dgm:prSet presAssocID="{2CF946BB-641D-46F1-A2D7-D332936C9448}" presName="parentLin" presStyleCnt="0"/>
      <dgm:spPr/>
    </dgm:pt>
    <dgm:pt modelId="{C4B31D62-EDF0-4E48-8965-92C2C2558A7E}" type="pres">
      <dgm:prSet presAssocID="{2CF946BB-641D-46F1-A2D7-D332936C9448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56966241-5A8A-475D-945D-EA70746C4B6D}" type="pres">
      <dgm:prSet presAssocID="{2CF946BB-641D-46F1-A2D7-D332936C9448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8A24DE-CE34-422F-83B3-1CA2ECFA5889}" type="pres">
      <dgm:prSet presAssocID="{2CF946BB-641D-46F1-A2D7-D332936C9448}" presName="negativeSpace" presStyleCnt="0"/>
      <dgm:spPr/>
    </dgm:pt>
    <dgm:pt modelId="{8138FC8F-52FE-4532-AD4A-812D6AD3EA81}" type="pres">
      <dgm:prSet presAssocID="{2CF946BB-641D-46F1-A2D7-D332936C9448}" presName="childText" presStyleLbl="conFgAcc1" presStyleIdx="1" presStyleCnt="5">
        <dgm:presLayoutVars>
          <dgm:bulletEnabled val="1"/>
        </dgm:presLayoutVars>
      </dgm:prSet>
      <dgm:spPr/>
    </dgm:pt>
    <dgm:pt modelId="{BA420F38-9141-4B58-AF24-FE730818E361}" type="pres">
      <dgm:prSet presAssocID="{F75C4668-F332-4EB2-8AC4-DA94B1C6064E}" presName="spaceBetweenRectangles" presStyleCnt="0"/>
      <dgm:spPr/>
    </dgm:pt>
    <dgm:pt modelId="{1929EADB-AB62-4BBB-A0D7-8C4F12FFD856}" type="pres">
      <dgm:prSet presAssocID="{A994A9DC-84C7-41E7-931D-F82A2D66BD5F}" presName="parentLin" presStyleCnt="0"/>
      <dgm:spPr/>
    </dgm:pt>
    <dgm:pt modelId="{20664647-F710-478E-92D4-737AEC54BF05}" type="pres">
      <dgm:prSet presAssocID="{A994A9DC-84C7-41E7-931D-F82A2D66BD5F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8590456F-FD0A-4540-8EB1-31AEEF5A1AD0}" type="pres">
      <dgm:prSet presAssocID="{A994A9DC-84C7-41E7-931D-F82A2D66BD5F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EF5076-74DE-487B-A88A-B33207871A95}" type="pres">
      <dgm:prSet presAssocID="{A994A9DC-84C7-41E7-931D-F82A2D66BD5F}" presName="negativeSpace" presStyleCnt="0"/>
      <dgm:spPr/>
    </dgm:pt>
    <dgm:pt modelId="{79C984D1-18AF-4CFC-BC44-BF724FA69CCB}" type="pres">
      <dgm:prSet presAssocID="{A994A9DC-84C7-41E7-931D-F82A2D66BD5F}" presName="childText" presStyleLbl="conFgAcc1" presStyleIdx="2" presStyleCnt="5">
        <dgm:presLayoutVars>
          <dgm:bulletEnabled val="1"/>
        </dgm:presLayoutVars>
      </dgm:prSet>
      <dgm:spPr/>
    </dgm:pt>
    <dgm:pt modelId="{3CEDE9FC-0FE1-415C-99B4-6FFE5669F2B7}" type="pres">
      <dgm:prSet presAssocID="{EF5B5189-75A8-482C-B2F3-F5837BFBC622}" presName="spaceBetweenRectangles" presStyleCnt="0"/>
      <dgm:spPr/>
    </dgm:pt>
    <dgm:pt modelId="{241D7996-8DFC-4163-9FCD-DC045EF93A46}" type="pres">
      <dgm:prSet presAssocID="{E7B60FC8-E3A3-4E45-815B-7A63DCC34425}" presName="parentLin" presStyleCnt="0"/>
      <dgm:spPr/>
    </dgm:pt>
    <dgm:pt modelId="{98552B34-56B1-4A75-BD95-BADE24EF21D4}" type="pres">
      <dgm:prSet presAssocID="{E7B60FC8-E3A3-4E45-815B-7A63DCC34425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C989820B-D8A1-4DE8-8B14-DCAEB00BA55D}" type="pres">
      <dgm:prSet presAssocID="{E7B60FC8-E3A3-4E45-815B-7A63DCC34425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000A71-3273-4F36-9F91-DF345BD168E0}" type="pres">
      <dgm:prSet presAssocID="{E7B60FC8-E3A3-4E45-815B-7A63DCC34425}" presName="negativeSpace" presStyleCnt="0"/>
      <dgm:spPr/>
    </dgm:pt>
    <dgm:pt modelId="{328850F4-716D-4E2F-85E5-25EC4D5797A5}" type="pres">
      <dgm:prSet presAssocID="{E7B60FC8-E3A3-4E45-815B-7A63DCC34425}" presName="childText" presStyleLbl="conFgAcc1" presStyleIdx="3" presStyleCnt="5">
        <dgm:presLayoutVars>
          <dgm:bulletEnabled val="1"/>
        </dgm:presLayoutVars>
      </dgm:prSet>
      <dgm:spPr/>
    </dgm:pt>
    <dgm:pt modelId="{33355E69-A17C-4E64-A665-04EB9ADCE152}" type="pres">
      <dgm:prSet presAssocID="{FD965140-ED33-438F-84FD-904E5C084D3B}" presName="spaceBetweenRectangles" presStyleCnt="0"/>
      <dgm:spPr/>
    </dgm:pt>
    <dgm:pt modelId="{9F1CC42A-16A3-40E8-ACED-9AC4E79E9B51}" type="pres">
      <dgm:prSet presAssocID="{CB6AFE78-DA6E-4183-97F5-55DCC715F00B}" presName="parentLin" presStyleCnt="0"/>
      <dgm:spPr/>
    </dgm:pt>
    <dgm:pt modelId="{E2FD3CEB-2A99-49A0-8D8E-C34324919159}" type="pres">
      <dgm:prSet presAssocID="{CB6AFE78-DA6E-4183-97F5-55DCC715F00B}" presName="parentLeftMargin" presStyleLbl="node1" presStyleIdx="3" presStyleCnt="5"/>
      <dgm:spPr/>
      <dgm:t>
        <a:bodyPr/>
        <a:lstStyle/>
        <a:p>
          <a:endParaRPr lang="en-US"/>
        </a:p>
      </dgm:t>
    </dgm:pt>
    <dgm:pt modelId="{682D8F55-31C8-4206-A683-66933E83B184}" type="pres">
      <dgm:prSet presAssocID="{CB6AFE78-DA6E-4183-97F5-55DCC715F00B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2100AA-09DF-433B-A164-774B6B8DD6E9}" type="pres">
      <dgm:prSet presAssocID="{CB6AFE78-DA6E-4183-97F5-55DCC715F00B}" presName="negativeSpace" presStyleCnt="0"/>
      <dgm:spPr/>
    </dgm:pt>
    <dgm:pt modelId="{FFD1DB7A-3944-4B0E-A2F7-29A5E7AAF525}" type="pres">
      <dgm:prSet presAssocID="{CB6AFE78-DA6E-4183-97F5-55DCC715F00B}" presName="childText" presStyleLbl="conFgAcc1" presStyleIdx="4" presStyleCnt="5" custLinFactNeighborX="-15323" custLinFactNeighborY="285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1DD87B-C434-424D-8D03-5FEE9FD53768}" type="presOf" srcId="{CB6AFE78-DA6E-4183-97F5-55DCC715F00B}" destId="{682D8F55-31C8-4206-A683-66933E83B184}" srcOrd="1" destOrd="0" presId="urn:microsoft.com/office/officeart/2005/8/layout/list1"/>
    <dgm:cxn modelId="{D466141F-A306-495F-98FD-C2A89FF968C9}" type="presOf" srcId="{19FCF534-146C-48E7-A132-97D15CD017AD}" destId="{40EA5547-3CC8-47DB-B619-23B6ACFD6D6E}" srcOrd="0" destOrd="0" presId="urn:microsoft.com/office/officeart/2005/8/layout/list1"/>
    <dgm:cxn modelId="{B41168F1-0C26-496A-862A-A52B4B77D906}" srcId="{19FCF534-146C-48E7-A132-97D15CD017AD}" destId="{E7B60FC8-E3A3-4E45-815B-7A63DCC34425}" srcOrd="3" destOrd="0" parTransId="{90A6CCA6-85B8-429B-BAEF-8EBC12FA1025}" sibTransId="{FD965140-ED33-438F-84FD-904E5C084D3B}"/>
    <dgm:cxn modelId="{334D2275-FC2A-4E26-9689-30F0A033B5C6}" srcId="{19FCF534-146C-48E7-A132-97D15CD017AD}" destId="{A994A9DC-84C7-41E7-931D-F82A2D66BD5F}" srcOrd="2" destOrd="0" parTransId="{751AA417-93E1-41E0-995E-80D6D85ACFC9}" sibTransId="{EF5B5189-75A8-482C-B2F3-F5837BFBC622}"/>
    <dgm:cxn modelId="{745D858C-3267-47C3-AF71-2C487AA79AE0}" type="presOf" srcId="{CB6AFE78-DA6E-4183-97F5-55DCC715F00B}" destId="{E2FD3CEB-2A99-49A0-8D8E-C34324919159}" srcOrd="0" destOrd="0" presId="urn:microsoft.com/office/officeart/2005/8/layout/list1"/>
    <dgm:cxn modelId="{F8EEAC1C-80DE-421E-BF74-81B9624F973F}" type="presOf" srcId="{E7B60FC8-E3A3-4E45-815B-7A63DCC34425}" destId="{98552B34-56B1-4A75-BD95-BADE24EF21D4}" srcOrd="0" destOrd="0" presId="urn:microsoft.com/office/officeart/2005/8/layout/list1"/>
    <dgm:cxn modelId="{6EFBA1A1-DD98-4055-8A17-12CBBB287F39}" type="presOf" srcId="{A994A9DC-84C7-41E7-931D-F82A2D66BD5F}" destId="{8590456F-FD0A-4540-8EB1-31AEEF5A1AD0}" srcOrd="1" destOrd="0" presId="urn:microsoft.com/office/officeart/2005/8/layout/list1"/>
    <dgm:cxn modelId="{6307E065-94D3-42C2-81A4-7730FC9ED9A3}" type="presOf" srcId="{3D10C21E-5BD5-42FF-9983-9116B85C0114}" destId="{1F89F6FB-B278-44BB-9FC5-21A718BFCEAE}" srcOrd="1" destOrd="0" presId="urn:microsoft.com/office/officeart/2005/8/layout/list1"/>
    <dgm:cxn modelId="{AC3921B3-27EC-427E-9C93-738AF9C80FB9}" type="presOf" srcId="{2CF946BB-641D-46F1-A2D7-D332936C9448}" destId="{56966241-5A8A-475D-945D-EA70746C4B6D}" srcOrd="1" destOrd="0" presId="urn:microsoft.com/office/officeart/2005/8/layout/list1"/>
    <dgm:cxn modelId="{7D090BB5-4315-4FB0-93F1-AA7219D91175}" type="presOf" srcId="{2CF946BB-641D-46F1-A2D7-D332936C9448}" destId="{C4B31D62-EDF0-4E48-8965-92C2C2558A7E}" srcOrd="0" destOrd="0" presId="urn:microsoft.com/office/officeart/2005/8/layout/list1"/>
    <dgm:cxn modelId="{F6D53ABE-B9D2-4F3B-9ED3-A2EDFB019652}" type="presOf" srcId="{3D10C21E-5BD5-42FF-9983-9116B85C0114}" destId="{7B67A74D-39D8-4D10-8E66-9AE746C4C9C8}" srcOrd="0" destOrd="0" presId="urn:microsoft.com/office/officeart/2005/8/layout/list1"/>
    <dgm:cxn modelId="{2B285FF4-91CD-45A4-9268-C1684E596A56}" type="presOf" srcId="{E7B60FC8-E3A3-4E45-815B-7A63DCC34425}" destId="{C989820B-D8A1-4DE8-8B14-DCAEB00BA55D}" srcOrd="1" destOrd="0" presId="urn:microsoft.com/office/officeart/2005/8/layout/list1"/>
    <dgm:cxn modelId="{9188ABDA-48A0-4BAB-B14C-FBE9404F9BAE}" srcId="{19FCF534-146C-48E7-A132-97D15CD017AD}" destId="{2CF946BB-641D-46F1-A2D7-D332936C9448}" srcOrd="1" destOrd="0" parTransId="{FB6DEE37-9515-48AA-9C09-EB20108F7B06}" sibTransId="{F75C4668-F332-4EB2-8AC4-DA94B1C6064E}"/>
    <dgm:cxn modelId="{C5631D53-FB4A-4154-B49F-B2C83A7502C6}" srcId="{19FCF534-146C-48E7-A132-97D15CD017AD}" destId="{3D10C21E-5BD5-42FF-9983-9116B85C0114}" srcOrd="0" destOrd="0" parTransId="{EEE42683-DF17-4ED7-91E0-233D016290C9}" sibTransId="{A9161072-0CAF-4980-BFAF-91B0EC7DB144}"/>
    <dgm:cxn modelId="{5344FE19-DDDA-4A30-91F8-B61C1F5CF0FF}" srcId="{19FCF534-146C-48E7-A132-97D15CD017AD}" destId="{CB6AFE78-DA6E-4183-97F5-55DCC715F00B}" srcOrd="4" destOrd="0" parTransId="{D3D4573A-5122-43E8-89E1-E33F86D47E2F}" sibTransId="{89A3EADC-80D5-412B-9952-B09B96424C12}"/>
    <dgm:cxn modelId="{39D6588C-64FC-4AB1-8C08-C90A6761B6C9}" type="presOf" srcId="{21CED5BC-0F03-419C-999D-030A1172DA41}" destId="{FFD1DB7A-3944-4B0E-A2F7-29A5E7AAF525}" srcOrd="0" destOrd="0" presId="urn:microsoft.com/office/officeart/2005/8/layout/list1"/>
    <dgm:cxn modelId="{95D47ECF-2F1E-431C-BAC4-F8EABBB045CA}" srcId="{CB6AFE78-DA6E-4183-97F5-55DCC715F00B}" destId="{21CED5BC-0F03-419C-999D-030A1172DA41}" srcOrd="0" destOrd="0" parTransId="{BFA2324A-A0B4-4D41-B3E5-953EF0873174}" sibTransId="{17724230-E609-46A1-A6F1-BCDD895ECEE9}"/>
    <dgm:cxn modelId="{32CA9ECF-D0D1-4498-A3F2-2B2BB4595164}" type="presOf" srcId="{A994A9DC-84C7-41E7-931D-F82A2D66BD5F}" destId="{20664647-F710-478E-92D4-737AEC54BF05}" srcOrd="0" destOrd="0" presId="urn:microsoft.com/office/officeart/2005/8/layout/list1"/>
    <dgm:cxn modelId="{8DF6A6F7-1A18-4BBF-B596-4840DDDB98E5}" type="presParOf" srcId="{40EA5547-3CC8-47DB-B619-23B6ACFD6D6E}" destId="{8F3973DF-3325-4A57-898F-5C8642C135F9}" srcOrd="0" destOrd="0" presId="urn:microsoft.com/office/officeart/2005/8/layout/list1"/>
    <dgm:cxn modelId="{E636D018-389D-4164-9156-EC4F6957597A}" type="presParOf" srcId="{8F3973DF-3325-4A57-898F-5C8642C135F9}" destId="{7B67A74D-39D8-4D10-8E66-9AE746C4C9C8}" srcOrd="0" destOrd="0" presId="urn:microsoft.com/office/officeart/2005/8/layout/list1"/>
    <dgm:cxn modelId="{A8AFE6CF-0B0C-4FAC-B104-D70246DC519A}" type="presParOf" srcId="{8F3973DF-3325-4A57-898F-5C8642C135F9}" destId="{1F89F6FB-B278-44BB-9FC5-21A718BFCEAE}" srcOrd="1" destOrd="0" presId="urn:microsoft.com/office/officeart/2005/8/layout/list1"/>
    <dgm:cxn modelId="{8F764D44-E0EF-4B34-AFB2-1C9DE14A86CB}" type="presParOf" srcId="{40EA5547-3CC8-47DB-B619-23B6ACFD6D6E}" destId="{9F04B972-7EC3-4023-BDC6-4C5003527989}" srcOrd="1" destOrd="0" presId="urn:microsoft.com/office/officeart/2005/8/layout/list1"/>
    <dgm:cxn modelId="{C97E9A2C-F824-49A6-9E82-A85AEE5F1908}" type="presParOf" srcId="{40EA5547-3CC8-47DB-B619-23B6ACFD6D6E}" destId="{85AD5959-5227-47CC-B944-916762F85FEE}" srcOrd="2" destOrd="0" presId="urn:microsoft.com/office/officeart/2005/8/layout/list1"/>
    <dgm:cxn modelId="{BB7AE8E1-3C87-4AB4-B9BA-0BD1881C4725}" type="presParOf" srcId="{40EA5547-3CC8-47DB-B619-23B6ACFD6D6E}" destId="{B1340505-1997-42EF-827F-6E5D1B5A7508}" srcOrd="3" destOrd="0" presId="urn:microsoft.com/office/officeart/2005/8/layout/list1"/>
    <dgm:cxn modelId="{1F4FE79F-1094-4710-9FDE-0A434CFBFB6B}" type="presParOf" srcId="{40EA5547-3CC8-47DB-B619-23B6ACFD6D6E}" destId="{40294E16-3BCC-4A0D-954C-142E7CF82D37}" srcOrd="4" destOrd="0" presId="urn:microsoft.com/office/officeart/2005/8/layout/list1"/>
    <dgm:cxn modelId="{DC95549B-DEA6-4C37-A158-1C399E23CB56}" type="presParOf" srcId="{40294E16-3BCC-4A0D-954C-142E7CF82D37}" destId="{C4B31D62-EDF0-4E48-8965-92C2C2558A7E}" srcOrd="0" destOrd="0" presId="urn:microsoft.com/office/officeart/2005/8/layout/list1"/>
    <dgm:cxn modelId="{AEB77425-08BC-48DD-A32D-78CB9F77B142}" type="presParOf" srcId="{40294E16-3BCC-4A0D-954C-142E7CF82D37}" destId="{56966241-5A8A-475D-945D-EA70746C4B6D}" srcOrd="1" destOrd="0" presId="urn:microsoft.com/office/officeart/2005/8/layout/list1"/>
    <dgm:cxn modelId="{9B3062A7-26F6-4DDF-BE00-48FEF60A9320}" type="presParOf" srcId="{40EA5547-3CC8-47DB-B619-23B6ACFD6D6E}" destId="{E88A24DE-CE34-422F-83B3-1CA2ECFA5889}" srcOrd="5" destOrd="0" presId="urn:microsoft.com/office/officeart/2005/8/layout/list1"/>
    <dgm:cxn modelId="{7605BF11-3752-4648-9A2F-D5FDAF2E208E}" type="presParOf" srcId="{40EA5547-3CC8-47DB-B619-23B6ACFD6D6E}" destId="{8138FC8F-52FE-4532-AD4A-812D6AD3EA81}" srcOrd="6" destOrd="0" presId="urn:microsoft.com/office/officeart/2005/8/layout/list1"/>
    <dgm:cxn modelId="{B102EB8F-9A76-4226-8B73-E9F08CD2AC3A}" type="presParOf" srcId="{40EA5547-3CC8-47DB-B619-23B6ACFD6D6E}" destId="{BA420F38-9141-4B58-AF24-FE730818E361}" srcOrd="7" destOrd="0" presId="urn:microsoft.com/office/officeart/2005/8/layout/list1"/>
    <dgm:cxn modelId="{8F7934CD-BFF9-4540-9222-899C8545E5DF}" type="presParOf" srcId="{40EA5547-3CC8-47DB-B619-23B6ACFD6D6E}" destId="{1929EADB-AB62-4BBB-A0D7-8C4F12FFD856}" srcOrd="8" destOrd="0" presId="urn:microsoft.com/office/officeart/2005/8/layout/list1"/>
    <dgm:cxn modelId="{59107604-4BD1-42D4-ACFA-54F6B21A9EE9}" type="presParOf" srcId="{1929EADB-AB62-4BBB-A0D7-8C4F12FFD856}" destId="{20664647-F710-478E-92D4-737AEC54BF05}" srcOrd="0" destOrd="0" presId="urn:microsoft.com/office/officeart/2005/8/layout/list1"/>
    <dgm:cxn modelId="{2C8DB4AD-3BCE-4A6F-8557-C80EC76E94D1}" type="presParOf" srcId="{1929EADB-AB62-4BBB-A0D7-8C4F12FFD856}" destId="{8590456F-FD0A-4540-8EB1-31AEEF5A1AD0}" srcOrd="1" destOrd="0" presId="urn:microsoft.com/office/officeart/2005/8/layout/list1"/>
    <dgm:cxn modelId="{5858B349-EAD4-4607-A1AA-C7F7575C3B62}" type="presParOf" srcId="{40EA5547-3CC8-47DB-B619-23B6ACFD6D6E}" destId="{91EF5076-74DE-487B-A88A-B33207871A95}" srcOrd="9" destOrd="0" presId="urn:microsoft.com/office/officeart/2005/8/layout/list1"/>
    <dgm:cxn modelId="{B09F125B-7A1C-41A5-A4F3-5BF789B81142}" type="presParOf" srcId="{40EA5547-3CC8-47DB-B619-23B6ACFD6D6E}" destId="{79C984D1-18AF-4CFC-BC44-BF724FA69CCB}" srcOrd="10" destOrd="0" presId="urn:microsoft.com/office/officeart/2005/8/layout/list1"/>
    <dgm:cxn modelId="{2D7FF8A9-8CBD-45A6-9900-F24FFB4008D2}" type="presParOf" srcId="{40EA5547-3CC8-47DB-B619-23B6ACFD6D6E}" destId="{3CEDE9FC-0FE1-415C-99B4-6FFE5669F2B7}" srcOrd="11" destOrd="0" presId="urn:microsoft.com/office/officeart/2005/8/layout/list1"/>
    <dgm:cxn modelId="{DCD8EB42-EFB3-407F-AF39-3D85879B2A37}" type="presParOf" srcId="{40EA5547-3CC8-47DB-B619-23B6ACFD6D6E}" destId="{241D7996-8DFC-4163-9FCD-DC045EF93A46}" srcOrd="12" destOrd="0" presId="urn:microsoft.com/office/officeart/2005/8/layout/list1"/>
    <dgm:cxn modelId="{6D8A1AEE-7B1A-402A-A7B1-72969C3B3B74}" type="presParOf" srcId="{241D7996-8DFC-4163-9FCD-DC045EF93A46}" destId="{98552B34-56B1-4A75-BD95-BADE24EF21D4}" srcOrd="0" destOrd="0" presId="urn:microsoft.com/office/officeart/2005/8/layout/list1"/>
    <dgm:cxn modelId="{E2EF57ED-7EF4-43D5-8E6D-BBFDFA00C31F}" type="presParOf" srcId="{241D7996-8DFC-4163-9FCD-DC045EF93A46}" destId="{C989820B-D8A1-4DE8-8B14-DCAEB00BA55D}" srcOrd="1" destOrd="0" presId="urn:microsoft.com/office/officeart/2005/8/layout/list1"/>
    <dgm:cxn modelId="{01A6FAD1-3101-4AE4-BD47-FB291825CE3B}" type="presParOf" srcId="{40EA5547-3CC8-47DB-B619-23B6ACFD6D6E}" destId="{C2000A71-3273-4F36-9F91-DF345BD168E0}" srcOrd="13" destOrd="0" presId="urn:microsoft.com/office/officeart/2005/8/layout/list1"/>
    <dgm:cxn modelId="{13CE2123-F049-41AC-AEE8-FB86AAE806A8}" type="presParOf" srcId="{40EA5547-3CC8-47DB-B619-23B6ACFD6D6E}" destId="{328850F4-716D-4E2F-85E5-25EC4D5797A5}" srcOrd="14" destOrd="0" presId="urn:microsoft.com/office/officeart/2005/8/layout/list1"/>
    <dgm:cxn modelId="{AC4F7783-1B67-47E9-B264-02F9C1B49F02}" type="presParOf" srcId="{40EA5547-3CC8-47DB-B619-23B6ACFD6D6E}" destId="{33355E69-A17C-4E64-A665-04EB9ADCE152}" srcOrd="15" destOrd="0" presId="urn:microsoft.com/office/officeart/2005/8/layout/list1"/>
    <dgm:cxn modelId="{B9A2C193-E256-4DCF-9296-DFF2AC622CBB}" type="presParOf" srcId="{40EA5547-3CC8-47DB-B619-23B6ACFD6D6E}" destId="{9F1CC42A-16A3-40E8-ACED-9AC4E79E9B51}" srcOrd="16" destOrd="0" presId="urn:microsoft.com/office/officeart/2005/8/layout/list1"/>
    <dgm:cxn modelId="{43402237-79AC-4D1D-898E-E47B6539673D}" type="presParOf" srcId="{9F1CC42A-16A3-40E8-ACED-9AC4E79E9B51}" destId="{E2FD3CEB-2A99-49A0-8D8E-C34324919159}" srcOrd="0" destOrd="0" presId="urn:microsoft.com/office/officeart/2005/8/layout/list1"/>
    <dgm:cxn modelId="{1F0D2E31-35FF-43F8-B112-14472D8DDE1C}" type="presParOf" srcId="{9F1CC42A-16A3-40E8-ACED-9AC4E79E9B51}" destId="{682D8F55-31C8-4206-A683-66933E83B184}" srcOrd="1" destOrd="0" presId="urn:microsoft.com/office/officeart/2005/8/layout/list1"/>
    <dgm:cxn modelId="{7B50CA0C-07A2-4452-912D-C406DB058256}" type="presParOf" srcId="{40EA5547-3CC8-47DB-B619-23B6ACFD6D6E}" destId="{E32100AA-09DF-433B-A164-774B6B8DD6E9}" srcOrd="17" destOrd="0" presId="urn:microsoft.com/office/officeart/2005/8/layout/list1"/>
    <dgm:cxn modelId="{EF0CD98B-D4D3-4062-BC87-C446AF063855}" type="presParOf" srcId="{40EA5547-3CC8-47DB-B619-23B6ACFD6D6E}" destId="{FFD1DB7A-3944-4B0E-A2F7-29A5E7AAF525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64C9D21-4201-4EE7-83FD-4F0F480912F2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 phldr="1"/>
      <dgm:spPr/>
    </dgm:pt>
    <dgm:pt modelId="{8BCFC41A-4CD4-43A5-AF47-FD14AE6A1EE1}">
      <dgm:prSet phldrT="[Text]"/>
      <dgm:spPr/>
      <dgm:t>
        <a:bodyPr/>
        <a:lstStyle/>
        <a:p>
          <a:pPr algn="just"/>
          <a:r>
            <a:rPr lang="en-GB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en-GB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nối</a:t>
          </a:r>
          <a:r>
            <a:rPr lang="en-GB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dữ</a:t>
          </a:r>
          <a:r>
            <a:rPr lang="en-GB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liệu</a:t>
          </a:r>
          <a:r>
            <a:rPr lang="en-GB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với </a:t>
          </a:r>
          <a:r>
            <a:rPr lang="en-GB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GB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GB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thống</a:t>
          </a:r>
          <a:r>
            <a:rPr lang="en-GB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r>
            <a:rPr lang="en-GB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GB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GB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qua API </a:t>
          </a:r>
          <a:r>
            <a:rPr lang="en-GB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GB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Connector</a:t>
          </a:r>
          <a:endParaRPr lang="en-US" dirty="0">
            <a:solidFill>
              <a:schemeClr val="bg1"/>
            </a:solidFill>
          </a:endParaRPr>
        </a:p>
      </dgm:t>
    </dgm:pt>
    <dgm:pt modelId="{145B1D7F-E016-4049-983F-A424EFC41553}" type="parTrans" cxnId="{183DA8CC-C177-4571-8AE0-BD872C877AFE}">
      <dgm:prSet/>
      <dgm:spPr/>
      <dgm:t>
        <a:bodyPr/>
        <a:lstStyle/>
        <a:p>
          <a:endParaRPr lang="en-US"/>
        </a:p>
      </dgm:t>
    </dgm:pt>
    <dgm:pt modelId="{FA9BFE00-5801-4D6F-BA59-21420B5569DF}" type="sibTrans" cxnId="{183DA8CC-C177-4571-8AE0-BD872C877AFE}">
      <dgm:prSet/>
      <dgm:spPr/>
      <dgm:t>
        <a:bodyPr/>
        <a:lstStyle/>
        <a:p>
          <a:endParaRPr lang="en-US"/>
        </a:p>
      </dgm:t>
    </dgm:pt>
    <dgm:pt modelId="{BE124837-36BF-4867-A4D2-8449AD3E9951}">
      <dgm:prSet phldrT="[Text]"/>
      <dgm:spPr/>
      <dgm:t>
        <a:bodyPr/>
        <a:lstStyle/>
        <a:p>
          <a:r>
            <a:rPr lang="en-US" b="1" dirty="0" err="1"/>
            <a:t>Dữ</a:t>
          </a:r>
          <a:r>
            <a:rPr lang="en-US" b="1" dirty="0"/>
            <a:t> </a:t>
          </a:r>
          <a:r>
            <a:rPr lang="en-US" b="1" dirty="0" err="1"/>
            <a:t>liệu</a:t>
          </a:r>
          <a:r>
            <a:rPr lang="en-US" b="1" dirty="0"/>
            <a:t> </a:t>
          </a:r>
          <a:r>
            <a:rPr lang="en-US" b="1" dirty="0" err="1"/>
            <a:t>có</a:t>
          </a:r>
          <a:r>
            <a:rPr lang="en-US" b="1" dirty="0"/>
            <a:t> </a:t>
          </a:r>
          <a:r>
            <a:rPr lang="en-US" b="1" dirty="0" err="1"/>
            <a:t>thể</a:t>
          </a:r>
          <a:r>
            <a:rPr lang="en-US" b="1" dirty="0"/>
            <a:t> </a:t>
          </a:r>
          <a:r>
            <a:rPr lang="en-US" b="1" dirty="0" err="1"/>
            <a:t>tạo</a:t>
          </a:r>
          <a:r>
            <a:rPr lang="en-US" b="1" dirty="0"/>
            <a:t> </a:t>
          </a:r>
          <a:r>
            <a:rPr lang="en-US" b="1" dirty="0" err="1"/>
            <a:t>mẫu</a:t>
          </a:r>
          <a:r>
            <a:rPr lang="en-US" b="1" dirty="0"/>
            <a:t> Excel </a:t>
          </a:r>
          <a:r>
            <a:rPr lang="en-US" b="1" dirty="0" err="1"/>
            <a:t>tự</a:t>
          </a:r>
          <a:r>
            <a:rPr lang="en-US" b="1" dirty="0"/>
            <a:t> </a:t>
          </a:r>
          <a:r>
            <a:rPr lang="en-US" b="1" dirty="0" err="1"/>
            <a:t>động</a:t>
          </a:r>
          <a:r>
            <a:rPr lang="en-US" b="1" dirty="0"/>
            <a:t> </a:t>
          </a:r>
          <a:r>
            <a:rPr lang="en-US" b="1" dirty="0" err="1"/>
            <a:t>và</a:t>
          </a:r>
          <a:r>
            <a:rPr lang="en-US" b="1" dirty="0"/>
            <a:t> </a:t>
          </a:r>
          <a:r>
            <a:rPr lang="en-US" b="1" dirty="0" err="1"/>
            <a:t>hỗ</a:t>
          </a:r>
          <a:r>
            <a:rPr lang="en-US" b="1" dirty="0"/>
            <a:t> </a:t>
          </a:r>
          <a:r>
            <a:rPr lang="en-US" b="1" dirty="0" err="1"/>
            <a:t>trợ</a:t>
          </a:r>
          <a:r>
            <a:rPr lang="en-US" b="1" dirty="0"/>
            <a:t> </a:t>
          </a:r>
          <a:r>
            <a:rPr lang="en-US" b="1" dirty="0" err="1"/>
            <a:t>nhập</a:t>
          </a:r>
          <a:r>
            <a:rPr lang="en-US" b="1" dirty="0"/>
            <a:t> </a:t>
          </a:r>
          <a:r>
            <a:rPr lang="en-US" b="1" dirty="0" err="1"/>
            <a:t>liệu</a:t>
          </a:r>
          <a:r>
            <a:rPr lang="en-US" b="1" dirty="0"/>
            <a:t> </a:t>
          </a:r>
          <a:r>
            <a:rPr lang="en-US" b="1" dirty="0" err="1"/>
            <a:t>từ</a:t>
          </a:r>
          <a:r>
            <a:rPr lang="en-US" b="1" dirty="0"/>
            <a:t> file Excel</a:t>
          </a:r>
        </a:p>
      </dgm:t>
    </dgm:pt>
    <dgm:pt modelId="{5EE48197-EFF6-46A7-9C30-546E5501277C}" type="parTrans" cxnId="{C4AF3D51-00DB-49DA-A974-DF27A993F4E0}">
      <dgm:prSet/>
      <dgm:spPr/>
      <dgm:t>
        <a:bodyPr/>
        <a:lstStyle/>
        <a:p>
          <a:endParaRPr lang="en-US"/>
        </a:p>
      </dgm:t>
    </dgm:pt>
    <dgm:pt modelId="{E093B74F-3D1F-4F16-921E-A838ED1F187E}" type="sibTrans" cxnId="{C4AF3D51-00DB-49DA-A974-DF27A993F4E0}">
      <dgm:prSet/>
      <dgm:spPr/>
      <dgm:t>
        <a:bodyPr/>
        <a:lstStyle/>
        <a:p>
          <a:endParaRPr lang="en-US"/>
        </a:p>
      </dgm:t>
    </dgm:pt>
    <dgm:pt modelId="{E6602B55-EEC9-4F74-BAE6-79753C4A4EB2}">
      <dgm:prSet/>
      <dgm:spPr/>
      <dgm:t>
        <a:bodyPr/>
        <a:lstStyle/>
        <a:p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Các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tính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năng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tra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cứu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thông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tin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mạnh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giúp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cho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việc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phân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tích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,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đánh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giá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số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liệu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và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gửi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cảnh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báo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đến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trưởng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các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cơ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quan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,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đơn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vị</a:t>
          </a:r>
          <a:endParaRPr lang="en-US" dirty="0"/>
        </a:p>
      </dgm:t>
    </dgm:pt>
    <dgm:pt modelId="{FB852A55-6FEE-4367-881D-3420AB9DD2AA}" type="parTrans" cxnId="{23A894F9-AAC2-470B-B36D-9E94C49004E0}">
      <dgm:prSet/>
      <dgm:spPr/>
      <dgm:t>
        <a:bodyPr/>
        <a:lstStyle/>
        <a:p>
          <a:endParaRPr lang="en-US"/>
        </a:p>
      </dgm:t>
    </dgm:pt>
    <dgm:pt modelId="{3946961C-0A5C-4DB7-AD2A-1AE962D8E790}" type="sibTrans" cxnId="{23A894F9-AAC2-470B-B36D-9E94C49004E0}">
      <dgm:prSet/>
      <dgm:spPr/>
      <dgm:t>
        <a:bodyPr/>
        <a:lstStyle/>
        <a:p>
          <a:endParaRPr lang="en-US"/>
        </a:p>
      </dgm:t>
    </dgm:pt>
    <dgm:pt modelId="{5AE463B9-CD79-4CEB-8462-A51D1E056659}">
      <dgm:prSet/>
      <dgm:spPr/>
      <dgm:t>
        <a:bodyPr/>
        <a:lstStyle/>
        <a:p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Tính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năng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tra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cứu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thông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minh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bằng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các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hashtag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trên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KPIs,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dữ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liệu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có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thể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đi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sâu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theo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từng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cấp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dữ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liệu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,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thời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gian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. </a:t>
          </a:r>
        </a:p>
      </dgm:t>
    </dgm:pt>
    <dgm:pt modelId="{00091C68-495D-495C-A09B-1E198EE21305}" type="parTrans" cxnId="{9FEAE7B1-1597-42BE-B806-02A381B2F43B}">
      <dgm:prSet/>
      <dgm:spPr/>
      <dgm:t>
        <a:bodyPr/>
        <a:lstStyle/>
        <a:p>
          <a:endParaRPr lang="en-US"/>
        </a:p>
      </dgm:t>
    </dgm:pt>
    <dgm:pt modelId="{5142104C-F189-456A-A8D4-1FE745DA3F07}" type="sibTrans" cxnId="{9FEAE7B1-1597-42BE-B806-02A381B2F43B}">
      <dgm:prSet/>
      <dgm:spPr/>
      <dgm:t>
        <a:bodyPr/>
        <a:lstStyle/>
        <a:p>
          <a:endParaRPr lang="en-US"/>
        </a:p>
      </dgm:t>
    </dgm:pt>
    <dgm:pt modelId="{8291520D-15FB-48A3-913E-F7B94CE6DF0A}">
      <dgm:prSet/>
      <dgm:spPr/>
      <dgm:t>
        <a:bodyPr/>
        <a:lstStyle/>
        <a:p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Biểu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diễn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số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liệu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theo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nhiều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dạng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hiển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thị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: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báo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cáo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,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bảng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,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biều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đồ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tương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quan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,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biểu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đồ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cột</a:t>
          </a:r>
          <a:r>
            <a:rPr lang="en-US" altLang="ko-KR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, …</a:t>
          </a:r>
        </a:p>
      </dgm:t>
    </dgm:pt>
    <dgm:pt modelId="{FF388518-ABE2-48B3-A10C-DDCD84F12C2B}" type="parTrans" cxnId="{E3D0A023-A0CC-48B1-BF5B-24437739B512}">
      <dgm:prSet/>
      <dgm:spPr/>
      <dgm:t>
        <a:bodyPr/>
        <a:lstStyle/>
        <a:p>
          <a:endParaRPr lang="en-US"/>
        </a:p>
      </dgm:t>
    </dgm:pt>
    <dgm:pt modelId="{6F5F51D7-D3DC-4476-B578-D888477FF14E}" type="sibTrans" cxnId="{E3D0A023-A0CC-48B1-BF5B-24437739B512}">
      <dgm:prSet/>
      <dgm:spPr/>
      <dgm:t>
        <a:bodyPr/>
        <a:lstStyle/>
        <a:p>
          <a:endParaRPr lang="en-US"/>
        </a:p>
      </dgm:t>
    </dgm:pt>
    <dgm:pt modelId="{3AB3F569-BFD8-4A76-AA82-5C3A555916E0}" type="pres">
      <dgm:prSet presAssocID="{C64C9D21-4201-4EE7-83FD-4F0F480912F2}" presName="linearFlow" presStyleCnt="0">
        <dgm:presLayoutVars>
          <dgm:dir/>
          <dgm:resizeHandles val="exact"/>
        </dgm:presLayoutVars>
      </dgm:prSet>
      <dgm:spPr/>
    </dgm:pt>
    <dgm:pt modelId="{C9304983-3CD7-4CC8-8FE2-E4DAAC0A638F}" type="pres">
      <dgm:prSet presAssocID="{8BCFC41A-4CD4-43A5-AF47-FD14AE6A1EE1}" presName="composite" presStyleCnt="0"/>
      <dgm:spPr/>
    </dgm:pt>
    <dgm:pt modelId="{CDD22A72-171B-470A-8456-EAD2A97F16C3}" type="pres">
      <dgm:prSet presAssocID="{8BCFC41A-4CD4-43A5-AF47-FD14AE6A1EE1}" presName="imgShp" presStyleLbl="fgImgPlace1" presStyleIdx="0" presStyleCnt="5"/>
      <dgm:spPr>
        <a:solidFill>
          <a:srgbClr val="C00000"/>
        </a:solidFill>
      </dgm:spPr>
    </dgm:pt>
    <dgm:pt modelId="{237C4651-68AA-4C29-8914-DF08D4DA9B1C}" type="pres">
      <dgm:prSet presAssocID="{8BCFC41A-4CD4-43A5-AF47-FD14AE6A1EE1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AF0180-D182-4B28-B357-5435D98AD996}" type="pres">
      <dgm:prSet presAssocID="{FA9BFE00-5801-4D6F-BA59-21420B5569DF}" presName="spacing" presStyleCnt="0"/>
      <dgm:spPr/>
    </dgm:pt>
    <dgm:pt modelId="{582BC8B1-07CF-4238-8115-92E9436C4828}" type="pres">
      <dgm:prSet presAssocID="{BE124837-36BF-4867-A4D2-8449AD3E9951}" presName="composite" presStyleCnt="0"/>
      <dgm:spPr/>
    </dgm:pt>
    <dgm:pt modelId="{3EB8337E-27F7-4B80-9FDA-64D423C4E8BD}" type="pres">
      <dgm:prSet presAssocID="{BE124837-36BF-4867-A4D2-8449AD3E9951}" presName="imgShp" presStyleLbl="fgImgPlace1" presStyleIdx="1" presStyleCnt="5"/>
      <dgm:spPr>
        <a:solidFill>
          <a:srgbClr val="C00000"/>
        </a:solidFill>
      </dgm:spPr>
    </dgm:pt>
    <dgm:pt modelId="{323CC618-C481-4918-A307-2B3A7CCBDC5C}" type="pres">
      <dgm:prSet presAssocID="{BE124837-36BF-4867-A4D2-8449AD3E9951}" presName="txShp" presStyleLbl="node1" presStyleIdx="1" presStyleCnt="5" custLinFactNeighborX="461" custLinFactNeighborY="24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5622DF-7F90-44ED-A832-817AEAB9889D}" type="pres">
      <dgm:prSet presAssocID="{E093B74F-3D1F-4F16-921E-A838ED1F187E}" presName="spacing" presStyleCnt="0"/>
      <dgm:spPr/>
    </dgm:pt>
    <dgm:pt modelId="{8A97FB4A-D0F9-4066-ACF4-979EE0392896}" type="pres">
      <dgm:prSet presAssocID="{E6602B55-EEC9-4F74-BAE6-79753C4A4EB2}" presName="composite" presStyleCnt="0"/>
      <dgm:spPr/>
    </dgm:pt>
    <dgm:pt modelId="{6469FE6C-9575-481D-A419-A48E11A07084}" type="pres">
      <dgm:prSet presAssocID="{E6602B55-EEC9-4F74-BAE6-79753C4A4EB2}" presName="imgShp" presStyleLbl="fgImgPlace1" presStyleIdx="2" presStyleCnt="5"/>
      <dgm:spPr>
        <a:solidFill>
          <a:srgbClr val="C00000"/>
        </a:solidFill>
      </dgm:spPr>
    </dgm:pt>
    <dgm:pt modelId="{4D0271CB-A11C-49C0-90C2-1BA415E5BEBC}" type="pres">
      <dgm:prSet presAssocID="{E6602B55-EEC9-4F74-BAE6-79753C4A4EB2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93A899-55A2-465F-A837-16046291B059}" type="pres">
      <dgm:prSet presAssocID="{3946961C-0A5C-4DB7-AD2A-1AE962D8E790}" presName="spacing" presStyleCnt="0"/>
      <dgm:spPr/>
    </dgm:pt>
    <dgm:pt modelId="{2F409330-BDA4-4DFA-9E8B-23BE5DF79DDE}" type="pres">
      <dgm:prSet presAssocID="{5AE463B9-CD79-4CEB-8462-A51D1E056659}" presName="composite" presStyleCnt="0"/>
      <dgm:spPr/>
    </dgm:pt>
    <dgm:pt modelId="{C5B4FA4C-87BA-4998-90FE-7CF4F4C0C17D}" type="pres">
      <dgm:prSet presAssocID="{5AE463B9-CD79-4CEB-8462-A51D1E056659}" presName="imgShp" presStyleLbl="fgImgPlace1" presStyleIdx="3" presStyleCnt="5"/>
      <dgm:spPr>
        <a:solidFill>
          <a:srgbClr val="C00000"/>
        </a:solidFill>
      </dgm:spPr>
    </dgm:pt>
    <dgm:pt modelId="{415CFACA-D5E4-4F86-AA84-063F3A1C8AB6}" type="pres">
      <dgm:prSet presAssocID="{5AE463B9-CD79-4CEB-8462-A51D1E056659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893AE9-D894-4467-9793-5A49C4A5B1E3}" type="pres">
      <dgm:prSet presAssocID="{5142104C-F189-456A-A8D4-1FE745DA3F07}" presName="spacing" presStyleCnt="0"/>
      <dgm:spPr/>
    </dgm:pt>
    <dgm:pt modelId="{33E223EC-8DF6-48C2-9129-FC4732BB5978}" type="pres">
      <dgm:prSet presAssocID="{8291520D-15FB-48A3-913E-F7B94CE6DF0A}" presName="composite" presStyleCnt="0"/>
      <dgm:spPr/>
    </dgm:pt>
    <dgm:pt modelId="{A5719D99-BEB3-48A2-97E0-C796B6F572E3}" type="pres">
      <dgm:prSet presAssocID="{8291520D-15FB-48A3-913E-F7B94CE6DF0A}" presName="imgShp" presStyleLbl="fgImgPlace1" presStyleIdx="4" presStyleCnt="5"/>
      <dgm:spPr>
        <a:solidFill>
          <a:srgbClr val="C00000"/>
        </a:solidFill>
      </dgm:spPr>
    </dgm:pt>
    <dgm:pt modelId="{0635505B-E267-41B8-9B23-EEAD57C6AB10}" type="pres">
      <dgm:prSet presAssocID="{8291520D-15FB-48A3-913E-F7B94CE6DF0A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3A894F9-AAC2-470B-B36D-9E94C49004E0}" srcId="{C64C9D21-4201-4EE7-83FD-4F0F480912F2}" destId="{E6602B55-EEC9-4F74-BAE6-79753C4A4EB2}" srcOrd="2" destOrd="0" parTransId="{FB852A55-6FEE-4367-881D-3420AB9DD2AA}" sibTransId="{3946961C-0A5C-4DB7-AD2A-1AE962D8E790}"/>
    <dgm:cxn modelId="{183DA8CC-C177-4571-8AE0-BD872C877AFE}" srcId="{C64C9D21-4201-4EE7-83FD-4F0F480912F2}" destId="{8BCFC41A-4CD4-43A5-AF47-FD14AE6A1EE1}" srcOrd="0" destOrd="0" parTransId="{145B1D7F-E016-4049-983F-A424EFC41553}" sibTransId="{FA9BFE00-5801-4D6F-BA59-21420B5569DF}"/>
    <dgm:cxn modelId="{105AAAFF-EE3C-4322-8767-358ECD62CA6C}" type="presOf" srcId="{5AE463B9-CD79-4CEB-8462-A51D1E056659}" destId="{415CFACA-D5E4-4F86-AA84-063F3A1C8AB6}" srcOrd="0" destOrd="0" presId="urn:microsoft.com/office/officeart/2005/8/layout/vList3"/>
    <dgm:cxn modelId="{DA26836D-FE08-4192-86C5-247EC94B3FA1}" type="presOf" srcId="{8291520D-15FB-48A3-913E-F7B94CE6DF0A}" destId="{0635505B-E267-41B8-9B23-EEAD57C6AB10}" srcOrd="0" destOrd="0" presId="urn:microsoft.com/office/officeart/2005/8/layout/vList3"/>
    <dgm:cxn modelId="{E3D0A023-A0CC-48B1-BF5B-24437739B512}" srcId="{C64C9D21-4201-4EE7-83FD-4F0F480912F2}" destId="{8291520D-15FB-48A3-913E-F7B94CE6DF0A}" srcOrd="4" destOrd="0" parTransId="{FF388518-ABE2-48B3-A10C-DDCD84F12C2B}" sibTransId="{6F5F51D7-D3DC-4476-B578-D888477FF14E}"/>
    <dgm:cxn modelId="{7EE4D673-2087-4F8C-83E9-A6E9B260E48B}" type="presOf" srcId="{BE124837-36BF-4867-A4D2-8449AD3E9951}" destId="{323CC618-C481-4918-A307-2B3A7CCBDC5C}" srcOrd="0" destOrd="0" presId="urn:microsoft.com/office/officeart/2005/8/layout/vList3"/>
    <dgm:cxn modelId="{A580AC90-7C92-4A2D-A00A-D1E7C4388EDA}" type="presOf" srcId="{E6602B55-EEC9-4F74-BAE6-79753C4A4EB2}" destId="{4D0271CB-A11C-49C0-90C2-1BA415E5BEBC}" srcOrd="0" destOrd="0" presId="urn:microsoft.com/office/officeart/2005/8/layout/vList3"/>
    <dgm:cxn modelId="{9FEAE7B1-1597-42BE-B806-02A381B2F43B}" srcId="{C64C9D21-4201-4EE7-83FD-4F0F480912F2}" destId="{5AE463B9-CD79-4CEB-8462-A51D1E056659}" srcOrd="3" destOrd="0" parTransId="{00091C68-495D-495C-A09B-1E198EE21305}" sibTransId="{5142104C-F189-456A-A8D4-1FE745DA3F07}"/>
    <dgm:cxn modelId="{8FAFF797-4EAF-43A5-96B8-427E69C66DAE}" type="presOf" srcId="{8BCFC41A-4CD4-43A5-AF47-FD14AE6A1EE1}" destId="{237C4651-68AA-4C29-8914-DF08D4DA9B1C}" srcOrd="0" destOrd="0" presId="urn:microsoft.com/office/officeart/2005/8/layout/vList3"/>
    <dgm:cxn modelId="{71E06371-2835-4F5B-AB5B-08810CE8C974}" type="presOf" srcId="{C64C9D21-4201-4EE7-83FD-4F0F480912F2}" destId="{3AB3F569-BFD8-4A76-AA82-5C3A555916E0}" srcOrd="0" destOrd="0" presId="urn:microsoft.com/office/officeart/2005/8/layout/vList3"/>
    <dgm:cxn modelId="{C4AF3D51-00DB-49DA-A974-DF27A993F4E0}" srcId="{C64C9D21-4201-4EE7-83FD-4F0F480912F2}" destId="{BE124837-36BF-4867-A4D2-8449AD3E9951}" srcOrd="1" destOrd="0" parTransId="{5EE48197-EFF6-46A7-9C30-546E5501277C}" sibTransId="{E093B74F-3D1F-4F16-921E-A838ED1F187E}"/>
    <dgm:cxn modelId="{8178E92E-C196-4F88-99D5-D672A6BF3539}" type="presParOf" srcId="{3AB3F569-BFD8-4A76-AA82-5C3A555916E0}" destId="{C9304983-3CD7-4CC8-8FE2-E4DAAC0A638F}" srcOrd="0" destOrd="0" presId="urn:microsoft.com/office/officeart/2005/8/layout/vList3"/>
    <dgm:cxn modelId="{FBC55858-0829-4ECA-97AA-8D6121E52104}" type="presParOf" srcId="{C9304983-3CD7-4CC8-8FE2-E4DAAC0A638F}" destId="{CDD22A72-171B-470A-8456-EAD2A97F16C3}" srcOrd="0" destOrd="0" presId="urn:microsoft.com/office/officeart/2005/8/layout/vList3"/>
    <dgm:cxn modelId="{11B3784B-671C-48AB-851A-2E48098C0A62}" type="presParOf" srcId="{C9304983-3CD7-4CC8-8FE2-E4DAAC0A638F}" destId="{237C4651-68AA-4C29-8914-DF08D4DA9B1C}" srcOrd="1" destOrd="0" presId="urn:microsoft.com/office/officeart/2005/8/layout/vList3"/>
    <dgm:cxn modelId="{0D54F56A-EE88-47E9-B3AD-4AC547EAE54F}" type="presParOf" srcId="{3AB3F569-BFD8-4A76-AA82-5C3A555916E0}" destId="{A1AF0180-D182-4B28-B357-5435D98AD996}" srcOrd="1" destOrd="0" presId="urn:microsoft.com/office/officeart/2005/8/layout/vList3"/>
    <dgm:cxn modelId="{D41FDDD5-9A20-4A0B-96C4-96B90B81C136}" type="presParOf" srcId="{3AB3F569-BFD8-4A76-AA82-5C3A555916E0}" destId="{582BC8B1-07CF-4238-8115-92E9436C4828}" srcOrd="2" destOrd="0" presId="urn:microsoft.com/office/officeart/2005/8/layout/vList3"/>
    <dgm:cxn modelId="{9531D7AD-B9D1-4170-A1FE-40CBE39BB52B}" type="presParOf" srcId="{582BC8B1-07CF-4238-8115-92E9436C4828}" destId="{3EB8337E-27F7-4B80-9FDA-64D423C4E8BD}" srcOrd="0" destOrd="0" presId="urn:microsoft.com/office/officeart/2005/8/layout/vList3"/>
    <dgm:cxn modelId="{621201A4-470D-459E-BC15-222F00887C31}" type="presParOf" srcId="{582BC8B1-07CF-4238-8115-92E9436C4828}" destId="{323CC618-C481-4918-A307-2B3A7CCBDC5C}" srcOrd="1" destOrd="0" presId="urn:microsoft.com/office/officeart/2005/8/layout/vList3"/>
    <dgm:cxn modelId="{3ADBF43E-0E8D-4214-8BEC-1350B33A7A05}" type="presParOf" srcId="{3AB3F569-BFD8-4A76-AA82-5C3A555916E0}" destId="{245622DF-7F90-44ED-A832-817AEAB9889D}" srcOrd="3" destOrd="0" presId="urn:microsoft.com/office/officeart/2005/8/layout/vList3"/>
    <dgm:cxn modelId="{845A18E6-B47F-4C69-911D-8F7551CC8207}" type="presParOf" srcId="{3AB3F569-BFD8-4A76-AA82-5C3A555916E0}" destId="{8A97FB4A-D0F9-4066-ACF4-979EE0392896}" srcOrd="4" destOrd="0" presId="urn:microsoft.com/office/officeart/2005/8/layout/vList3"/>
    <dgm:cxn modelId="{9768075D-9260-4AB1-B432-BB7FFF18BFE2}" type="presParOf" srcId="{8A97FB4A-D0F9-4066-ACF4-979EE0392896}" destId="{6469FE6C-9575-481D-A419-A48E11A07084}" srcOrd="0" destOrd="0" presId="urn:microsoft.com/office/officeart/2005/8/layout/vList3"/>
    <dgm:cxn modelId="{4917E458-EAAA-4871-B666-A6C9F9AFA095}" type="presParOf" srcId="{8A97FB4A-D0F9-4066-ACF4-979EE0392896}" destId="{4D0271CB-A11C-49C0-90C2-1BA415E5BEBC}" srcOrd="1" destOrd="0" presId="urn:microsoft.com/office/officeart/2005/8/layout/vList3"/>
    <dgm:cxn modelId="{BA95377C-E61F-43E0-8C81-538CE9972796}" type="presParOf" srcId="{3AB3F569-BFD8-4A76-AA82-5C3A555916E0}" destId="{6093A899-55A2-465F-A837-16046291B059}" srcOrd="5" destOrd="0" presId="urn:microsoft.com/office/officeart/2005/8/layout/vList3"/>
    <dgm:cxn modelId="{64D3C8D0-8DBF-4829-BF94-24D84F20EF6E}" type="presParOf" srcId="{3AB3F569-BFD8-4A76-AA82-5C3A555916E0}" destId="{2F409330-BDA4-4DFA-9E8B-23BE5DF79DDE}" srcOrd="6" destOrd="0" presId="urn:microsoft.com/office/officeart/2005/8/layout/vList3"/>
    <dgm:cxn modelId="{74B1ABFE-1FD4-4EDE-90B3-9999B17305D4}" type="presParOf" srcId="{2F409330-BDA4-4DFA-9E8B-23BE5DF79DDE}" destId="{C5B4FA4C-87BA-4998-90FE-7CF4F4C0C17D}" srcOrd="0" destOrd="0" presId="urn:microsoft.com/office/officeart/2005/8/layout/vList3"/>
    <dgm:cxn modelId="{39DED324-37A8-4623-A7BD-25970FC06A52}" type="presParOf" srcId="{2F409330-BDA4-4DFA-9E8B-23BE5DF79DDE}" destId="{415CFACA-D5E4-4F86-AA84-063F3A1C8AB6}" srcOrd="1" destOrd="0" presId="urn:microsoft.com/office/officeart/2005/8/layout/vList3"/>
    <dgm:cxn modelId="{745DB7BB-22E9-416D-B2D5-7B43C45D0303}" type="presParOf" srcId="{3AB3F569-BFD8-4A76-AA82-5C3A555916E0}" destId="{A9893AE9-D894-4467-9793-5A49C4A5B1E3}" srcOrd="7" destOrd="0" presId="urn:microsoft.com/office/officeart/2005/8/layout/vList3"/>
    <dgm:cxn modelId="{8457094C-B740-4B7D-A52D-FB40C2DBA2EB}" type="presParOf" srcId="{3AB3F569-BFD8-4A76-AA82-5C3A555916E0}" destId="{33E223EC-8DF6-48C2-9129-FC4732BB5978}" srcOrd="8" destOrd="0" presId="urn:microsoft.com/office/officeart/2005/8/layout/vList3"/>
    <dgm:cxn modelId="{B630A954-453C-4C84-9239-D07FB8CA6C7D}" type="presParOf" srcId="{33E223EC-8DF6-48C2-9129-FC4732BB5978}" destId="{A5719D99-BEB3-48A2-97E0-C796B6F572E3}" srcOrd="0" destOrd="0" presId="urn:microsoft.com/office/officeart/2005/8/layout/vList3"/>
    <dgm:cxn modelId="{EF9519E5-7AB5-4D43-B28B-BAABBB354844}" type="presParOf" srcId="{33E223EC-8DF6-48C2-9129-FC4732BB5978}" destId="{0635505B-E267-41B8-9B23-EEAD57C6AB1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5C0F7A-6CD8-4B2E-83EB-07538C595291}">
      <dsp:nvSpPr>
        <dsp:cNvPr id="0" name=""/>
        <dsp:cNvSpPr/>
      </dsp:nvSpPr>
      <dsp:spPr>
        <a:xfrm>
          <a:off x="2646927" y="2102"/>
          <a:ext cx="1572398" cy="102205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dõi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đôn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đốc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vụ</a:t>
          </a:r>
          <a:endParaRPr lang="en-US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96820" y="51995"/>
        <a:ext cx="1472612" cy="922273"/>
      </dsp:txXfrm>
    </dsp:sp>
    <dsp:sp modelId="{D80E9DD6-A9AF-4899-8922-C3345BFB5F09}">
      <dsp:nvSpPr>
        <dsp:cNvPr id="0" name=""/>
        <dsp:cNvSpPr/>
      </dsp:nvSpPr>
      <dsp:spPr>
        <a:xfrm>
          <a:off x="1389919" y="513132"/>
          <a:ext cx="4086413" cy="4086413"/>
        </a:xfrm>
        <a:custGeom>
          <a:avLst/>
          <a:gdLst/>
          <a:ahLst/>
          <a:cxnLst/>
          <a:rect l="0" t="0" r="0" b="0"/>
          <a:pathLst>
            <a:path>
              <a:moveTo>
                <a:pt x="2840223" y="161862"/>
              </a:moveTo>
              <a:arcTo wR="2043206" hR="2043206" stAng="17577574" swAng="1962951"/>
            </a:path>
          </a:pathLst>
        </a:custGeom>
        <a:noFill/>
        <a:ln w="571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D0FF02-5002-4538-A329-A6A725FF890F}">
      <dsp:nvSpPr>
        <dsp:cNvPr id="0" name=""/>
        <dsp:cNvSpPr/>
      </dsp:nvSpPr>
      <dsp:spPr>
        <a:xfrm>
          <a:off x="4590131" y="1413923"/>
          <a:ext cx="1572398" cy="102205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Xây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err="1">
              <a:latin typeface="Times New Roman" panose="02020603050405020304" pitchFamily="18" charset="0"/>
              <a:cs typeface="Times New Roman" panose="02020603050405020304" pitchFamily="18" charset="0"/>
            </a:rPr>
            <a:t>dựng</a:t>
          </a:r>
          <a:r>
            <a:rPr lang="en-US" sz="1900" kern="12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1900" kern="120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báo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endParaRPr lang="en-US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40024" y="1463816"/>
        <a:ext cx="1472612" cy="922273"/>
      </dsp:txXfrm>
    </dsp:sp>
    <dsp:sp modelId="{E29404D6-D3DD-40DD-B069-E7E23DB5DE12}">
      <dsp:nvSpPr>
        <dsp:cNvPr id="0" name=""/>
        <dsp:cNvSpPr/>
      </dsp:nvSpPr>
      <dsp:spPr>
        <a:xfrm>
          <a:off x="1389919" y="513132"/>
          <a:ext cx="4086413" cy="4086413"/>
        </a:xfrm>
        <a:custGeom>
          <a:avLst/>
          <a:gdLst/>
          <a:ahLst/>
          <a:cxnLst/>
          <a:rect l="0" t="0" r="0" b="0"/>
          <a:pathLst>
            <a:path>
              <a:moveTo>
                <a:pt x="4083594" y="1935917"/>
              </a:moveTo>
              <a:arcTo wR="2043206" hR="2043206" stAng="21419400" swAng="2197389"/>
            </a:path>
          </a:pathLst>
        </a:custGeom>
        <a:noFill/>
        <a:ln w="571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407795-24FB-4CA8-A492-AF132230691D}">
      <dsp:nvSpPr>
        <dsp:cNvPr id="0" name=""/>
        <dsp:cNvSpPr/>
      </dsp:nvSpPr>
      <dsp:spPr>
        <a:xfrm>
          <a:off x="3847893" y="3698298"/>
          <a:ext cx="1572398" cy="102205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xử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lý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nghị</a:t>
          </a:r>
          <a:endParaRPr lang="en-US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97786" y="3748191"/>
        <a:ext cx="1472612" cy="922273"/>
      </dsp:txXfrm>
    </dsp:sp>
    <dsp:sp modelId="{762E557A-4F2B-49CD-BA5D-10F01377F658}">
      <dsp:nvSpPr>
        <dsp:cNvPr id="0" name=""/>
        <dsp:cNvSpPr/>
      </dsp:nvSpPr>
      <dsp:spPr>
        <a:xfrm>
          <a:off x="1389919" y="513132"/>
          <a:ext cx="4086413" cy="4086413"/>
        </a:xfrm>
        <a:custGeom>
          <a:avLst/>
          <a:gdLst/>
          <a:ahLst/>
          <a:cxnLst/>
          <a:rect l="0" t="0" r="0" b="0"/>
          <a:pathLst>
            <a:path>
              <a:moveTo>
                <a:pt x="2449847" y="4045539"/>
              </a:moveTo>
              <a:arcTo wR="2043206" hR="2043206" stAng="4711217" swAng="1377567"/>
            </a:path>
          </a:pathLst>
        </a:custGeom>
        <a:noFill/>
        <a:ln w="571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D05CAA-5FCB-4519-A375-85F4F39AF8B0}">
      <dsp:nvSpPr>
        <dsp:cNvPr id="0" name=""/>
        <dsp:cNvSpPr/>
      </dsp:nvSpPr>
      <dsp:spPr>
        <a:xfrm>
          <a:off x="1445960" y="3698298"/>
          <a:ext cx="1572398" cy="102205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Sắp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xếp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lịch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endParaRPr lang="en-US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95853" y="3748191"/>
        <a:ext cx="1472612" cy="922273"/>
      </dsp:txXfrm>
    </dsp:sp>
    <dsp:sp modelId="{0356A58D-D8F6-4461-A48B-353043F58F78}">
      <dsp:nvSpPr>
        <dsp:cNvPr id="0" name=""/>
        <dsp:cNvSpPr/>
      </dsp:nvSpPr>
      <dsp:spPr>
        <a:xfrm>
          <a:off x="1389919" y="513132"/>
          <a:ext cx="4086413" cy="4086413"/>
        </a:xfrm>
        <a:custGeom>
          <a:avLst/>
          <a:gdLst/>
          <a:ahLst/>
          <a:cxnLst/>
          <a:rect l="0" t="0" r="0" b="0"/>
          <a:pathLst>
            <a:path>
              <a:moveTo>
                <a:pt x="341635" y="3174290"/>
              </a:moveTo>
              <a:arcTo wR="2043206" hR="2043206" stAng="8783211" swAng="2197389"/>
            </a:path>
          </a:pathLst>
        </a:custGeom>
        <a:noFill/>
        <a:ln w="571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DCEC0B-6A07-496D-A8CF-B7AE29640CD0}">
      <dsp:nvSpPr>
        <dsp:cNvPr id="0" name=""/>
        <dsp:cNvSpPr/>
      </dsp:nvSpPr>
      <dsp:spPr>
        <a:xfrm>
          <a:off x="703722" y="1413923"/>
          <a:ext cx="1572398" cy="102205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Hậu</a:t>
          </a:r>
          <a:r>
            <a:rPr lang="en-US" sz="190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en-US" sz="1900" kern="1200" baseline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endParaRPr lang="en-US" sz="1900" kern="1200" baseline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baseline="0" smtClean="0">
              <a:latin typeface="Times New Roman" panose="02020603050405020304" pitchFamily="18" charset="0"/>
              <a:cs typeface="Times New Roman" panose="02020603050405020304" pitchFamily="18" charset="0"/>
            </a:rPr>
            <a:t>phục </a:t>
          </a:r>
          <a:r>
            <a:rPr lang="en-US" sz="1900" kern="120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vụ</a:t>
          </a:r>
          <a:endParaRPr lang="en-US" sz="1900" kern="1200" baseline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3615" y="1463816"/>
        <a:ext cx="1472612" cy="922273"/>
      </dsp:txXfrm>
    </dsp:sp>
    <dsp:sp modelId="{A3CDAA24-8A04-408F-BB99-44B3BB246745}">
      <dsp:nvSpPr>
        <dsp:cNvPr id="0" name=""/>
        <dsp:cNvSpPr/>
      </dsp:nvSpPr>
      <dsp:spPr>
        <a:xfrm>
          <a:off x="1389919" y="513132"/>
          <a:ext cx="4086413" cy="4086413"/>
        </a:xfrm>
        <a:custGeom>
          <a:avLst/>
          <a:gdLst/>
          <a:ahLst/>
          <a:cxnLst/>
          <a:rect l="0" t="0" r="0" b="0"/>
          <a:pathLst>
            <a:path>
              <a:moveTo>
                <a:pt x="355811" y="891081"/>
              </a:moveTo>
              <a:arcTo wR="2043206" hR="2043206" stAng="12859476" swAng="1962951"/>
            </a:path>
          </a:pathLst>
        </a:custGeom>
        <a:noFill/>
        <a:ln w="571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4F035B-E29D-4B25-8B40-D0AB8500AB86}">
      <dsp:nvSpPr>
        <dsp:cNvPr id="0" name=""/>
        <dsp:cNvSpPr/>
      </dsp:nvSpPr>
      <dsp:spPr>
        <a:xfrm>
          <a:off x="1391" y="0"/>
          <a:ext cx="3618964" cy="541866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Lãnh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đạo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endParaRPr 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91" y="0"/>
        <a:ext cx="3618964" cy="1625600"/>
      </dsp:txXfrm>
    </dsp:sp>
    <dsp:sp modelId="{A4CB80F3-0553-4BBE-8890-7937ADC98BB4}">
      <dsp:nvSpPr>
        <dsp:cNvPr id="0" name=""/>
        <dsp:cNvSpPr/>
      </dsp:nvSpPr>
      <dsp:spPr>
        <a:xfrm>
          <a:off x="363288" y="1625600"/>
          <a:ext cx="2895171" cy="35221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Dựa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thống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Dashboard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điều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hành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quyết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kịp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giảm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phụ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thuộc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vị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thuộc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endParaRPr 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8085" y="1710397"/>
        <a:ext cx="2725577" cy="3352539"/>
      </dsp:txXfrm>
    </dsp:sp>
    <dsp:sp modelId="{5106EEF2-2F03-419D-8CA4-73796A3DA250}">
      <dsp:nvSpPr>
        <dsp:cNvPr id="0" name=""/>
        <dsp:cNvSpPr/>
      </dsp:nvSpPr>
      <dsp:spPr>
        <a:xfrm>
          <a:off x="3891778" y="0"/>
          <a:ext cx="3618964" cy="541866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Lãnh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đạo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vị</a:t>
          </a:r>
          <a:endParaRPr 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91778" y="0"/>
        <a:ext cx="3618964" cy="1625600"/>
      </dsp:txXfrm>
    </dsp:sp>
    <dsp:sp modelId="{378E6576-8FD7-40B8-9AD8-E52A344E7859}">
      <dsp:nvSpPr>
        <dsp:cNvPr id="0" name=""/>
        <dsp:cNvSpPr/>
      </dsp:nvSpPr>
      <dsp:spPr>
        <a:xfrm>
          <a:off x="4265429" y="1603635"/>
          <a:ext cx="2895171" cy="120557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kiệm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liệu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Quản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lý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hỗ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trợ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thúc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đẩy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doanh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Sở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TTTT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tốt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hơn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4300739" y="1638945"/>
        <a:ext cx="2824551" cy="1134954"/>
      </dsp:txXfrm>
    </dsp:sp>
    <dsp:sp modelId="{E6E23418-36EA-4DF9-AD21-68B7ADB7A910}">
      <dsp:nvSpPr>
        <dsp:cNvPr id="0" name=""/>
        <dsp:cNvSpPr/>
      </dsp:nvSpPr>
      <dsp:spPr>
        <a:xfrm>
          <a:off x="4253674" y="3017948"/>
          <a:ext cx="2895171" cy="162464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nhìn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triển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vị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lĩnh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vực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bổ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nguồn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lực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thúc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đẩy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triển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vị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lĩnh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vực</a:t>
          </a: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4301258" y="3065532"/>
        <a:ext cx="2800003" cy="1529475"/>
      </dsp:txXfrm>
    </dsp:sp>
    <dsp:sp modelId="{94D4A90D-E8DE-447A-85AC-7C2C0E816A40}">
      <dsp:nvSpPr>
        <dsp:cNvPr id="0" name=""/>
        <dsp:cNvSpPr/>
      </dsp:nvSpPr>
      <dsp:spPr>
        <a:xfrm>
          <a:off x="4253674" y="4828064"/>
          <a:ext cx="2895171" cy="3183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chia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sẻ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dữ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liệu</a:t>
          </a:r>
          <a:endParaRPr lang="en-US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62999" y="4837389"/>
        <a:ext cx="2876521" cy="299717"/>
      </dsp:txXfrm>
    </dsp:sp>
    <dsp:sp modelId="{A5799081-4870-4C74-9C8E-5729950D0A08}">
      <dsp:nvSpPr>
        <dsp:cNvPr id="0" name=""/>
        <dsp:cNvSpPr/>
      </dsp:nvSpPr>
      <dsp:spPr>
        <a:xfrm>
          <a:off x="7782164" y="0"/>
          <a:ext cx="3618964" cy="541866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phòng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endParaRPr 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82164" y="0"/>
        <a:ext cx="3618964" cy="1625600"/>
      </dsp:txXfrm>
    </dsp:sp>
    <dsp:sp modelId="{CFCED342-8B4C-4664-9E54-ECBDD7DFDB53}">
      <dsp:nvSpPr>
        <dsp:cNvPr id="0" name=""/>
        <dsp:cNvSpPr/>
      </dsp:nvSpPr>
      <dsp:spPr>
        <a:xfrm>
          <a:off x="8144061" y="1626063"/>
          <a:ext cx="2895171" cy="106455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Giảm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liệu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xây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dựng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3-4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ngày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xuống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còn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ngày</a:t>
          </a:r>
          <a:endParaRPr lang="en-US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75241" y="1657243"/>
        <a:ext cx="2832811" cy="1002191"/>
      </dsp:txXfrm>
    </dsp:sp>
    <dsp:sp modelId="{0581E4B6-9F7C-463D-8207-4B8949972C19}">
      <dsp:nvSpPr>
        <dsp:cNvPr id="0" name=""/>
        <dsp:cNvSpPr/>
      </dsp:nvSpPr>
      <dsp:spPr>
        <a:xfrm>
          <a:off x="8144061" y="2854391"/>
          <a:ext cx="2895171" cy="106455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Giảm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liệu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4-5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xuống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còn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1-2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endParaRPr lang="en-US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75241" y="2885571"/>
        <a:ext cx="2832811" cy="1002191"/>
      </dsp:txXfrm>
    </dsp:sp>
    <dsp:sp modelId="{75654BBB-CBDC-4D8F-ABAF-97488D452318}">
      <dsp:nvSpPr>
        <dsp:cNvPr id="0" name=""/>
        <dsp:cNvSpPr/>
      </dsp:nvSpPr>
      <dsp:spPr>
        <a:xfrm>
          <a:off x="8144061" y="4082719"/>
          <a:ext cx="2895171" cy="106455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liệu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tham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mưu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Lãnh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đạo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hơn</a:t>
          </a:r>
          <a:endParaRPr lang="en-US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75241" y="4113899"/>
        <a:ext cx="2832811" cy="10021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FED98A-8129-43EF-81A0-32E5D4F7D080}">
      <dsp:nvSpPr>
        <dsp:cNvPr id="0" name=""/>
        <dsp:cNvSpPr/>
      </dsp:nvSpPr>
      <dsp:spPr>
        <a:xfrm>
          <a:off x="0" y="1120012"/>
          <a:ext cx="10907485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DE9779-4762-4346-A500-FF87627B45B5}">
      <dsp:nvSpPr>
        <dsp:cNvPr id="0" name=""/>
        <dsp:cNvSpPr/>
      </dsp:nvSpPr>
      <dsp:spPr>
        <a:xfrm>
          <a:off x="519277" y="824812"/>
          <a:ext cx="10385534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594" tIns="0" rIns="28859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phải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đảm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hiệu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đem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lợi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ích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8098" y="853633"/>
        <a:ext cx="10327892" cy="532758"/>
      </dsp:txXfrm>
    </dsp:sp>
    <dsp:sp modelId="{38884DE7-6C31-4C6A-891E-891DBD0FA30A}">
      <dsp:nvSpPr>
        <dsp:cNvPr id="0" name=""/>
        <dsp:cNvSpPr/>
      </dsp:nvSpPr>
      <dsp:spPr>
        <a:xfrm>
          <a:off x="0" y="2027212"/>
          <a:ext cx="10907485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9D5E25-CACF-4EB6-B453-902737EE3D48}">
      <dsp:nvSpPr>
        <dsp:cNvPr id="0" name=""/>
        <dsp:cNvSpPr/>
      </dsp:nvSpPr>
      <dsp:spPr>
        <a:xfrm>
          <a:off x="557973" y="1749417"/>
          <a:ext cx="10197380" cy="5904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594" tIns="0" rIns="28859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toàn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diện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phòng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6794" y="1778238"/>
        <a:ext cx="10139738" cy="532758"/>
      </dsp:txXfrm>
    </dsp:sp>
    <dsp:sp modelId="{B7E9AAF8-A2C9-45C3-A76F-8407204DACE6}">
      <dsp:nvSpPr>
        <dsp:cNvPr id="0" name=""/>
        <dsp:cNvSpPr/>
      </dsp:nvSpPr>
      <dsp:spPr>
        <a:xfrm>
          <a:off x="0" y="2913733"/>
          <a:ext cx="10907485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3BCE38-2753-4BCF-945B-681FA8DFC98C}">
      <dsp:nvSpPr>
        <dsp:cNvPr id="0" name=""/>
        <dsp:cNvSpPr/>
      </dsp:nvSpPr>
      <dsp:spPr>
        <a:xfrm>
          <a:off x="519277" y="2639212"/>
          <a:ext cx="10385534" cy="5904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594" tIns="0" rIns="28859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nối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dữ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liệu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nguồn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vị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doanh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 –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đảm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Đủ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Sạch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</a:p>
      </dsp:txBody>
      <dsp:txXfrm>
        <a:off x="548098" y="2668033"/>
        <a:ext cx="10327892" cy="532758"/>
      </dsp:txXfrm>
    </dsp:sp>
    <dsp:sp modelId="{AC656A1E-6EDF-45A4-8259-48951D1F6658}">
      <dsp:nvSpPr>
        <dsp:cNvPr id="0" name=""/>
        <dsp:cNvSpPr/>
      </dsp:nvSpPr>
      <dsp:spPr>
        <a:xfrm>
          <a:off x="0" y="3841612"/>
          <a:ext cx="10907485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833357-238A-4CAD-B523-F354BA2DB327}">
      <dsp:nvSpPr>
        <dsp:cNvPr id="0" name=""/>
        <dsp:cNvSpPr/>
      </dsp:nvSpPr>
      <dsp:spPr>
        <a:xfrm>
          <a:off x="726606" y="3546412"/>
          <a:ext cx="10172497" cy="590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594" tIns="0" rIns="28859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/>
            <a:t>Xây</a:t>
          </a:r>
          <a:r>
            <a:rPr lang="en-US" sz="2000" kern="1200" dirty="0"/>
            <a:t> </a:t>
          </a:r>
          <a:r>
            <a:rPr lang="en-US" sz="2000" kern="1200" dirty="0" err="1"/>
            <a:t>dựng</a:t>
          </a:r>
          <a:r>
            <a:rPr lang="en-US" sz="2000" kern="1200" dirty="0"/>
            <a:t> </a:t>
          </a:r>
          <a:r>
            <a:rPr lang="en-US" sz="2000" kern="1200" dirty="0" err="1"/>
            <a:t>một</a:t>
          </a:r>
          <a:r>
            <a:rPr lang="en-US" sz="2000" kern="1200" dirty="0"/>
            <a:t> </a:t>
          </a:r>
          <a:r>
            <a:rPr lang="en-US" sz="2000" kern="1200" dirty="0" err="1"/>
            <a:t>nền</a:t>
          </a:r>
          <a:r>
            <a:rPr lang="en-US" sz="2000" kern="1200" dirty="0"/>
            <a:t> </a:t>
          </a:r>
          <a:r>
            <a:rPr lang="en-US" sz="2000" kern="1200" dirty="0" err="1"/>
            <a:t>tảng</a:t>
          </a:r>
          <a:r>
            <a:rPr lang="en-US" sz="2000" kern="1200" dirty="0"/>
            <a:t> </a:t>
          </a:r>
          <a:r>
            <a:rPr lang="en-US" sz="2000" kern="1200" dirty="0" err="1"/>
            <a:t>điều</a:t>
          </a:r>
          <a:r>
            <a:rPr lang="en-US" sz="2000" kern="1200" dirty="0"/>
            <a:t> </a:t>
          </a:r>
          <a:r>
            <a:rPr lang="en-US" sz="2000" kern="1200" dirty="0" err="1"/>
            <a:t>hành</a:t>
          </a:r>
          <a:r>
            <a:rPr lang="en-US" sz="2000" kern="1200" dirty="0"/>
            <a:t> </a:t>
          </a:r>
          <a:r>
            <a:rPr lang="en-US" sz="2000" kern="1200" dirty="0" err="1"/>
            <a:t>thống</a:t>
          </a:r>
          <a:r>
            <a:rPr lang="en-US" sz="2000" kern="1200" dirty="0"/>
            <a:t> </a:t>
          </a:r>
          <a:r>
            <a:rPr lang="en-US" sz="2000" kern="1200" dirty="0" err="1"/>
            <a:t>nhất</a:t>
          </a:r>
          <a:r>
            <a:rPr lang="en-US" sz="2000" kern="1200" dirty="0"/>
            <a:t>, </a:t>
          </a:r>
          <a:r>
            <a:rPr lang="en-US" sz="2000" kern="1200" dirty="0" err="1"/>
            <a:t>tích</a:t>
          </a:r>
          <a:r>
            <a:rPr lang="en-US" sz="2000" kern="1200" dirty="0"/>
            <a:t> </a:t>
          </a:r>
          <a:r>
            <a:rPr lang="en-US" sz="2000" kern="1200" dirty="0" err="1"/>
            <a:t>hợp</a:t>
          </a:r>
          <a:r>
            <a:rPr lang="en-US" sz="2000" kern="1200" dirty="0"/>
            <a:t> </a:t>
          </a:r>
          <a:r>
            <a:rPr lang="en-US" sz="2000" kern="1200" dirty="0" err="1"/>
            <a:t>nhiều</a:t>
          </a:r>
          <a:r>
            <a:rPr lang="en-US" sz="2000" kern="1200" dirty="0"/>
            <a:t> </a:t>
          </a:r>
          <a:r>
            <a:rPr lang="en-US" sz="2000" kern="1200" dirty="0" err="1"/>
            <a:t>ứng</a:t>
          </a:r>
          <a:r>
            <a:rPr lang="en-US" sz="2000" kern="1200" dirty="0"/>
            <a:t> </a:t>
          </a:r>
          <a:r>
            <a:rPr lang="en-US" sz="2000" kern="1200" dirty="0" err="1"/>
            <a:t>dụng</a:t>
          </a:r>
          <a:r>
            <a:rPr lang="en-US" sz="2000" kern="1200" dirty="0"/>
            <a:t> </a:t>
          </a:r>
          <a:r>
            <a:rPr lang="en-US" sz="2000" kern="1200" dirty="0" err="1"/>
            <a:t>cho</a:t>
          </a:r>
          <a:r>
            <a:rPr lang="en-US" sz="2000" kern="1200" dirty="0"/>
            <a:t> </a:t>
          </a:r>
          <a:r>
            <a:rPr lang="en-US" sz="2000" kern="1200" dirty="0" err="1"/>
            <a:t>thiết</a:t>
          </a:r>
          <a:r>
            <a:rPr lang="en-US" sz="2000" kern="1200" dirty="0"/>
            <a:t> </a:t>
          </a:r>
          <a:r>
            <a:rPr lang="en-US" sz="2000" kern="1200" dirty="0" err="1"/>
            <a:t>bị</a:t>
          </a:r>
          <a:r>
            <a:rPr lang="en-US" sz="2000" kern="1200" dirty="0"/>
            <a:t> di </a:t>
          </a:r>
          <a:r>
            <a:rPr lang="en-US" sz="2000" kern="1200" dirty="0" err="1"/>
            <a:t>động</a:t>
          </a:r>
          <a:endParaRPr lang="en-US" sz="2000" kern="1200" dirty="0"/>
        </a:p>
      </dsp:txBody>
      <dsp:txXfrm>
        <a:off x="755427" y="3575233"/>
        <a:ext cx="10114855" cy="5327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FED98A-8129-43EF-81A0-32E5D4F7D080}">
      <dsp:nvSpPr>
        <dsp:cNvPr id="0" name=""/>
        <dsp:cNvSpPr/>
      </dsp:nvSpPr>
      <dsp:spPr>
        <a:xfrm>
          <a:off x="0" y="381892"/>
          <a:ext cx="10205356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DE9779-4762-4346-A500-FF87627B45B5}">
      <dsp:nvSpPr>
        <dsp:cNvPr id="0" name=""/>
        <dsp:cNvSpPr/>
      </dsp:nvSpPr>
      <dsp:spPr>
        <a:xfrm>
          <a:off x="485850" y="71932"/>
          <a:ext cx="9717004" cy="619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017" tIns="0" rIns="270017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Giao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từng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vị</a:t>
          </a:r>
          <a:endParaRPr lang="en-US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6112" y="102194"/>
        <a:ext cx="9656480" cy="559396"/>
      </dsp:txXfrm>
    </dsp:sp>
    <dsp:sp modelId="{2A970372-EB67-47BF-AEC8-498672B4500D}">
      <dsp:nvSpPr>
        <dsp:cNvPr id="0" name=""/>
        <dsp:cNvSpPr/>
      </dsp:nvSpPr>
      <dsp:spPr>
        <a:xfrm>
          <a:off x="0" y="1334452"/>
          <a:ext cx="10205356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8BA10E-F697-43E2-9CB8-F3696149E0BF}">
      <dsp:nvSpPr>
        <dsp:cNvPr id="0" name=""/>
        <dsp:cNvSpPr/>
      </dsp:nvSpPr>
      <dsp:spPr>
        <a:xfrm>
          <a:off x="485850" y="1024492"/>
          <a:ext cx="9717004" cy="6199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017" tIns="0" rIns="270017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lượng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giao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từng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vị</a:t>
          </a:r>
          <a:endParaRPr lang="en-US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6112" y="1054754"/>
        <a:ext cx="9656480" cy="559396"/>
      </dsp:txXfrm>
    </dsp:sp>
    <dsp:sp modelId="{B7E9AAF8-A2C9-45C3-A76F-8407204DACE6}">
      <dsp:nvSpPr>
        <dsp:cNvPr id="0" name=""/>
        <dsp:cNvSpPr/>
      </dsp:nvSpPr>
      <dsp:spPr>
        <a:xfrm>
          <a:off x="0" y="2265300"/>
          <a:ext cx="10205356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3BCE38-2753-4BCF-945B-681FA8DFC98C}">
      <dsp:nvSpPr>
        <dsp:cNvPr id="0" name=""/>
        <dsp:cNvSpPr/>
      </dsp:nvSpPr>
      <dsp:spPr>
        <a:xfrm>
          <a:off x="485850" y="1977052"/>
          <a:ext cx="9717004" cy="6199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017" tIns="0" rIns="270017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tỷ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lệ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hạn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hạn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lượng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516112" y="2007314"/>
        <a:ext cx="9656480" cy="559396"/>
      </dsp:txXfrm>
    </dsp:sp>
    <dsp:sp modelId="{AC656A1E-6EDF-45A4-8259-48951D1F6658}">
      <dsp:nvSpPr>
        <dsp:cNvPr id="0" name=""/>
        <dsp:cNvSpPr/>
      </dsp:nvSpPr>
      <dsp:spPr>
        <a:xfrm>
          <a:off x="0" y="3239573"/>
          <a:ext cx="10205356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833357-238A-4CAD-B523-F354BA2DB327}">
      <dsp:nvSpPr>
        <dsp:cNvPr id="0" name=""/>
        <dsp:cNvSpPr/>
      </dsp:nvSpPr>
      <dsp:spPr>
        <a:xfrm>
          <a:off x="679834" y="2929613"/>
          <a:ext cx="9517680" cy="6199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017" tIns="0" rIns="270017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Cảnh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kỳ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cảnh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vụ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hạn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hạn</a:t>
          </a:r>
          <a:endParaRPr lang="en-US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0096" y="2959875"/>
        <a:ext cx="9457156" cy="559396"/>
      </dsp:txXfrm>
    </dsp:sp>
    <dsp:sp modelId="{18EECC44-E32F-42E1-A0AF-7813D8E20716}">
      <dsp:nvSpPr>
        <dsp:cNvPr id="0" name=""/>
        <dsp:cNvSpPr/>
      </dsp:nvSpPr>
      <dsp:spPr>
        <a:xfrm>
          <a:off x="0" y="4192133"/>
          <a:ext cx="10205356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1521DF-128D-424D-BE88-1144E2A448DE}">
      <dsp:nvSpPr>
        <dsp:cNvPr id="0" name=""/>
        <dsp:cNvSpPr/>
      </dsp:nvSpPr>
      <dsp:spPr>
        <a:xfrm>
          <a:off x="679834" y="3882173"/>
          <a:ext cx="9517680" cy="61992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017" tIns="0" rIns="270017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Điều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chỉnh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linh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Lãnh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Đạo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ý</a:t>
          </a:r>
        </a:p>
      </dsp:txBody>
      <dsp:txXfrm>
        <a:off x="710096" y="3912435"/>
        <a:ext cx="9457156" cy="5593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EE5120-3C3B-4B0C-89E9-90A073CEC0E5}">
      <dsp:nvSpPr>
        <dsp:cNvPr id="0" name=""/>
        <dsp:cNvSpPr/>
      </dsp:nvSpPr>
      <dsp:spPr>
        <a:xfrm>
          <a:off x="3426" y="221704"/>
          <a:ext cx="3341169" cy="5472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baseline="0" dirty="0" err="1">
              <a:latin typeface="Times New Roman" panose="02020603050405020304" pitchFamily="18" charset="0"/>
            </a:rPr>
            <a:t>Lãnh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đạo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Bộ</a:t>
          </a:r>
          <a:endParaRPr lang="en-US" sz="1900" kern="1200" baseline="0" dirty="0">
            <a:latin typeface="Times New Roman" panose="02020603050405020304" pitchFamily="18" charset="0"/>
          </a:endParaRPr>
        </a:p>
      </dsp:txBody>
      <dsp:txXfrm>
        <a:off x="3426" y="221704"/>
        <a:ext cx="3341169" cy="547200"/>
      </dsp:txXfrm>
    </dsp:sp>
    <dsp:sp modelId="{AD308AB6-7715-4FAE-B789-892C1F04EB43}">
      <dsp:nvSpPr>
        <dsp:cNvPr id="0" name=""/>
        <dsp:cNvSpPr/>
      </dsp:nvSpPr>
      <dsp:spPr>
        <a:xfrm>
          <a:off x="3426" y="768904"/>
          <a:ext cx="3341169" cy="387902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baseline="0" dirty="0" err="1">
              <a:latin typeface="Times New Roman" panose="02020603050405020304" pitchFamily="18" charset="0"/>
            </a:rPr>
            <a:t>Thấy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trực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quan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số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lượng</a:t>
          </a:r>
          <a:r>
            <a:rPr lang="en-US" sz="1900" kern="1200" baseline="0" dirty="0">
              <a:latin typeface="Times New Roman" panose="02020603050405020304" pitchFamily="18" charset="0"/>
            </a:rPr>
            <a:t>, </a:t>
          </a:r>
          <a:r>
            <a:rPr lang="en-US" sz="1900" kern="1200" baseline="0" dirty="0" err="1">
              <a:latin typeface="Times New Roman" panose="02020603050405020304" pitchFamily="18" charset="0"/>
            </a:rPr>
            <a:t>tiến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độ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thực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hiện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nhiệm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vụ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của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Chính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phủ</a:t>
          </a:r>
          <a:r>
            <a:rPr lang="en-US" sz="1900" kern="1200" baseline="0" dirty="0">
              <a:latin typeface="Times New Roman" panose="02020603050405020304" pitchFamily="18" charset="0"/>
            </a:rPr>
            <a:t>, TTCP </a:t>
          </a:r>
          <a:r>
            <a:rPr lang="en-US" sz="1900" kern="1200" baseline="0" dirty="0" err="1">
              <a:latin typeface="Times New Roman" panose="02020603050405020304" pitchFamily="18" charset="0"/>
            </a:rPr>
            <a:t>giao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cho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Bộ</a:t>
          </a:r>
          <a:r>
            <a:rPr lang="en-US" sz="1900" kern="1200" baseline="0" dirty="0">
              <a:latin typeface="Times New Roman" panose="02020603050405020304" pitchFamily="18" charset="0"/>
            </a:rPr>
            <a:t> TTTT 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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Chỉ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đạo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tốt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hơn</a:t>
          </a:r>
          <a:endParaRPr lang="en-US" sz="1900" kern="1200" baseline="0" dirty="0">
            <a:latin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baseline="0" dirty="0" err="1">
              <a:latin typeface="Times New Roman" panose="02020603050405020304" pitchFamily="18" charset="0"/>
            </a:rPr>
            <a:t>Thấy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được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tiến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độ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thực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hiện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công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việc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của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các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cơ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quan</a:t>
          </a:r>
          <a:r>
            <a:rPr lang="en-US" sz="1900" kern="1200" baseline="0" dirty="0">
              <a:latin typeface="Times New Roman" panose="02020603050405020304" pitchFamily="18" charset="0"/>
            </a:rPr>
            <a:t>, </a:t>
          </a:r>
          <a:r>
            <a:rPr lang="en-US" sz="1900" kern="1200" baseline="0" dirty="0" err="1">
              <a:latin typeface="Times New Roman" panose="02020603050405020304" pitchFamily="18" charset="0"/>
            </a:rPr>
            <a:t>đơn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vị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thuộc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Bộ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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Chỉ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đạo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sát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các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đơn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vị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thực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hiện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công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việc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tốt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hơn</a:t>
          </a:r>
          <a:endParaRPr lang="en-US" sz="1900" kern="1200" baseline="0" dirty="0">
            <a:latin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baseline="0" dirty="0" err="1">
              <a:latin typeface="Times New Roman" panose="02020603050405020304" pitchFamily="18" charset="0"/>
            </a:rPr>
            <a:t>Thấy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được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số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lượng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công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việc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giao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cho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từng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đơn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vị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trong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bộ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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Đánh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giá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và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phân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chia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công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việc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đều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hơn</a:t>
          </a:r>
          <a:endParaRPr lang="en-US" sz="1900" kern="1200" baseline="0" dirty="0">
            <a:latin typeface="Times New Roman" panose="02020603050405020304" pitchFamily="18" charset="0"/>
          </a:endParaRPr>
        </a:p>
      </dsp:txBody>
      <dsp:txXfrm>
        <a:off x="3426" y="768904"/>
        <a:ext cx="3341169" cy="3879028"/>
      </dsp:txXfrm>
    </dsp:sp>
    <dsp:sp modelId="{A931D4FD-2F96-4948-8AFC-219EF72DC25C}">
      <dsp:nvSpPr>
        <dsp:cNvPr id="0" name=""/>
        <dsp:cNvSpPr/>
      </dsp:nvSpPr>
      <dsp:spPr>
        <a:xfrm>
          <a:off x="3812359" y="221704"/>
          <a:ext cx="3341169" cy="5472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baseline="0" dirty="0" err="1">
              <a:latin typeface="Times New Roman" panose="02020603050405020304" pitchFamily="18" charset="0"/>
            </a:rPr>
            <a:t>Lãnh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đạo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đơn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vị</a:t>
          </a:r>
          <a:endParaRPr lang="en-US" sz="1900" kern="1200" baseline="0" dirty="0">
            <a:latin typeface="Times New Roman" panose="02020603050405020304" pitchFamily="18" charset="0"/>
          </a:endParaRPr>
        </a:p>
      </dsp:txBody>
      <dsp:txXfrm>
        <a:off x="3812359" y="221704"/>
        <a:ext cx="3341169" cy="547200"/>
      </dsp:txXfrm>
    </dsp:sp>
    <dsp:sp modelId="{A995E049-A2F5-46D6-A8F5-1537150427D0}">
      <dsp:nvSpPr>
        <dsp:cNvPr id="0" name=""/>
        <dsp:cNvSpPr/>
      </dsp:nvSpPr>
      <dsp:spPr>
        <a:xfrm>
          <a:off x="3812359" y="768904"/>
          <a:ext cx="3341169" cy="3879028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baseline="0" dirty="0" err="1">
              <a:latin typeface="Times New Roman" panose="02020603050405020304" pitchFamily="18" charset="0"/>
            </a:rPr>
            <a:t>Có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thể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rà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soát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toàn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bộ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các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công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việc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đơn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vị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được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Lãnh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đạo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Bộ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giao</a:t>
          </a:r>
          <a:r>
            <a:rPr lang="en-US" sz="1900" kern="1200" baseline="0" dirty="0">
              <a:latin typeface="Times New Roman" panose="02020603050405020304" pitchFamily="18" charset="0"/>
            </a:rPr>
            <a:t>, </a:t>
          </a:r>
          <a:r>
            <a:rPr lang="en-US" sz="1900" kern="1200" baseline="0" dirty="0" err="1">
              <a:latin typeface="Times New Roman" panose="02020603050405020304" pitchFamily="18" charset="0"/>
            </a:rPr>
            <a:t>n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ếu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thấy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thiếu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có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thể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tự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nhập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thêm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nhiệm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vụ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trên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hệ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thống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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quản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lý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nhiệm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vụ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của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đơn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vị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tốt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hơn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.</a:t>
          </a:r>
          <a:endParaRPr lang="en-US" sz="1900" kern="1200" baseline="0" dirty="0">
            <a:latin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baseline="0" dirty="0" err="1">
              <a:latin typeface="Times New Roman" panose="02020603050405020304" pitchFamily="18" charset="0"/>
            </a:rPr>
            <a:t>Đơn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vị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tự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cập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nhật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tiến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độ</a:t>
          </a:r>
          <a:r>
            <a:rPr lang="en-US" sz="1900" kern="1200" baseline="0" dirty="0">
              <a:latin typeface="Times New Roman" panose="02020603050405020304" pitchFamily="18" charset="0"/>
            </a:rPr>
            <a:t>, </a:t>
          </a:r>
          <a:r>
            <a:rPr lang="en-US" sz="1900" kern="1200" baseline="0" dirty="0" err="1">
              <a:latin typeface="Times New Roman" panose="02020603050405020304" pitchFamily="18" charset="0"/>
            </a:rPr>
            <a:t>kết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quả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thực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hiện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nhiệm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vụ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được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gia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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Chủ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động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theo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dõi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tiến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độ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thực</a:t>
          </a:r>
          <a:r>
            <a:rPr lang="en-US" sz="1900" kern="1200" baseline="0" dirty="0">
              <a:latin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  <a:sym typeface="Wingdings" panose="05000000000000000000" pitchFamily="2" charset="2"/>
            </a:rPr>
            <a:t>hiện</a:t>
          </a:r>
          <a:endParaRPr lang="en-US" sz="1900" kern="1200" baseline="0" dirty="0">
            <a:latin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baseline="0" dirty="0" err="1">
              <a:latin typeface="Times New Roman" panose="02020603050405020304" pitchFamily="18" charset="0"/>
            </a:rPr>
            <a:t>Có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kế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hoạch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phân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bổ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nguồn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lực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thực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hiện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công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việc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hiệu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quả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và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đảm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bảo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tiến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độ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được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giao</a:t>
          </a:r>
          <a:endParaRPr lang="en-US" sz="1900" kern="1200" baseline="0" dirty="0">
            <a:latin typeface="Times New Roman" panose="02020603050405020304" pitchFamily="18" charset="0"/>
          </a:endParaRPr>
        </a:p>
      </dsp:txBody>
      <dsp:txXfrm>
        <a:off x="3812359" y="768904"/>
        <a:ext cx="3341169" cy="3879028"/>
      </dsp:txXfrm>
    </dsp:sp>
    <dsp:sp modelId="{BBD28B46-D209-4A59-B90C-50F4FF04968E}">
      <dsp:nvSpPr>
        <dsp:cNvPr id="0" name=""/>
        <dsp:cNvSpPr/>
      </dsp:nvSpPr>
      <dsp:spPr>
        <a:xfrm>
          <a:off x="7621292" y="221704"/>
          <a:ext cx="3341169" cy="5472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baseline="0" dirty="0" err="1">
              <a:latin typeface="Times New Roman" panose="02020603050405020304" pitchFamily="18" charset="0"/>
            </a:rPr>
            <a:t>Văn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phòng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Bộ</a:t>
          </a:r>
          <a:endParaRPr lang="en-US" sz="1900" kern="1200" baseline="0" dirty="0">
            <a:latin typeface="Times New Roman" panose="02020603050405020304" pitchFamily="18" charset="0"/>
          </a:endParaRPr>
        </a:p>
      </dsp:txBody>
      <dsp:txXfrm>
        <a:off x="7621292" y="221704"/>
        <a:ext cx="3341169" cy="547200"/>
      </dsp:txXfrm>
    </dsp:sp>
    <dsp:sp modelId="{988861D7-B5A4-45B0-B113-DCE24D9E981A}">
      <dsp:nvSpPr>
        <dsp:cNvPr id="0" name=""/>
        <dsp:cNvSpPr/>
      </dsp:nvSpPr>
      <dsp:spPr>
        <a:xfrm>
          <a:off x="7621292" y="768904"/>
          <a:ext cx="3341169" cy="3879028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baseline="0" dirty="0" err="1">
              <a:latin typeface="Times New Roman" panose="02020603050405020304" pitchFamily="18" charset="0"/>
            </a:rPr>
            <a:t>Giảm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thời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gian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thống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kê</a:t>
          </a:r>
          <a:r>
            <a:rPr lang="en-US" sz="1900" kern="1200" baseline="0" dirty="0">
              <a:latin typeface="Times New Roman" panose="02020603050405020304" pitchFamily="18" charset="0"/>
            </a:rPr>
            <a:t>, </a:t>
          </a:r>
          <a:r>
            <a:rPr lang="en-US" sz="1900" kern="1200" baseline="0" dirty="0" err="1">
              <a:latin typeface="Times New Roman" panose="02020603050405020304" pitchFamily="18" charset="0"/>
            </a:rPr>
            <a:t>tổng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hợp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các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nhiệm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vụ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từ</a:t>
          </a:r>
          <a:r>
            <a:rPr lang="en-US" sz="1900" kern="1200" baseline="0" dirty="0">
              <a:latin typeface="Times New Roman" panose="02020603050405020304" pitchFamily="18" charset="0"/>
            </a:rPr>
            <a:t> 4-5h </a:t>
          </a:r>
          <a:r>
            <a:rPr lang="en-US" sz="1900" kern="1200" baseline="0" dirty="0" err="1">
              <a:latin typeface="Times New Roman" panose="02020603050405020304" pitchFamily="18" charset="0"/>
            </a:rPr>
            <a:t>xuống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còn</a:t>
          </a:r>
          <a:r>
            <a:rPr lang="en-US" sz="1900" kern="1200" baseline="0" dirty="0">
              <a:latin typeface="Times New Roman" panose="02020603050405020304" pitchFamily="18" charset="0"/>
            </a:rPr>
            <a:t> 15 </a:t>
          </a:r>
          <a:r>
            <a:rPr lang="en-US" sz="1900" kern="1200" baseline="0" dirty="0" err="1">
              <a:latin typeface="Times New Roman" panose="02020603050405020304" pitchFamily="18" charset="0"/>
            </a:rPr>
            <a:t>phút</a:t>
          </a:r>
          <a:r>
            <a:rPr lang="en-US" sz="1900" kern="1200" baseline="0" dirty="0">
              <a:latin typeface="Times New Roman" panose="02020603050405020304" pitchFamily="18" charset="0"/>
            </a:rPr>
            <a:t>, </a:t>
          </a:r>
          <a:r>
            <a:rPr lang="en-US" sz="1900" kern="1200" baseline="0" dirty="0" err="1">
              <a:latin typeface="Times New Roman" panose="02020603050405020304" pitchFamily="18" charset="0"/>
            </a:rPr>
            <a:t>từ</a:t>
          </a:r>
          <a:r>
            <a:rPr lang="en-US" sz="1900" kern="1200" baseline="0" dirty="0">
              <a:latin typeface="Times New Roman" panose="02020603050405020304" pitchFamily="18" charset="0"/>
            </a:rPr>
            <a:t> 4 -5 </a:t>
          </a:r>
          <a:r>
            <a:rPr lang="en-US" sz="1900" kern="1200" baseline="0" dirty="0" err="1">
              <a:latin typeface="Times New Roman" panose="02020603050405020304" pitchFamily="18" charset="0"/>
            </a:rPr>
            <a:t>người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làm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công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tác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thống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kê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nhiệm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vụ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xuống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chỉ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còn</a:t>
          </a:r>
          <a:r>
            <a:rPr lang="en-US" sz="1900" kern="1200" baseline="0" dirty="0">
              <a:latin typeface="Times New Roman" panose="02020603050405020304" pitchFamily="18" charset="0"/>
            </a:rPr>
            <a:t> 1 </a:t>
          </a:r>
          <a:r>
            <a:rPr lang="en-US" sz="1900" kern="1200" baseline="0" dirty="0" err="1">
              <a:latin typeface="Times New Roman" panose="02020603050405020304" pitchFamily="18" charset="0"/>
            </a:rPr>
            <a:t>người</a:t>
          </a:r>
          <a:r>
            <a:rPr lang="en-US" sz="1900" kern="1200" baseline="0" dirty="0">
              <a:latin typeface="Times New Roman" panose="02020603050405020304" pitchFamily="18" charset="0"/>
            </a:rPr>
            <a:t>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baseline="0" dirty="0" err="1">
              <a:latin typeface="Times New Roman" panose="02020603050405020304" pitchFamily="18" charset="0"/>
            </a:rPr>
            <a:t>Thực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hiện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theo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dõi</a:t>
          </a:r>
          <a:r>
            <a:rPr lang="en-US" sz="1900" kern="1200" baseline="0" dirty="0">
              <a:latin typeface="Times New Roman" panose="02020603050405020304" pitchFamily="18" charset="0"/>
            </a:rPr>
            <a:t>, </a:t>
          </a:r>
          <a:r>
            <a:rPr lang="en-US" sz="1900" kern="1200" baseline="0" dirty="0" err="1">
              <a:latin typeface="Times New Roman" panose="02020603050405020304" pitchFamily="18" charset="0"/>
            </a:rPr>
            <a:t>giám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sát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đôn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đốc</a:t>
          </a:r>
          <a:r>
            <a:rPr lang="en-US" sz="1900" kern="1200" baseline="0" dirty="0">
              <a:latin typeface="Times New Roman" panose="02020603050405020304" pitchFamily="18" charset="0"/>
            </a:rPr>
            <a:t> qua </a:t>
          </a:r>
          <a:r>
            <a:rPr lang="en-US" sz="1900" kern="1200" baseline="0" dirty="0" err="1">
              <a:latin typeface="Times New Roman" panose="02020603050405020304" pitchFamily="18" charset="0"/>
            </a:rPr>
            <a:t>hệ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thống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giúp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giảm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thời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gian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trao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đổi</a:t>
          </a:r>
          <a:r>
            <a:rPr lang="en-US" sz="1900" kern="1200" baseline="0" dirty="0">
              <a:latin typeface="Times New Roman" panose="02020603050405020304" pitchFamily="18" charset="0"/>
            </a:rPr>
            <a:t> với </a:t>
          </a:r>
          <a:r>
            <a:rPr lang="en-US" sz="1900" kern="1200" baseline="0" dirty="0" err="1">
              <a:latin typeface="Times New Roman" panose="02020603050405020304" pitchFamily="18" charset="0"/>
            </a:rPr>
            <a:t>đơn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vị</a:t>
          </a:r>
          <a:r>
            <a:rPr lang="en-US" sz="1900" kern="1200" baseline="0" dirty="0">
              <a:latin typeface="Times New Roman" panose="02020603050405020304" pitchFamily="18" charset="0"/>
            </a:rPr>
            <a:t>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baseline="0" dirty="0" err="1">
              <a:latin typeface="Times New Roman" panose="02020603050405020304" pitchFamily="18" charset="0"/>
            </a:rPr>
            <a:t>Tham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mưu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lãnh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đạo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Bộ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tốt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hơn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việc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đánh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giá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mức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độ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hoàn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thành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các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nhiệm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vụ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được</a:t>
          </a:r>
          <a:r>
            <a:rPr lang="en-US" sz="1900" kern="1200" baseline="0" dirty="0">
              <a:latin typeface="Times New Roman" panose="02020603050405020304" pitchFamily="18" charset="0"/>
            </a:rPr>
            <a:t> </a:t>
          </a:r>
          <a:r>
            <a:rPr lang="en-US" sz="1900" kern="1200" baseline="0" dirty="0" err="1">
              <a:latin typeface="Times New Roman" panose="02020603050405020304" pitchFamily="18" charset="0"/>
            </a:rPr>
            <a:t>giao</a:t>
          </a:r>
          <a:r>
            <a:rPr lang="en-US" sz="1900" kern="1200" baseline="0" dirty="0">
              <a:latin typeface="Times New Roman" panose="02020603050405020304" pitchFamily="18" charset="0"/>
            </a:rPr>
            <a:t>.</a:t>
          </a:r>
        </a:p>
      </dsp:txBody>
      <dsp:txXfrm>
        <a:off x="7621292" y="768904"/>
        <a:ext cx="3341169" cy="387902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24963F-0F94-4A62-9ED0-E642FD3E9619}">
      <dsp:nvSpPr>
        <dsp:cNvPr id="0" name=""/>
        <dsp:cNvSpPr/>
      </dsp:nvSpPr>
      <dsp:spPr>
        <a:xfrm>
          <a:off x="0" y="0"/>
          <a:ext cx="10432522" cy="87457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Cho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phép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xử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lý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nghị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tuyến</a:t>
          </a:r>
          <a:endParaRPr lang="en-US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693" y="42693"/>
        <a:ext cx="10347136" cy="789189"/>
      </dsp:txXfrm>
    </dsp:sp>
    <dsp:sp modelId="{207BCD8D-C527-4EFD-9866-5A500D62F6AA}">
      <dsp:nvSpPr>
        <dsp:cNvPr id="0" name=""/>
        <dsp:cNvSpPr/>
      </dsp:nvSpPr>
      <dsp:spPr>
        <a:xfrm>
          <a:off x="0" y="758435"/>
          <a:ext cx="10432522" cy="874575"/>
        </a:xfrm>
        <a:prstGeom prst="roundRect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Thống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kê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nghị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chưa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trả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trả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thỏa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đáng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trả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nhưng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rõ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trả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nhưng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vị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chưa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xem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3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693" y="801128"/>
        <a:ext cx="10347136" cy="789189"/>
      </dsp:txXfrm>
    </dsp:sp>
    <dsp:sp modelId="{B8F9FC86-D44A-4574-A7D6-23B712EA3B7C}">
      <dsp:nvSpPr>
        <dsp:cNvPr id="0" name=""/>
        <dsp:cNvSpPr/>
      </dsp:nvSpPr>
      <dsp:spPr>
        <a:xfrm>
          <a:off x="0" y="1904026"/>
          <a:ext cx="10432522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1233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1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904026"/>
        <a:ext cx="10432522" cy="380880"/>
      </dsp:txXfrm>
    </dsp:sp>
    <dsp:sp modelId="{DDF313F6-1F4C-4203-9FBE-7A98E435DC0E}">
      <dsp:nvSpPr>
        <dsp:cNvPr id="0" name=""/>
        <dsp:cNvSpPr/>
      </dsp:nvSpPr>
      <dsp:spPr>
        <a:xfrm>
          <a:off x="0" y="1716931"/>
          <a:ext cx="10432522" cy="874575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Thống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kê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nghị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từng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lĩnh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vực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từng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gửi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từng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vị</a:t>
          </a:r>
          <a:endParaRPr lang="en-US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693" y="1759624"/>
        <a:ext cx="10347136" cy="789189"/>
      </dsp:txXfrm>
    </dsp:sp>
    <dsp:sp modelId="{D31D4415-D742-4A68-826F-3A20F35AA730}">
      <dsp:nvSpPr>
        <dsp:cNvPr id="0" name=""/>
        <dsp:cNvSpPr/>
      </dsp:nvSpPr>
      <dsp:spPr>
        <a:xfrm>
          <a:off x="0" y="2786763"/>
          <a:ext cx="10432522" cy="874575"/>
        </a:xfrm>
        <a:prstGeom prst="roundRect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Cho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phép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vị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chức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năng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vụ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vị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endParaRPr lang="en-US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693" y="2829456"/>
        <a:ext cx="10347136" cy="789189"/>
      </dsp:txXfrm>
    </dsp:sp>
    <dsp:sp modelId="{91A39F88-D0DE-47E0-91F8-AAB545E8931F}">
      <dsp:nvSpPr>
        <dsp:cNvPr id="0" name=""/>
        <dsp:cNvSpPr/>
      </dsp:nvSpPr>
      <dsp:spPr>
        <a:xfrm>
          <a:off x="0" y="3727578"/>
          <a:ext cx="10432522" cy="874575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Cho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phép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dân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doanh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Sở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TTTT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dõi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xử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lý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nghị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cầu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trả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trả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chưa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thỏa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đáng</a:t>
          </a:r>
          <a:endParaRPr lang="en-US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693" y="3770271"/>
        <a:ext cx="10347136" cy="78918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A2D0AB-CBCB-42D5-807A-2A2BE52A10AB}">
      <dsp:nvSpPr>
        <dsp:cNvPr id="0" name=""/>
        <dsp:cNvSpPr/>
      </dsp:nvSpPr>
      <dsp:spPr>
        <a:xfrm>
          <a:off x="234191" y="0"/>
          <a:ext cx="2441124" cy="14646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Lịch</a:t>
          </a:r>
          <a:r>
            <a:rPr lang="en-US" altLang="ko-KR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altLang="ko-KR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làm</a:t>
          </a:r>
          <a:r>
            <a:rPr lang="en-US" altLang="ko-KR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altLang="ko-KR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việc</a:t>
          </a:r>
          <a:endParaRPr lang="en-US" sz="1400" b="1" kern="1200" dirty="0">
            <a:solidFill>
              <a:prstClr val="whit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34191" y="0"/>
        <a:ext cx="2441124" cy="1464674"/>
      </dsp:txXfrm>
    </dsp:sp>
    <dsp:sp modelId="{C418F55F-2068-4D6E-B719-DBE2F833937B}">
      <dsp:nvSpPr>
        <dsp:cNvPr id="0" name=""/>
        <dsp:cNvSpPr/>
      </dsp:nvSpPr>
      <dsp:spPr>
        <a:xfrm>
          <a:off x="2861378" y="0"/>
          <a:ext cx="2441124" cy="146467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Quản </a:t>
          </a:r>
          <a:r>
            <a:rPr lang="en-US" altLang="ko-KR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lý</a:t>
          </a:r>
          <a:r>
            <a:rPr lang="en-US" altLang="ko-KR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altLang="ko-KR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Phòng</a:t>
          </a:r>
          <a:r>
            <a:rPr lang="en-US" altLang="ko-KR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altLang="ko-KR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họp</a:t>
          </a:r>
          <a:endParaRPr lang="en-US" sz="1400" b="1" kern="1200" dirty="0">
            <a:solidFill>
              <a:prstClr val="whit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861378" y="0"/>
        <a:ext cx="2441124" cy="1464674"/>
      </dsp:txXfrm>
    </dsp:sp>
    <dsp:sp modelId="{1BF696C4-7513-4FAB-B51F-74E38895CB3F}">
      <dsp:nvSpPr>
        <dsp:cNvPr id="0" name=""/>
        <dsp:cNvSpPr/>
      </dsp:nvSpPr>
      <dsp:spPr>
        <a:xfrm>
          <a:off x="5604665" y="0"/>
          <a:ext cx="2441124" cy="146467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Quản </a:t>
          </a:r>
          <a:r>
            <a:rPr lang="en-US" altLang="ko-KR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lý</a:t>
          </a:r>
          <a:r>
            <a:rPr lang="en-US" altLang="ko-KR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Ph</a:t>
          </a:r>
          <a:r>
            <a:rPr lang="vi-VN" altLang="ko-KR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ư</a:t>
          </a:r>
          <a:r>
            <a:rPr lang="en-US" altLang="ko-KR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ơng</a:t>
          </a:r>
          <a:r>
            <a:rPr lang="en-US" altLang="ko-KR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altLang="ko-KR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tiện</a:t>
          </a:r>
          <a:endParaRPr lang="en-US" sz="1400" b="1" kern="1200" dirty="0">
            <a:solidFill>
              <a:prstClr val="whit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604665" y="0"/>
        <a:ext cx="2441124" cy="1464674"/>
      </dsp:txXfrm>
    </dsp:sp>
    <dsp:sp modelId="{71EA6068-E4A2-4A57-9310-48BCA9C725EF}">
      <dsp:nvSpPr>
        <dsp:cNvPr id="0" name=""/>
        <dsp:cNvSpPr/>
      </dsp:nvSpPr>
      <dsp:spPr>
        <a:xfrm>
          <a:off x="201919" y="1516061"/>
          <a:ext cx="2441124" cy="14646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Quản </a:t>
          </a:r>
          <a:r>
            <a:rPr lang="en-US" altLang="ko-KR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lý</a:t>
          </a:r>
          <a:r>
            <a:rPr lang="en-US" altLang="ko-KR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altLang="ko-KR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Sự</a:t>
          </a:r>
          <a:r>
            <a:rPr lang="en-US" altLang="ko-KR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altLang="ko-KR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kiện</a:t>
          </a:r>
          <a:r>
            <a:rPr lang="en-US" altLang="ko-KR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endParaRPr lang="en-US" sz="1400" b="1" kern="1200" dirty="0">
            <a:solidFill>
              <a:prstClr val="whit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01919" y="1516061"/>
        <a:ext cx="2441124" cy="1464674"/>
      </dsp:txXfrm>
    </dsp:sp>
    <dsp:sp modelId="{64BFAA2E-0948-420F-8C0B-B5C9D6A25953}">
      <dsp:nvSpPr>
        <dsp:cNvPr id="0" name=""/>
        <dsp:cNvSpPr/>
      </dsp:nvSpPr>
      <dsp:spPr>
        <a:xfrm>
          <a:off x="2887156" y="1516061"/>
          <a:ext cx="2441124" cy="14646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Quản </a:t>
          </a:r>
          <a:r>
            <a:rPr lang="en-US" altLang="ko-KR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lý</a:t>
          </a:r>
          <a:r>
            <a:rPr lang="en-US" altLang="ko-KR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altLang="ko-KR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Lịch</a:t>
          </a:r>
          <a:r>
            <a:rPr lang="en-US" altLang="ko-KR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altLang="ko-KR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trực</a:t>
          </a:r>
          <a:endParaRPr lang="en-US" sz="1400" b="1" kern="1200" dirty="0">
            <a:solidFill>
              <a:prstClr val="whit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887156" y="1516061"/>
        <a:ext cx="2441124" cy="1464674"/>
      </dsp:txXfrm>
    </dsp:sp>
    <dsp:sp modelId="{2A99424E-0661-409A-B961-24BA1C9392FB}">
      <dsp:nvSpPr>
        <dsp:cNvPr id="0" name=""/>
        <dsp:cNvSpPr/>
      </dsp:nvSpPr>
      <dsp:spPr>
        <a:xfrm>
          <a:off x="5572393" y="1516061"/>
          <a:ext cx="2441124" cy="14646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Q</a:t>
          </a:r>
          <a:r>
            <a:rPr lang="vi-VN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uản</a:t>
          </a:r>
          <a:r>
            <a:rPr lang="vi-VN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vi-VN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lý</a:t>
          </a:r>
          <a:r>
            <a:rPr lang="vi-VN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vi-VN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lịch</a:t>
          </a:r>
          <a:r>
            <a:rPr lang="vi-VN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vi-VN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làm</a:t>
          </a:r>
          <a:r>
            <a:rPr lang="vi-VN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vi-VN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việc</a:t>
          </a:r>
          <a:r>
            <a:rPr lang="vi-VN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vi-VN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của</a:t>
          </a:r>
          <a:r>
            <a:rPr lang="vi-VN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vi-VN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Lãnh</a:t>
          </a:r>
          <a:r>
            <a:rPr lang="vi-VN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vi-VN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đạo</a:t>
          </a:r>
          <a:r>
            <a:rPr lang="vi-VN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vi-VN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Bộ</a:t>
          </a:r>
          <a:r>
            <a:rPr lang="vi-VN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vi-VN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với</a:t>
          </a:r>
          <a:r>
            <a:rPr lang="vi-VN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B</a:t>
          </a:r>
          <a:r>
            <a:rPr lang="en-US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ộ</a:t>
          </a:r>
          <a:r>
            <a:rPr lang="vi-VN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lang="vi-VN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ngành</a:t>
          </a:r>
          <a:r>
            <a:rPr lang="vi-VN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lang="vi-VN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địa</a:t>
          </a:r>
          <a:r>
            <a:rPr lang="vi-VN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phương</a:t>
          </a:r>
          <a:endParaRPr lang="en-US" sz="1400" b="1" kern="1200" dirty="0">
            <a:solidFill>
              <a:prstClr val="whit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572393" y="1516061"/>
        <a:ext cx="2441124" cy="1464674"/>
      </dsp:txXfrm>
    </dsp:sp>
    <dsp:sp modelId="{DF00AFA7-B0CA-4AEF-ADAA-935FF225FC7D}">
      <dsp:nvSpPr>
        <dsp:cNvPr id="0" name=""/>
        <dsp:cNvSpPr/>
      </dsp:nvSpPr>
      <dsp:spPr>
        <a:xfrm>
          <a:off x="182585" y="3029593"/>
          <a:ext cx="2441124" cy="146467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Thống</a:t>
          </a:r>
          <a:r>
            <a:rPr lang="en-US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kê</a:t>
          </a:r>
          <a:r>
            <a:rPr lang="en-US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Quản </a:t>
          </a:r>
          <a:r>
            <a:rPr lang="en-US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lý</a:t>
          </a:r>
          <a:r>
            <a:rPr lang="en-US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kiến</a:t>
          </a:r>
          <a:r>
            <a:rPr lang="en-US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nghị</a:t>
          </a:r>
          <a:endParaRPr lang="en-US" sz="1400" b="1" kern="1200" dirty="0">
            <a:solidFill>
              <a:prstClr val="whit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82585" y="3029593"/>
        <a:ext cx="2441124" cy="1464674"/>
      </dsp:txXfrm>
    </dsp:sp>
    <dsp:sp modelId="{8D323C92-7E19-4554-A6C3-3315F6B02625}">
      <dsp:nvSpPr>
        <dsp:cNvPr id="0" name=""/>
        <dsp:cNvSpPr/>
      </dsp:nvSpPr>
      <dsp:spPr>
        <a:xfrm>
          <a:off x="2867822" y="3029593"/>
          <a:ext cx="2441124" cy="146467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Thống</a:t>
          </a:r>
          <a:r>
            <a:rPr lang="en-GB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GB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kê</a:t>
          </a:r>
          <a:r>
            <a:rPr lang="en-GB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Quản </a:t>
          </a:r>
          <a:r>
            <a:rPr lang="en-GB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lý</a:t>
          </a:r>
          <a:r>
            <a:rPr lang="en-GB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GB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nhiệm</a:t>
          </a:r>
          <a:r>
            <a:rPr lang="en-GB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GB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vụ</a:t>
          </a:r>
          <a:endParaRPr lang="en-US" sz="1400" b="1" kern="1200" dirty="0">
            <a:solidFill>
              <a:prstClr val="whit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867822" y="3029593"/>
        <a:ext cx="2441124" cy="1464674"/>
      </dsp:txXfrm>
    </dsp:sp>
    <dsp:sp modelId="{02C148BE-8F5B-458A-BC3D-42FA61C9D292}">
      <dsp:nvSpPr>
        <dsp:cNvPr id="0" name=""/>
        <dsp:cNvSpPr/>
      </dsp:nvSpPr>
      <dsp:spPr>
        <a:xfrm>
          <a:off x="5553059" y="3029593"/>
          <a:ext cx="2441124" cy="14646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Quản </a:t>
          </a:r>
          <a:r>
            <a:rPr lang="en-GB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lý</a:t>
          </a:r>
          <a:r>
            <a:rPr lang="en-GB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GB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vào</a:t>
          </a:r>
          <a:r>
            <a:rPr lang="en-GB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GB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ra</a:t>
          </a:r>
          <a:r>
            <a:rPr lang="en-GB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(</a:t>
          </a:r>
          <a:r>
            <a:rPr lang="en-GB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tích</a:t>
          </a:r>
          <a:r>
            <a:rPr lang="en-GB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GB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hợp</a:t>
          </a:r>
          <a:r>
            <a:rPr lang="en-GB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camera </a:t>
          </a:r>
          <a:r>
            <a:rPr lang="en-GB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kiểm</a:t>
          </a:r>
          <a:r>
            <a:rPr lang="en-GB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GB" sz="1400" b="1" kern="1200" dirty="0" err="1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soát</a:t>
          </a:r>
          <a:r>
            <a:rPr lang="en-GB" sz="1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)</a:t>
          </a:r>
          <a:endParaRPr lang="en-US" sz="1400" b="1" kern="1200" dirty="0">
            <a:solidFill>
              <a:prstClr val="whit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553059" y="3029593"/>
        <a:ext cx="2441124" cy="146467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0C6560-408E-4377-9AC6-CE5B0AB2914B}">
      <dsp:nvSpPr>
        <dsp:cNvPr id="0" name=""/>
        <dsp:cNvSpPr/>
      </dsp:nvSpPr>
      <dsp:spPr>
        <a:xfrm rot="5400000">
          <a:off x="-248994" y="602170"/>
          <a:ext cx="1659960" cy="1161972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Lãnh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đạo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0" y="934162"/>
        <a:ext cx="1161972" cy="497988"/>
      </dsp:txXfrm>
    </dsp:sp>
    <dsp:sp modelId="{7B08FA0A-2590-400B-8DFC-C78EB85D856E}">
      <dsp:nvSpPr>
        <dsp:cNvPr id="0" name=""/>
        <dsp:cNvSpPr/>
      </dsp:nvSpPr>
      <dsp:spPr>
        <a:xfrm rot="5400000">
          <a:off x="4550962" y="-3334106"/>
          <a:ext cx="1778232" cy="84464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Xem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toàn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di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Điều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hành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bất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kỳ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nơi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bất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kỳ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216856" y="86806"/>
        <a:ext cx="8359639" cy="1604620"/>
      </dsp:txXfrm>
    </dsp:sp>
    <dsp:sp modelId="{7E9B37EC-920F-470E-89B8-25E8CF47B601}">
      <dsp:nvSpPr>
        <dsp:cNvPr id="0" name=""/>
        <dsp:cNvSpPr/>
      </dsp:nvSpPr>
      <dsp:spPr>
        <a:xfrm rot="5400000">
          <a:off x="-248994" y="2155820"/>
          <a:ext cx="1659960" cy="1161972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vị</a:t>
          </a:r>
          <a:endParaRPr lang="en-US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0" y="2487812"/>
        <a:ext cx="1161972" cy="497988"/>
      </dsp:txXfrm>
    </dsp:sp>
    <dsp:sp modelId="{1EADA5A8-CAC9-4A86-9C82-5558D46A4422}">
      <dsp:nvSpPr>
        <dsp:cNvPr id="0" name=""/>
        <dsp:cNvSpPr/>
      </dsp:nvSpPr>
      <dsp:spPr>
        <a:xfrm rot="5400000">
          <a:off x="5184480" y="-2173471"/>
          <a:ext cx="1194554" cy="92395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Đăng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ký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phòng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họp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xem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lịch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họp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xem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giao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di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 rot="-5400000">
        <a:off x="1161973" y="1907349"/>
        <a:ext cx="9181257" cy="1077928"/>
      </dsp:txXfrm>
    </dsp:sp>
    <dsp:sp modelId="{7BE1BC09-8144-42DF-B15A-BF7B3B70D8EC}">
      <dsp:nvSpPr>
        <dsp:cNvPr id="0" name=""/>
        <dsp:cNvSpPr/>
      </dsp:nvSpPr>
      <dsp:spPr>
        <a:xfrm rot="5400000">
          <a:off x="-248994" y="4003868"/>
          <a:ext cx="1659960" cy="1161972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phòng</a:t>
          </a:r>
          <a:r>
            <a:rPr lang="en-US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endParaRPr lang="en-US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0" y="4335860"/>
        <a:ext cx="1161972" cy="497988"/>
      </dsp:txXfrm>
    </dsp:sp>
    <dsp:sp modelId="{22F2A570-65A3-4EA5-B90B-FF7417A59217}">
      <dsp:nvSpPr>
        <dsp:cNvPr id="0" name=""/>
        <dsp:cNvSpPr/>
      </dsp:nvSpPr>
      <dsp:spPr>
        <a:xfrm rot="5400000">
          <a:off x="4890082" y="-325423"/>
          <a:ext cx="1783350" cy="92395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dõi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giám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toàn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phòng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tổ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chức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con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phòng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họp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cộ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…) qua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điện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thoại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Cho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phép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toàn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quản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lý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hành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phòng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cử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lái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tuyến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cấp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phòng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họp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tuyến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đạo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phòng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họp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tuyến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nắm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bắt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chuyên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viên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ca, quản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lý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an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ninh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ra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trụ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sở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…).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giảm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hậu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cấp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dưới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dịch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vụ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 rot="-5400000">
        <a:off x="1161972" y="3489743"/>
        <a:ext cx="9152514" cy="160923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D5959-5227-47CC-B944-916762F85FEE}">
      <dsp:nvSpPr>
        <dsp:cNvPr id="0" name=""/>
        <dsp:cNvSpPr/>
      </dsp:nvSpPr>
      <dsp:spPr>
        <a:xfrm>
          <a:off x="0" y="316349"/>
          <a:ext cx="105156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89F6FB-B278-44BB-9FC5-21A718BFCEAE}">
      <dsp:nvSpPr>
        <dsp:cNvPr id="0" name=""/>
        <dsp:cNvSpPr/>
      </dsp:nvSpPr>
      <dsp:spPr>
        <a:xfrm>
          <a:off x="525780" y="21149"/>
          <a:ext cx="7360920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vi-VN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đơn </a:t>
          </a:r>
          <a:r>
            <a:rPr lang="vi-VN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vị</a:t>
          </a:r>
          <a:r>
            <a:rPr lang="vi-VN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vi-VN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vi-VN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1</a:t>
          </a:r>
          <a:r>
            <a:rPr lang="en-GB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4601" y="49970"/>
        <a:ext cx="7303278" cy="532758"/>
      </dsp:txXfrm>
    </dsp:sp>
    <dsp:sp modelId="{8138FC8F-52FE-4532-AD4A-812D6AD3EA81}">
      <dsp:nvSpPr>
        <dsp:cNvPr id="0" name=""/>
        <dsp:cNvSpPr/>
      </dsp:nvSpPr>
      <dsp:spPr>
        <a:xfrm>
          <a:off x="0" y="1223549"/>
          <a:ext cx="105156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966241-5A8A-475D-945D-EA70746C4B6D}">
      <dsp:nvSpPr>
        <dsp:cNvPr id="0" name=""/>
        <dsp:cNvSpPr/>
      </dsp:nvSpPr>
      <dsp:spPr>
        <a:xfrm>
          <a:off x="525780" y="928349"/>
          <a:ext cx="7360920" cy="590400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vi-VN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vi-VN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khoản</a:t>
          </a:r>
          <a:r>
            <a:rPr lang="vi-VN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vi-VN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cấp</a:t>
          </a:r>
          <a:r>
            <a:rPr lang="vi-VN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GB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387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4601" y="957170"/>
        <a:ext cx="7303278" cy="532758"/>
      </dsp:txXfrm>
    </dsp:sp>
    <dsp:sp modelId="{79C984D1-18AF-4CFC-BC44-BF724FA69CCB}">
      <dsp:nvSpPr>
        <dsp:cNvPr id="0" name=""/>
        <dsp:cNvSpPr/>
      </dsp:nvSpPr>
      <dsp:spPr>
        <a:xfrm>
          <a:off x="0" y="2130749"/>
          <a:ext cx="105156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90456F-FD0A-4540-8EB1-31AEEF5A1AD0}">
      <dsp:nvSpPr>
        <dsp:cNvPr id="0" name=""/>
        <dsp:cNvSpPr/>
      </dsp:nvSpPr>
      <dsp:spPr>
        <a:xfrm>
          <a:off x="525780" y="1835549"/>
          <a:ext cx="7360920" cy="59040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Lịch</a:t>
          </a:r>
          <a:r>
            <a:rPr lang="en-GB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GB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GB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GB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lãnh</a:t>
          </a:r>
          <a:r>
            <a:rPr lang="en-GB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đạo</a:t>
          </a:r>
          <a:r>
            <a:rPr lang="en-GB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892 </a:t>
          </a:r>
          <a:r>
            <a:rPr lang="en-GB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cuộc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4601" y="1864370"/>
        <a:ext cx="7303278" cy="532758"/>
      </dsp:txXfrm>
    </dsp:sp>
    <dsp:sp modelId="{328850F4-716D-4E2F-85E5-25EC4D5797A5}">
      <dsp:nvSpPr>
        <dsp:cNvPr id="0" name=""/>
        <dsp:cNvSpPr/>
      </dsp:nvSpPr>
      <dsp:spPr>
        <a:xfrm>
          <a:off x="0" y="3037949"/>
          <a:ext cx="105156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89820B-D8A1-4DE8-8B14-DCAEB00BA55D}">
      <dsp:nvSpPr>
        <dsp:cNvPr id="0" name=""/>
        <dsp:cNvSpPr/>
      </dsp:nvSpPr>
      <dsp:spPr>
        <a:xfrm>
          <a:off x="525780" y="2742749"/>
          <a:ext cx="7360920" cy="590400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GB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lượt</a:t>
          </a:r>
          <a:r>
            <a:rPr lang="en-GB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phòng</a:t>
          </a:r>
          <a:r>
            <a:rPr lang="en-GB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họp</a:t>
          </a:r>
          <a:r>
            <a:rPr lang="en-GB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333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4601" y="2771570"/>
        <a:ext cx="7303278" cy="532758"/>
      </dsp:txXfrm>
    </dsp:sp>
    <dsp:sp modelId="{FFD1DB7A-3944-4B0E-A2F7-29A5E7AAF525}">
      <dsp:nvSpPr>
        <dsp:cNvPr id="0" name=""/>
        <dsp:cNvSpPr/>
      </dsp:nvSpPr>
      <dsp:spPr>
        <a:xfrm>
          <a:off x="0" y="3966299"/>
          <a:ext cx="105156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416560" rIns="81612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966299"/>
        <a:ext cx="10515600" cy="504000"/>
      </dsp:txXfrm>
    </dsp:sp>
    <dsp:sp modelId="{682D8F55-31C8-4206-A683-66933E83B184}">
      <dsp:nvSpPr>
        <dsp:cNvPr id="0" name=""/>
        <dsp:cNvSpPr/>
      </dsp:nvSpPr>
      <dsp:spPr>
        <a:xfrm>
          <a:off x="525780" y="3649949"/>
          <a:ext cx="7360920" cy="59040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GB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GB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GB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GB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giao</a:t>
          </a:r>
          <a:r>
            <a:rPr lang="en-GB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323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4601" y="3678770"/>
        <a:ext cx="7303278" cy="53275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7C4651-68AA-4C29-8914-DF08D4DA9B1C}">
      <dsp:nvSpPr>
        <dsp:cNvPr id="0" name=""/>
        <dsp:cNvSpPr/>
      </dsp:nvSpPr>
      <dsp:spPr>
        <a:xfrm rot="10800000">
          <a:off x="2056630" y="2018"/>
          <a:ext cx="7297485" cy="874169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484" tIns="72390" rIns="135128" bIns="72390" numCol="1" spcCol="1270" anchor="ctr" anchorCtr="0">
          <a:noAutofit/>
        </a:bodyPr>
        <a:lstStyle/>
        <a:p>
          <a:pPr lvl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en-GB" sz="19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19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nối</a:t>
          </a:r>
          <a:r>
            <a:rPr lang="en-GB" sz="19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19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dữ</a:t>
          </a:r>
          <a:r>
            <a:rPr lang="en-GB" sz="19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19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liệu</a:t>
          </a:r>
          <a:r>
            <a:rPr lang="en-GB" sz="19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với </a:t>
          </a:r>
          <a:r>
            <a:rPr lang="en-GB" sz="19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GB" sz="19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19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GB" sz="19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19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thống</a:t>
          </a:r>
          <a:r>
            <a:rPr lang="en-GB" sz="19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19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r>
            <a:rPr lang="en-GB" sz="19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19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GB" sz="19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19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GB" sz="19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qua API </a:t>
          </a:r>
          <a:r>
            <a:rPr lang="en-GB" sz="19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GB" sz="19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Connector</a:t>
          </a:r>
          <a:endParaRPr lang="en-US" sz="1900" kern="1200" dirty="0">
            <a:solidFill>
              <a:schemeClr val="bg1"/>
            </a:solidFill>
          </a:endParaRPr>
        </a:p>
      </dsp:txBody>
      <dsp:txXfrm rot="10800000">
        <a:off x="2275172" y="2018"/>
        <a:ext cx="7078943" cy="874169"/>
      </dsp:txXfrm>
    </dsp:sp>
    <dsp:sp modelId="{CDD22A72-171B-470A-8456-EAD2A97F16C3}">
      <dsp:nvSpPr>
        <dsp:cNvPr id="0" name=""/>
        <dsp:cNvSpPr/>
      </dsp:nvSpPr>
      <dsp:spPr>
        <a:xfrm>
          <a:off x="1619546" y="2018"/>
          <a:ext cx="874169" cy="874169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3CC618-C481-4918-A307-2B3A7CCBDC5C}">
      <dsp:nvSpPr>
        <dsp:cNvPr id="0" name=""/>
        <dsp:cNvSpPr/>
      </dsp:nvSpPr>
      <dsp:spPr>
        <a:xfrm rot="10800000">
          <a:off x="2090272" y="1158612"/>
          <a:ext cx="7297485" cy="874169"/>
        </a:xfrm>
        <a:prstGeom prst="homePlate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484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err="1"/>
            <a:t>Dữ</a:t>
          </a:r>
          <a:r>
            <a:rPr lang="en-US" sz="1900" b="1" kern="1200" dirty="0"/>
            <a:t> </a:t>
          </a:r>
          <a:r>
            <a:rPr lang="en-US" sz="1900" b="1" kern="1200" dirty="0" err="1"/>
            <a:t>liệu</a:t>
          </a:r>
          <a:r>
            <a:rPr lang="en-US" sz="1900" b="1" kern="1200" dirty="0"/>
            <a:t> </a:t>
          </a:r>
          <a:r>
            <a:rPr lang="en-US" sz="1900" b="1" kern="1200" dirty="0" err="1"/>
            <a:t>có</a:t>
          </a:r>
          <a:r>
            <a:rPr lang="en-US" sz="1900" b="1" kern="1200" dirty="0"/>
            <a:t> </a:t>
          </a:r>
          <a:r>
            <a:rPr lang="en-US" sz="1900" b="1" kern="1200" dirty="0" err="1"/>
            <a:t>thể</a:t>
          </a:r>
          <a:r>
            <a:rPr lang="en-US" sz="1900" b="1" kern="1200" dirty="0"/>
            <a:t> </a:t>
          </a:r>
          <a:r>
            <a:rPr lang="en-US" sz="1900" b="1" kern="1200" dirty="0" err="1"/>
            <a:t>tạo</a:t>
          </a:r>
          <a:r>
            <a:rPr lang="en-US" sz="1900" b="1" kern="1200" dirty="0"/>
            <a:t> </a:t>
          </a:r>
          <a:r>
            <a:rPr lang="en-US" sz="1900" b="1" kern="1200" dirty="0" err="1"/>
            <a:t>mẫu</a:t>
          </a:r>
          <a:r>
            <a:rPr lang="en-US" sz="1900" b="1" kern="1200" dirty="0"/>
            <a:t> Excel </a:t>
          </a:r>
          <a:r>
            <a:rPr lang="en-US" sz="1900" b="1" kern="1200" dirty="0" err="1"/>
            <a:t>tự</a:t>
          </a:r>
          <a:r>
            <a:rPr lang="en-US" sz="1900" b="1" kern="1200" dirty="0"/>
            <a:t> </a:t>
          </a:r>
          <a:r>
            <a:rPr lang="en-US" sz="1900" b="1" kern="1200" dirty="0" err="1"/>
            <a:t>động</a:t>
          </a:r>
          <a:r>
            <a:rPr lang="en-US" sz="1900" b="1" kern="1200" dirty="0"/>
            <a:t> </a:t>
          </a:r>
          <a:r>
            <a:rPr lang="en-US" sz="1900" b="1" kern="1200" dirty="0" err="1"/>
            <a:t>và</a:t>
          </a:r>
          <a:r>
            <a:rPr lang="en-US" sz="1900" b="1" kern="1200" dirty="0"/>
            <a:t> </a:t>
          </a:r>
          <a:r>
            <a:rPr lang="en-US" sz="1900" b="1" kern="1200" dirty="0" err="1"/>
            <a:t>hỗ</a:t>
          </a:r>
          <a:r>
            <a:rPr lang="en-US" sz="1900" b="1" kern="1200" dirty="0"/>
            <a:t> </a:t>
          </a:r>
          <a:r>
            <a:rPr lang="en-US" sz="1900" b="1" kern="1200" dirty="0" err="1"/>
            <a:t>trợ</a:t>
          </a:r>
          <a:r>
            <a:rPr lang="en-US" sz="1900" b="1" kern="1200" dirty="0"/>
            <a:t> </a:t>
          </a:r>
          <a:r>
            <a:rPr lang="en-US" sz="1900" b="1" kern="1200" dirty="0" err="1"/>
            <a:t>nhập</a:t>
          </a:r>
          <a:r>
            <a:rPr lang="en-US" sz="1900" b="1" kern="1200" dirty="0"/>
            <a:t> </a:t>
          </a:r>
          <a:r>
            <a:rPr lang="en-US" sz="1900" b="1" kern="1200" dirty="0" err="1"/>
            <a:t>liệu</a:t>
          </a:r>
          <a:r>
            <a:rPr lang="en-US" sz="1900" b="1" kern="1200" dirty="0"/>
            <a:t> </a:t>
          </a:r>
          <a:r>
            <a:rPr lang="en-US" sz="1900" b="1" kern="1200" dirty="0" err="1"/>
            <a:t>từ</a:t>
          </a:r>
          <a:r>
            <a:rPr lang="en-US" sz="1900" b="1" kern="1200" dirty="0"/>
            <a:t> file Excel</a:t>
          </a:r>
        </a:p>
      </dsp:txBody>
      <dsp:txXfrm rot="10800000">
        <a:off x="2308814" y="1158612"/>
        <a:ext cx="7078943" cy="874169"/>
      </dsp:txXfrm>
    </dsp:sp>
    <dsp:sp modelId="{3EB8337E-27F7-4B80-9FDA-64D423C4E8BD}">
      <dsp:nvSpPr>
        <dsp:cNvPr id="0" name=""/>
        <dsp:cNvSpPr/>
      </dsp:nvSpPr>
      <dsp:spPr>
        <a:xfrm>
          <a:off x="1619546" y="1137133"/>
          <a:ext cx="874169" cy="874169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0271CB-A11C-49C0-90C2-1BA415E5BEBC}">
      <dsp:nvSpPr>
        <dsp:cNvPr id="0" name=""/>
        <dsp:cNvSpPr/>
      </dsp:nvSpPr>
      <dsp:spPr>
        <a:xfrm rot="10800000">
          <a:off x="2056630" y="2272248"/>
          <a:ext cx="7297485" cy="874169"/>
        </a:xfrm>
        <a:prstGeom prst="homePlate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484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Các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tính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năng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tra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cứu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thông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tin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mạnh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giúp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cho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việc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phân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tích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,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đánh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giá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số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liệu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và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gửi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cảnh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báo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đến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trưởng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các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cơ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quan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,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đơn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vị</a:t>
          </a:r>
          <a:endParaRPr lang="en-US" sz="1900" kern="1200" dirty="0"/>
        </a:p>
      </dsp:txBody>
      <dsp:txXfrm rot="10800000">
        <a:off x="2275172" y="2272248"/>
        <a:ext cx="7078943" cy="874169"/>
      </dsp:txXfrm>
    </dsp:sp>
    <dsp:sp modelId="{6469FE6C-9575-481D-A419-A48E11A07084}">
      <dsp:nvSpPr>
        <dsp:cNvPr id="0" name=""/>
        <dsp:cNvSpPr/>
      </dsp:nvSpPr>
      <dsp:spPr>
        <a:xfrm>
          <a:off x="1619546" y="2272248"/>
          <a:ext cx="874169" cy="874169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5CFACA-D5E4-4F86-AA84-063F3A1C8AB6}">
      <dsp:nvSpPr>
        <dsp:cNvPr id="0" name=""/>
        <dsp:cNvSpPr/>
      </dsp:nvSpPr>
      <dsp:spPr>
        <a:xfrm rot="10800000">
          <a:off x="2056630" y="3407364"/>
          <a:ext cx="7297485" cy="874169"/>
        </a:xfrm>
        <a:prstGeom prst="homePlate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484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Tính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năng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tra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cứu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thông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minh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bằng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các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hashtag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trên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KPIs,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dữ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liệu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có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thể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đi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sâu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theo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từng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cấp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dữ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liệu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,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thời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gian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. </a:t>
          </a:r>
        </a:p>
      </dsp:txBody>
      <dsp:txXfrm rot="10800000">
        <a:off x="2275172" y="3407364"/>
        <a:ext cx="7078943" cy="874169"/>
      </dsp:txXfrm>
    </dsp:sp>
    <dsp:sp modelId="{C5B4FA4C-87BA-4998-90FE-7CF4F4C0C17D}">
      <dsp:nvSpPr>
        <dsp:cNvPr id="0" name=""/>
        <dsp:cNvSpPr/>
      </dsp:nvSpPr>
      <dsp:spPr>
        <a:xfrm>
          <a:off x="1619546" y="3407364"/>
          <a:ext cx="874169" cy="874169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35505B-E267-41B8-9B23-EEAD57C6AB10}">
      <dsp:nvSpPr>
        <dsp:cNvPr id="0" name=""/>
        <dsp:cNvSpPr/>
      </dsp:nvSpPr>
      <dsp:spPr>
        <a:xfrm rot="10800000">
          <a:off x="2056630" y="4542479"/>
          <a:ext cx="7297485" cy="874169"/>
        </a:xfrm>
        <a:prstGeom prst="homePlate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484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Biểu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diễn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số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liệu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theo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nhiều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dạng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hiển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thị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: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báo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cáo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,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bảng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,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biều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đồ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tương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quan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,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biểu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đồ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 </a:t>
          </a:r>
          <a:r>
            <a:rPr lang="en-US" altLang="ko-KR" sz="1900" kern="1200" dirty="0" err="1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cột</a:t>
          </a:r>
          <a:r>
            <a:rPr lang="en-US" altLang="ko-KR" sz="1900" kern="1200" dirty="0">
              <a:solidFill>
                <a:srgbClr val="FFFFFF"/>
              </a:solidFill>
              <a:latin typeface="UTM Avo" panose="02040603050506020204" pitchFamily="18" charset="0"/>
              <a:cs typeface="Arial" pitchFamily="34" charset="0"/>
            </a:rPr>
            <a:t>, …</a:t>
          </a:r>
        </a:p>
      </dsp:txBody>
      <dsp:txXfrm rot="10800000">
        <a:off x="2275172" y="4542479"/>
        <a:ext cx="7078943" cy="874169"/>
      </dsp:txXfrm>
    </dsp:sp>
    <dsp:sp modelId="{A5719D99-BEB3-48A2-97E0-C796B6F572E3}">
      <dsp:nvSpPr>
        <dsp:cNvPr id="0" name=""/>
        <dsp:cNvSpPr/>
      </dsp:nvSpPr>
      <dsp:spPr>
        <a:xfrm>
          <a:off x="1619546" y="4542479"/>
          <a:ext cx="874169" cy="874169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9D511C-72E5-481C-A6CC-F2BA258D9C61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987C7-C6B3-45FA-8807-C1E17F55C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5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mưu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phòng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dựng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mưu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trưởng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cuộc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trọng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Quốc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với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phương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ban)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liệu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vị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liệu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dõi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nghị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xuất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Sở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TTTT,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doanh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nghiệp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nghị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vị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trực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thuộc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cuộc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quản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chức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 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mưu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vị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cấp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tướng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TTTT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Nghị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Chương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chương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ban,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mưu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dựng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sắp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lịch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vl="0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Ngoài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phòng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quản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quản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sắp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phòng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phối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phương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quản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trước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mất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rất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thuộc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tố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vị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tốt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nghị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sở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TTTT,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quản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lực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vị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vị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dựng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gửi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phòng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phòng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mưu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càng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tốt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chế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hưởng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mưu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tăng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mưu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phòng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987C7-C6B3-45FA-8807-C1E17F55CE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42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phòng</a:t>
            </a:r>
            <a:r>
              <a:rPr lang="en-US" dirty="0"/>
              <a:t>,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giản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quản </a:t>
            </a:r>
            <a:r>
              <a:rPr lang="en-US" dirty="0" err="1"/>
              <a:t>lý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, </a:t>
            </a:r>
            <a:r>
              <a:rPr lang="en-US" dirty="0" err="1"/>
              <a:t>phòng</a:t>
            </a:r>
            <a:r>
              <a:rPr lang="en-US" dirty="0"/>
              <a:t> </a:t>
            </a:r>
            <a:r>
              <a:rPr lang="en-US" dirty="0" err="1"/>
              <a:t>họp</a:t>
            </a:r>
            <a:endParaRPr lang="en-US" dirty="0"/>
          </a:p>
          <a:p>
            <a:pPr lvl="0"/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dữ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trực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, </a:t>
            </a:r>
            <a:r>
              <a:rPr lang="en-US" dirty="0" err="1"/>
              <a:t>doanh</a:t>
            </a:r>
            <a:r>
              <a:rPr lang="en-US" dirty="0"/>
              <a:t> </a:t>
            </a:r>
            <a:r>
              <a:rPr lang="en-US" dirty="0" err="1"/>
              <a:t>nghiệp</a:t>
            </a:r>
            <a:r>
              <a:rPr lang="en-US" dirty="0"/>
              <a:t> – </a:t>
            </a:r>
            <a:r>
              <a:rPr lang="en-US" dirty="0" err="1"/>
              <a:t>đảm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“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Đủ</a:t>
            </a:r>
            <a:r>
              <a:rPr lang="en-US" dirty="0"/>
              <a:t>, </a:t>
            </a:r>
            <a:r>
              <a:rPr lang="en-US" dirty="0" err="1"/>
              <a:t>Sạch</a:t>
            </a:r>
            <a:r>
              <a:rPr lang="en-US" dirty="0"/>
              <a:t>, </a:t>
            </a:r>
            <a:r>
              <a:rPr lang="en-US" dirty="0" err="1"/>
              <a:t>Sống</a:t>
            </a:r>
            <a:r>
              <a:rPr lang="en-US" dirty="0"/>
              <a:t>”, </a:t>
            </a:r>
            <a:r>
              <a:rPr lang="en-US" dirty="0" err="1"/>
              <a:t>dần</a:t>
            </a:r>
            <a:r>
              <a:rPr lang="en-US" dirty="0"/>
              <a:t> </a:t>
            </a:r>
            <a:r>
              <a:rPr lang="en-US" dirty="0" err="1"/>
              <a:t>bỏ</a:t>
            </a:r>
            <a:r>
              <a:rPr lang="en-US" dirty="0"/>
              <a:t> qua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khâu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4987C7-C6B3-45FA-8807-C1E17F55CE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401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Theo </a:t>
            </a:r>
            <a:r>
              <a:rPr lang="en-GB" dirty="0" err="1"/>
              <a:t>dõi</a:t>
            </a:r>
            <a:r>
              <a:rPr lang="en-GB" dirty="0"/>
              <a:t> </a:t>
            </a:r>
            <a:r>
              <a:rPr lang="en-GB" dirty="0" err="1"/>
              <a:t>tổng</a:t>
            </a:r>
            <a:r>
              <a:rPr lang="en-GB" dirty="0"/>
              <a:t> </a:t>
            </a:r>
            <a:r>
              <a:rPr lang="en-GB" dirty="0" err="1"/>
              <a:t>thể</a:t>
            </a:r>
            <a:r>
              <a:rPr lang="en-GB" dirty="0"/>
              <a:t> </a:t>
            </a:r>
            <a:r>
              <a:rPr lang="en-GB" dirty="0" err="1"/>
              <a:t>công</a:t>
            </a:r>
            <a:r>
              <a:rPr lang="en-GB" dirty="0"/>
              <a:t> </a:t>
            </a:r>
            <a:r>
              <a:rPr lang="en-GB" dirty="0" err="1"/>
              <a:t>tác</a:t>
            </a:r>
            <a:r>
              <a:rPr lang="en-GB" dirty="0"/>
              <a:t> </a:t>
            </a:r>
            <a:r>
              <a:rPr lang="en-GB" dirty="0" err="1"/>
              <a:t>thực</a:t>
            </a:r>
            <a:r>
              <a:rPr lang="en-GB" dirty="0"/>
              <a:t> </a:t>
            </a:r>
            <a:r>
              <a:rPr lang="en-GB" dirty="0" err="1"/>
              <a:t>hiện</a:t>
            </a:r>
            <a:r>
              <a:rPr lang="en-GB" dirty="0"/>
              <a:t> </a:t>
            </a:r>
            <a:r>
              <a:rPr lang="en-GB" dirty="0" err="1"/>
              <a:t>nhiệm</a:t>
            </a:r>
            <a:r>
              <a:rPr lang="en-GB" dirty="0"/>
              <a:t> </a:t>
            </a:r>
            <a:r>
              <a:rPr lang="en-GB" dirty="0" err="1"/>
              <a:t>vụ</a:t>
            </a:r>
            <a:r>
              <a:rPr lang="en-GB" dirty="0"/>
              <a:t> </a:t>
            </a:r>
            <a:r>
              <a:rPr lang="en-GB" dirty="0" err="1"/>
              <a:t>trên</a:t>
            </a:r>
            <a:r>
              <a:rPr lang="en-GB" dirty="0"/>
              <a:t> </a:t>
            </a:r>
            <a:r>
              <a:rPr lang="en-GB" dirty="0" err="1"/>
              <a:t>toàn</a:t>
            </a:r>
            <a:r>
              <a:rPr lang="en-GB" dirty="0"/>
              <a:t> </a:t>
            </a:r>
            <a:r>
              <a:rPr lang="en-GB" dirty="0" err="1"/>
              <a:t>bộ</a:t>
            </a:r>
            <a:r>
              <a:rPr lang="en-GB" dirty="0"/>
              <a:t> </a:t>
            </a:r>
            <a:r>
              <a:rPr lang="en-GB" dirty="0" err="1"/>
              <a:t>các</a:t>
            </a:r>
            <a:r>
              <a:rPr lang="en-GB" dirty="0"/>
              <a:t> </a:t>
            </a:r>
            <a:r>
              <a:rPr lang="en-GB" dirty="0" err="1"/>
              <a:t>cơ</a:t>
            </a:r>
            <a:r>
              <a:rPr lang="en-GB" dirty="0"/>
              <a:t> </a:t>
            </a:r>
            <a:r>
              <a:rPr lang="en-GB" dirty="0" err="1"/>
              <a:t>quan</a:t>
            </a:r>
            <a:r>
              <a:rPr lang="en-GB" dirty="0"/>
              <a:t> </a:t>
            </a:r>
            <a:r>
              <a:rPr lang="en-GB" dirty="0" err="1"/>
              <a:t>đơn</a:t>
            </a:r>
            <a:r>
              <a:rPr lang="en-GB" dirty="0"/>
              <a:t> </a:t>
            </a:r>
            <a:r>
              <a:rPr lang="en-GB" dirty="0" err="1"/>
              <a:t>vị</a:t>
            </a:r>
            <a:r>
              <a:rPr lang="en-GB" dirty="0"/>
              <a:t> </a:t>
            </a:r>
            <a:r>
              <a:rPr lang="en-GB" dirty="0" err="1"/>
              <a:t>trong</a:t>
            </a:r>
            <a:r>
              <a:rPr lang="en-GB" dirty="0"/>
              <a:t> </a:t>
            </a:r>
            <a:r>
              <a:rPr lang="en-GB" dirty="0" err="1"/>
              <a:t>Bộ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4987C7-C6B3-45FA-8807-C1E17F55CE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29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4987C7-C6B3-45FA-8807-C1E17F55CE2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507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6A29-4676-420C-BBE3-ACC2B80F64D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814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387 bao </a:t>
            </a:r>
            <a:r>
              <a:rPr lang="en-US" dirty="0" err="1"/>
              <a:t>gồm</a:t>
            </a:r>
            <a:r>
              <a:rPr lang="en-US" dirty="0"/>
              <a:t> 324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63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sở</a:t>
            </a:r>
            <a:r>
              <a:rPr lang="en-US" dirty="0"/>
              <a:t>.</a:t>
            </a:r>
          </a:p>
          <a:p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quảnl</a:t>
            </a:r>
            <a:r>
              <a:rPr lang="en-US" dirty="0"/>
              <a:t> </a:t>
            </a:r>
            <a:r>
              <a:rPr lang="en-US" dirty="0" err="1"/>
              <a:t>lý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kiện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700 </a:t>
            </a:r>
            <a:r>
              <a:rPr lang="en-US" dirty="0" err="1"/>
              <a:t>người</a:t>
            </a:r>
            <a:r>
              <a:rPr lang="en-US" dirty="0"/>
              <a:t> (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mắt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nhật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cập</a:t>
            </a:r>
            <a:r>
              <a:rPr lang="en-US" dirty="0"/>
              <a:t> </a:t>
            </a:r>
            <a:r>
              <a:rPr lang="en-US" dirty="0" err="1"/>
              <a:t>nhật</a:t>
            </a:r>
            <a:r>
              <a:rPr lang="en-US" dirty="0"/>
              <a:t> them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kiện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C6A29-4676-420C-BBE3-ACC2B80F64D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269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C6A29-4676-420C-BBE3-ACC2B80F64D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424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Nguyên </a:t>
            </a:r>
            <a:r>
              <a:rPr lang="en-GB" dirty="0" err="1"/>
              <a:t>tắc</a:t>
            </a:r>
            <a:r>
              <a:rPr lang="en-GB" dirty="0"/>
              <a:t> </a:t>
            </a:r>
            <a:r>
              <a:rPr lang="en-GB" dirty="0" err="1"/>
              <a:t>hoạt</a:t>
            </a:r>
            <a:r>
              <a:rPr lang="en-GB" dirty="0"/>
              <a:t> </a:t>
            </a:r>
            <a:r>
              <a:rPr lang="en-GB" dirty="0" err="1"/>
              <a:t>động</a:t>
            </a:r>
            <a:r>
              <a:rPr lang="en-GB" dirty="0"/>
              <a:t> </a:t>
            </a:r>
            <a:r>
              <a:rPr lang="en-GB" dirty="0" err="1"/>
              <a:t>của</a:t>
            </a:r>
            <a:r>
              <a:rPr lang="en-GB" dirty="0"/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Bebas" panose="02040603050506020204" pitchFamily="18" charset="0"/>
                <a:cs typeface="Sarabun" panose="00000500000000000000" pitchFamily="2" charset="-34"/>
              </a:rPr>
              <a:t>hệ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UTM Bebas" panose="02040603050506020204" pitchFamily="18" charset="0"/>
                <a:cs typeface="Sarabun" panose="00000500000000000000" pitchFamily="2" charset="-34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Bebas" panose="02040603050506020204" pitchFamily="18" charset="0"/>
                <a:cs typeface="Sarabun" panose="00000500000000000000" pitchFamily="2" charset="-34"/>
              </a:rPr>
              <a:t>thống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UTM Bebas" panose="02040603050506020204" pitchFamily="18" charset="0"/>
                <a:cs typeface="Sarabun" panose="00000500000000000000" pitchFamily="2" charset="-34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Bebas" panose="02040603050506020204" pitchFamily="18" charset="0"/>
                <a:cs typeface="Sarabun" panose="00000500000000000000" pitchFamily="2" charset="-34"/>
              </a:rPr>
              <a:t>theo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UTM Bebas" panose="02040603050506020204" pitchFamily="18" charset="0"/>
                <a:cs typeface="Sarabun" panose="00000500000000000000" pitchFamily="2" charset="-34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Bebas" panose="02040603050506020204" pitchFamily="18" charset="0"/>
                <a:cs typeface="Sarabun" panose="00000500000000000000" pitchFamily="2" charset="-34"/>
              </a:rPr>
              <a:t>dõi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UTM Bebas" panose="02040603050506020204" pitchFamily="18" charset="0"/>
                <a:cs typeface="Sarabun" panose="00000500000000000000" pitchFamily="2" charset="-34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Bebas" panose="02040603050506020204" pitchFamily="18" charset="0"/>
                <a:cs typeface="Sarabun" panose="00000500000000000000" pitchFamily="2" charset="-34"/>
              </a:rPr>
              <a:t>và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UTM Bebas" panose="02040603050506020204" pitchFamily="18" charset="0"/>
                <a:cs typeface="Sarabun" panose="00000500000000000000" pitchFamily="2" charset="-34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Bebas" panose="02040603050506020204" pitchFamily="18" charset="0"/>
                <a:cs typeface="Sarabun" panose="00000500000000000000" pitchFamily="2" charset="-34"/>
              </a:rPr>
              <a:t>đánh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UTM Bebas" panose="02040603050506020204" pitchFamily="18" charset="0"/>
                <a:cs typeface="Sarabun" panose="00000500000000000000" pitchFamily="2" charset="-34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Bebas" panose="02040603050506020204" pitchFamily="18" charset="0"/>
                <a:cs typeface="Sarabun" panose="00000500000000000000" pitchFamily="2" charset="-34"/>
              </a:rPr>
              <a:t>giá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UTM Bebas" panose="02040603050506020204" pitchFamily="18" charset="0"/>
                <a:cs typeface="Sarabun" panose="00000500000000000000" pitchFamily="2" charset="-34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Bebas" panose="02040603050506020204" pitchFamily="18" charset="0"/>
                <a:cs typeface="Sarabun" panose="00000500000000000000" pitchFamily="2" charset="-34"/>
              </a:rPr>
              <a:t>các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UTM Bebas" panose="02040603050506020204" pitchFamily="18" charset="0"/>
                <a:cs typeface="Sarabun" panose="00000500000000000000" pitchFamily="2" charset="-34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Bebas" panose="02040603050506020204" pitchFamily="18" charset="0"/>
                <a:cs typeface="Sarabun" panose="00000500000000000000" pitchFamily="2" charset="-34"/>
              </a:rPr>
              <a:t>chỉ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UTM Bebas" panose="02040603050506020204" pitchFamily="18" charset="0"/>
                <a:cs typeface="Sarabun" panose="00000500000000000000" pitchFamily="2" charset="-34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Bebas" panose="02040603050506020204" pitchFamily="18" charset="0"/>
                <a:cs typeface="Sarabun" panose="00000500000000000000" pitchFamily="2" charset="-34"/>
              </a:rPr>
              <a:t>số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UTM Bebas" panose="02040603050506020204" pitchFamily="18" charset="0"/>
                <a:cs typeface="Sarabun" panose="00000500000000000000" pitchFamily="2" charset="-34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Bebas" panose="02040603050506020204" pitchFamily="18" charset="0"/>
                <a:cs typeface="Sarabun" panose="00000500000000000000" pitchFamily="2" charset="-34"/>
              </a:rPr>
              <a:t>phát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UTM Bebas" panose="02040603050506020204" pitchFamily="18" charset="0"/>
                <a:cs typeface="Sarabun" panose="00000500000000000000" pitchFamily="2" charset="-34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Bebas" panose="02040603050506020204" pitchFamily="18" charset="0"/>
                <a:cs typeface="Sarabun" panose="00000500000000000000" pitchFamily="2" charset="-34"/>
              </a:rPr>
              <a:t>triển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UTM Bebas" panose="02040603050506020204" pitchFamily="18" charset="0"/>
                <a:cs typeface="Sarabun" panose="00000500000000000000" pitchFamily="2" charset="-34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Bebas" panose="02040603050506020204" pitchFamily="18" charset="0"/>
                <a:cs typeface="Sarabun" panose="00000500000000000000" pitchFamily="2" charset="-34"/>
              </a:rPr>
              <a:t>ngành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UTM Bebas" panose="02040603050506020204" pitchFamily="18" charset="0"/>
                <a:cs typeface="Sarabun" panose="00000500000000000000" pitchFamily="2" charset="-34"/>
              </a:rPr>
              <a:t> TT&amp;TT bao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Bebas" panose="02040603050506020204" pitchFamily="18" charset="0"/>
                <a:cs typeface="Sarabun" panose="00000500000000000000" pitchFamily="2" charset="-34"/>
              </a:rPr>
              <a:t>gồm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UTM Bebas" panose="02040603050506020204" pitchFamily="18" charset="0"/>
                <a:cs typeface="Sarabun" panose="00000500000000000000" pitchFamily="2" charset="-34"/>
              </a:rPr>
              <a:t> 5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Bebas" panose="02040603050506020204" pitchFamily="18" charset="0"/>
                <a:cs typeface="Sarabun" panose="00000500000000000000" pitchFamily="2" charset="-34"/>
              </a:rPr>
              <a:t>bước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UTM Bebas" panose="02040603050506020204" pitchFamily="18" charset="0"/>
                <a:cs typeface="Sarabun" panose="00000500000000000000" pitchFamily="2" charset="-34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Bebas" panose="02040603050506020204" pitchFamily="18" charset="0"/>
                <a:cs typeface="Sarabun" panose="00000500000000000000" pitchFamily="2" charset="-34"/>
              </a:rPr>
              <a:t>sau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UTM Bebas" panose="02040603050506020204" pitchFamily="18" charset="0"/>
                <a:cs typeface="Sarabun" panose="00000500000000000000" pitchFamily="2" charset="-34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Bebas" panose="02040603050506020204" pitchFamily="18" charset="0"/>
                <a:cs typeface="Sarabun" panose="00000500000000000000" pitchFamily="2" charset="-34"/>
              </a:rPr>
              <a:t>đây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UTM Bebas" panose="02040603050506020204" pitchFamily="18" charset="0"/>
                <a:cs typeface="Sarabun" panose="00000500000000000000" pitchFamily="2" charset="-34"/>
              </a:rPr>
              <a:t>:</a:t>
            </a:r>
            <a:endParaRPr lang="en-GB" dirty="0"/>
          </a:p>
          <a:p>
            <a:pPr marL="228600" indent="-228600">
              <a:buAutoNum type="arabicPeriod"/>
            </a:pPr>
            <a:r>
              <a:rPr lang="en-GB" dirty="0" err="1"/>
              <a:t>Bước</a:t>
            </a:r>
            <a:r>
              <a:rPr lang="en-GB" dirty="0"/>
              <a:t> 1: </a:t>
            </a:r>
            <a:r>
              <a:rPr lang="en-GB" dirty="0" err="1"/>
              <a:t>Chuyên</a:t>
            </a:r>
            <a:r>
              <a:rPr lang="en-GB" dirty="0"/>
              <a:t> </a:t>
            </a:r>
            <a:r>
              <a:rPr lang="en-GB" dirty="0" err="1"/>
              <a:t>viên</a:t>
            </a:r>
            <a:r>
              <a:rPr lang="en-GB" dirty="0"/>
              <a:t> </a:t>
            </a:r>
            <a:r>
              <a:rPr lang="en-GB" dirty="0" err="1"/>
              <a:t>chuyên</a:t>
            </a:r>
            <a:r>
              <a:rPr lang="en-GB" dirty="0"/>
              <a:t> </a:t>
            </a:r>
            <a:r>
              <a:rPr lang="en-GB" dirty="0" err="1"/>
              <a:t>trách</a:t>
            </a:r>
            <a:r>
              <a:rPr lang="en-GB" dirty="0"/>
              <a:t> </a:t>
            </a:r>
            <a:r>
              <a:rPr lang="en-GB" dirty="0" err="1"/>
              <a:t>tại</a:t>
            </a:r>
            <a:r>
              <a:rPr lang="en-GB" dirty="0"/>
              <a:t> </a:t>
            </a:r>
            <a:r>
              <a:rPr lang="en-GB" dirty="0" err="1"/>
              <a:t>các</a:t>
            </a:r>
            <a:r>
              <a:rPr lang="en-GB" dirty="0"/>
              <a:t> </a:t>
            </a:r>
            <a:r>
              <a:rPr lang="en-GB" dirty="0" err="1"/>
              <a:t>đơn</a:t>
            </a:r>
            <a:r>
              <a:rPr lang="en-GB" dirty="0"/>
              <a:t> </a:t>
            </a:r>
            <a:r>
              <a:rPr lang="en-GB" dirty="0" err="1"/>
              <a:t>vị</a:t>
            </a:r>
            <a:r>
              <a:rPr lang="en-GB" dirty="0"/>
              <a:t> </a:t>
            </a:r>
            <a:r>
              <a:rPr lang="en-GB" dirty="0" err="1"/>
              <a:t>sẽ</a:t>
            </a:r>
            <a:r>
              <a:rPr lang="en-GB" dirty="0"/>
              <a:t> </a:t>
            </a:r>
            <a:r>
              <a:rPr lang="en-GB" dirty="0" err="1"/>
              <a:t>tạo</a:t>
            </a:r>
            <a:r>
              <a:rPr lang="en-GB" dirty="0"/>
              <a:t> </a:t>
            </a:r>
            <a:r>
              <a:rPr lang="en-GB" dirty="0" err="1"/>
              <a:t>lập</a:t>
            </a:r>
            <a:r>
              <a:rPr lang="en-GB" dirty="0"/>
              <a:t> </a:t>
            </a:r>
            <a:r>
              <a:rPr lang="en-GB" dirty="0" err="1"/>
              <a:t>các</a:t>
            </a:r>
            <a:r>
              <a:rPr lang="en-GB" dirty="0"/>
              <a:t> </a:t>
            </a:r>
            <a:r>
              <a:rPr lang="en-GB" dirty="0" err="1"/>
              <a:t>mẫu</a:t>
            </a:r>
            <a:r>
              <a:rPr lang="en-GB" dirty="0"/>
              <a:t> </a:t>
            </a:r>
            <a:r>
              <a:rPr lang="en-GB" dirty="0" err="1"/>
              <a:t>báo</a:t>
            </a:r>
            <a:r>
              <a:rPr lang="en-GB" dirty="0"/>
              <a:t> </a:t>
            </a:r>
            <a:r>
              <a:rPr lang="en-GB" dirty="0" err="1"/>
              <a:t>cáo</a:t>
            </a:r>
            <a:r>
              <a:rPr lang="en-GB" dirty="0"/>
              <a:t> </a:t>
            </a:r>
            <a:r>
              <a:rPr lang="en-GB" dirty="0" err="1"/>
              <a:t>dữ</a:t>
            </a:r>
            <a:r>
              <a:rPr lang="en-GB" dirty="0"/>
              <a:t> </a:t>
            </a:r>
            <a:r>
              <a:rPr lang="en-GB" dirty="0" err="1"/>
              <a:t>liệu</a:t>
            </a:r>
            <a:r>
              <a:rPr lang="en-GB" dirty="0"/>
              <a:t> </a:t>
            </a:r>
            <a:r>
              <a:rPr lang="en-GB" dirty="0" err="1"/>
              <a:t>theo</a:t>
            </a:r>
            <a:r>
              <a:rPr lang="en-GB" dirty="0"/>
              <a:t> </a:t>
            </a:r>
            <a:r>
              <a:rPr lang="en-GB" dirty="0" err="1"/>
              <a:t>quy</a:t>
            </a:r>
            <a:r>
              <a:rPr lang="en-GB" dirty="0"/>
              <a:t> </a:t>
            </a:r>
            <a:r>
              <a:rPr lang="en-GB" dirty="0" err="1"/>
              <a:t>định</a:t>
            </a:r>
            <a:r>
              <a:rPr lang="en-GB" dirty="0"/>
              <a:t>, </a:t>
            </a:r>
            <a:r>
              <a:rPr lang="en-GB" dirty="0" err="1"/>
              <a:t>phục</a:t>
            </a:r>
            <a:r>
              <a:rPr lang="en-GB" dirty="0"/>
              <a:t> </a:t>
            </a:r>
            <a:r>
              <a:rPr lang="en-GB" dirty="0" err="1"/>
              <a:t>vụ</a:t>
            </a:r>
            <a:r>
              <a:rPr lang="en-GB" dirty="0"/>
              <a:t> </a:t>
            </a:r>
            <a:r>
              <a:rPr lang="en-GB" dirty="0" err="1"/>
              <a:t>cho</a:t>
            </a:r>
            <a:r>
              <a:rPr lang="en-GB" dirty="0"/>
              <a:t> </a:t>
            </a:r>
            <a:r>
              <a:rPr lang="en-GB" dirty="0" err="1"/>
              <a:t>việc</a:t>
            </a:r>
            <a:r>
              <a:rPr lang="en-GB" dirty="0"/>
              <a:t> </a:t>
            </a:r>
            <a:r>
              <a:rPr lang="en-GB" dirty="0" err="1"/>
              <a:t>nhập</a:t>
            </a:r>
            <a:r>
              <a:rPr lang="en-GB" dirty="0"/>
              <a:t> </a:t>
            </a:r>
            <a:r>
              <a:rPr lang="en-GB" dirty="0" err="1"/>
              <a:t>liệu</a:t>
            </a:r>
            <a:r>
              <a:rPr lang="en-GB" dirty="0"/>
              <a:t>.</a:t>
            </a:r>
          </a:p>
          <a:p>
            <a:r>
              <a:rPr lang="en-GB" dirty="0"/>
              <a:t>2.   </a:t>
            </a:r>
            <a:r>
              <a:rPr lang="en-GB" dirty="0" err="1"/>
              <a:t>Bước</a:t>
            </a:r>
            <a:r>
              <a:rPr lang="en-GB" dirty="0"/>
              <a:t> 2: </a:t>
            </a:r>
            <a:r>
              <a:rPr lang="en-GB" dirty="0" err="1"/>
              <a:t>Các</a:t>
            </a:r>
            <a:r>
              <a:rPr lang="en-GB" dirty="0"/>
              <a:t> </a:t>
            </a:r>
            <a:r>
              <a:rPr lang="en-GB" dirty="0" err="1"/>
              <a:t>đơn</a:t>
            </a:r>
            <a:r>
              <a:rPr lang="en-GB" dirty="0"/>
              <a:t> </a:t>
            </a:r>
            <a:r>
              <a:rPr lang="en-GB" dirty="0" err="1"/>
              <a:t>vị</a:t>
            </a:r>
            <a:r>
              <a:rPr lang="en-GB" dirty="0"/>
              <a:t> </a:t>
            </a:r>
            <a:r>
              <a:rPr lang="en-GB" dirty="0" err="1"/>
              <a:t>nhập</a:t>
            </a:r>
            <a:r>
              <a:rPr lang="en-GB" dirty="0"/>
              <a:t> </a:t>
            </a:r>
            <a:r>
              <a:rPr lang="en-GB" dirty="0" err="1"/>
              <a:t>dữ</a:t>
            </a:r>
            <a:r>
              <a:rPr lang="en-GB" dirty="0"/>
              <a:t> </a:t>
            </a:r>
            <a:r>
              <a:rPr lang="en-GB" dirty="0" err="1"/>
              <a:t>liệu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dirty="0"/>
              <a:t> </a:t>
            </a:r>
            <a:r>
              <a:rPr lang="en-GB" dirty="0" err="1"/>
              <a:t>mẫu</a:t>
            </a:r>
            <a:r>
              <a:rPr lang="en-GB" dirty="0"/>
              <a:t> </a:t>
            </a:r>
            <a:r>
              <a:rPr lang="en-GB" dirty="0" err="1"/>
              <a:t>báo</a:t>
            </a:r>
            <a:r>
              <a:rPr lang="en-GB" dirty="0"/>
              <a:t> </a:t>
            </a:r>
            <a:r>
              <a:rPr lang="en-GB" dirty="0" err="1"/>
              <a:t>cáo</a:t>
            </a:r>
            <a:r>
              <a:rPr lang="en-GB" dirty="0"/>
              <a:t> </a:t>
            </a:r>
            <a:r>
              <a:rPr lang="en-GB" dirty="0" err="1"/>
              <a:t>đã</a:t>
            </a:r>
            <a:r>
              <a:rPr lang="en-GB" dirty="0"/>
              <a:t> </a:t>
            </a:r>
            <a:r>
              <a:rPr lang="en-GB" dirty="0" err="1"/>
              <a:t>tạo</a:t>
            </a:r>
            <a:r>
              <a:rPr lang="en-GB" dirty="0"/>
              <a:t> </a:t>
            </a:r>
            <a:r>
              <a:rPr lang="en-GB" dirty="0" err="1"/>
              <a:t>lập</a:t>
            </a:r>
            <a:r>
              <a:rPr lang="en-GB" dirty="0"/>
              <a:t> </a:t>
            </a:r>
            <a:r>
              <a:rPr lang="en-GB" dirty="0" err="1"/>
              <a:t>theo</a:t>
            </a:r>
            <a:r>
              <a:rPr lang="en-GB" dirty="0"/>
              <a:t> </a:t>
            </a:r>
            <a:r>
              <a:rPr lang="en-GB" dirty="0" err="1"/>
              <a:t>bước</a:t>
            </a:r>
            <a:r>
              <a:rPr lang="en-GB" dirty="0"/>
              <a:t> 1. </a:t>
            </a:r>
            <a:r>
              <a:rPr lang="en-GB" dirty="0" err="1"/>
              <a:t>Việc</a:t>
            </a:r>
            <a:r>
              <a:rPr lang="en-GB" dirty="0"/>
              <a:t> </a:t>
            </a:r>
            <a:r>
              <a:rPr lang="en-GB" dirty="0" err="1"/>
              <a:t>nhập</a:t>
            </a:r>
            <a:r>
              <a:rPr lang="en-GB" dirty="0"/>
              <a:t> </a:t>
            </a:r>
            <a:r>
              <a:rPr lang="en-GB" dirty="0" err="1"/>
              <a:t>dữ</a:t>
            </a:r>
            <a:r>
              <a:rPr lang="en-GB" dirty="0"/>
              <a:t> </a:t>
            </a:r>
            <a:r>
              <a:rPr lang="en-GB" dirty="0" err="1"/>
              <a:t>liệu</a:t>
            </a:r>
            <a:r>
              <a:rPr lang="en-GB" dirty="0"/>
              <a:t> </a:t>
            </a:r>
            <a:r>
              <a:rPr lang="en-GB" dirty="0" err="1"/>
              <a:t>có</a:t>
            </a:r>
            <a:r>
              <a:rPr lang="en-GB" dirty="0"/>
              <a:t> </a:t>
            </a:r>
            <a:r>
              <a:rPr lang="en-GB" dirty="0" err="1"/>
              <a:t>thể</a:t>
            </a:r>
            <a:r>
              <a:rPr lang="en-GB" dirty="0"/>
              <a:t> </a:t>
            </a:r>
            <a:r>
              <a:rPr lang="en-GB" dirty="0" err="1"/>
              <a:t>thực</a:t>
            </a:r>
            <a:r>
              <a:rPr lang="en-GB" dirty="0"/>
              <a:t> </a:t>
            </a:r>
            <a:r>
              <a:rPr lang="en-GB" dirty="0" err="1"/>
              <a:t>hiện</a:t>
            </a:r>
            <a:r>
              <a:rPr lang="en-GB" dirty="0"/>
              <a:t> </a:t>
            </a:r>
            <a:r>
              <a:rPr lang="en-GB" dirty="0" err="1"/>
              <a:t>theo</a:t>
            </a:r>
            <a:r>
              <a:rPr lang="en-GB" dirty="0"/>
              <a:t> </a:t>
            </a:r>
            <a:r>
              <a:rPr lang="en-GB" dirty="0" err="1"/>
              <a:t>một</a:t>
            </a:r>
            <a:r>
              <a:rPr lang="en-GB" dirty="0"/>
              <a:t> </a:t>
            </a:r>
            <a:r>
              <a:rPr lang="en-GB" dirty="0" err="1"/>
              <a:t>trong</a:t>
            </a:r>
            <a:r>
              <a:rPr lang="en-GB" dirty="0"/>
              <a:t> </a:t>
            </a:r>
            <a:r>
              <a:rPr lang="en-GB" dirty="0" err="1"/>
              <a:t>ba</a:t>
            </a:r>
            <a:r>
              <a:rPr lang="en-GB" dirty="0"/>
              <a:t> </a:t>
            </a:r>
            <a:r>
              <a:rPr lang="en-GB" dirty="0" err="1"/>
              <a:t>phương</a:t>
            </a:r>
            <a:r>
              <a:rPr lang="en-GB" dirty="0"/>
              <a:t> </a:t>
            </a:r>
            <a:r>
              <a:rPr lang="en-GB" dirty="0" err="1"/>
              <a:t>thức</a:t>
            </a:r>
            <a:r>
              <a:rPr lang="en-GB" dirty="0"/>
              <a:t>: </a:t>
            </a:r>
            <a:r>
              <a:rPr lang="en-GB" dirty="0" err="1"/>
              <a:t>nhập</a:t>
            </a:r>
            <a:r>
              <a:rPr lang="en-GB" dirty="0"/>
              <a:t> </a:t>
            </a:r>
            <a:r>
              <a:rPr lang="en-GB" dirty="0" err="1"/>
              <a:t>dữ</a:t>
            </a:r>
            <a:r>
              <a:rPr lang="en-GB" dirty="0"/>
              <a:t> </a:t>
            </a:r>
            <a:r>
              <a:rPr lang="en-GB" dirty="0" err="1"/>
              <a:t>liệu</a:t>
            </a:r>
            <a:r>
              <a:rPr lang="en-GB" dirty="0"/>
              <a:t> </a:t>
            </a:r>
            <a:r>
              <a:rPr lang="en-GB" dirty="0" err="1"/>
              <a:t>trực</a:t>
            </a:r>
            <a:r>
              <a:rPr lang="en-GB" dirty="0"/>
              <a:t> </a:t>
            </a:r>
            <a:r>
              <a:rPr lang="en-GB" dirty="0" err="1"/>
              <a:t>tiếp</a:t>
            </a:r>
            <a:r>
              <a:rPr lang="en-GB" dirty="0"/>
              <a:t> </a:t>
            </a:r>
            <a:r>
              <a:rPr lang="en-GB" dirty="0" err="1"/>
              <a:t>theo</a:t>
            </a:r>
            <a:r>
              <a:rPr lang="en-GB" dirty="0"/>
              <a:t> form, </a:t>
            </a:r>
            <a:r>
              <a:rPr lang="en-GB" dirty="0" err="1"/>
              <a:t>nhập</a:t>
            </a:r>
            <a:r>
              <a:rPr lang="en-GB" dirty="0"/>
              <a:t> </a:t>
            </a:r>
            <a:r>
              <a:rPr lang="en-GB" dirty="0" err="1"/>
              <a:t>từ</a:t>
            </a:r>
            <a:r>
              <a:rPr lang="en-GB" dirty="0"/>
              <a:t> file excel </a:t>
            </a:r>
            <a:r>
              <a:rPr lang="en-GB" dirty="0" err="1"/>
              <a:t>và</a:t>
            </a:r>
            <a:r>
              <a:rPr lang="en-GB" dirty="0"/>
              <a:t> </a:t>
            </a:r>
            <a:r>
              <a:rPr lang="en-GB" dirty="0" err="1"/>
              <a:t>kết</a:t>
            </a:r>
            <a:r>
              <a:rPr lang="en-GB" dirty="0"/>
              <a:t> </a:t>
            </a:r>
            <a:r>
              <a:rPr lang="en-GB" dirty="0" err="1"/>
              <a:t>nối</a:t>
            </a:r>
            <a:r>
              <a:rPr lang="en-GB" dirty="0"/>
              <a:t> </a:t>
            </a:r>
            <a:r>
              <a:rPr lang="en-GB" dirty="0" err="1"/>
              <a:t>trực</a:t>
            </a:r>
            <a:r>
              <a:rPr lang="en-GB" dirty="0"/>
              <a:t> </a:t>
            </a:r>
            <a:r>
              <a:rPr lang="en-GB" dirty="0" err="1"/>
              <a:t>tiếp</a:t>
            </a:r>
            <a:r>
              <a:rPr lang="en-GB" dirty="0"/>
              <a:t> </a:t>
            </a:r>
            <a:r>
              <a:rPr lang="en-GB" dirty="0" err="1"/>
              <a:t>hệ</a:t>
            </a:r>
            <a:r>
              <a:rPr lang="en-GB" dirty="0"/>
              <a:t> </a:t>
            </a:r>
            <a:r>
              <a:rPr lang="en-GB" dirty="0" err="1"/>
              <a:t>thống</a:t>
            </a:r>
            <a:r>
              <a:rPr lang="en-GB" dirty="0"/>
              <a:t> </a:t>
            </a:r>
            <a:r>
              <a:rPr lang="en-GB" dirty="0" err="1"/>
              <a:t>có</a:t>
            </a:r>
            <a:r>
              <a:rPr lang="en-GB" dirty="0"/>
              <a:t> </a:t>
            </a:r>
            <a:r>
              <a:rPr lang="en-GB" dirty="0" err="1"/>
              <a:t>dữ</a:t>
            </a:r>
            <a:r>
              <a:rPr lang="en-GB" dirty="0"/>
              <a:t> </a:t>
            </a:r>
            <a:r>
              <a:rPr lang="en-GB" dirty="0" err="1"/>
              <a:t>liệu</a:t>
            </a:r>
            <a:r>
              <a:rPr lang="en-GB" dirty="0"/>
              <a:t> (</a:t>
            </a:r>
            <a:r>
              <a:rPr lang="en-GB" dirty="0" err="1"/>
              <a:t>cung</a:t>
            </a:r>
            <a:r>
              <a:rPr lang="en-GB" dirty="0"/>
              <a:t> </a:t>
            </a:r>
            <a:r>
              <a:rPr lang="en-GB" dirty="0" err="1"/>
              <a:t>cấp</a:t>
            </a:r>
            <a:r>
              <a:rPr lang="en-GB" dirty="0"/>
              <a:t> API, </a:t>
            </a:r>
            <a:r>
              <a:rPr lang="en-GB" dirty="0" err="1"/>
              <a:t>hoặc</a:t>
            </a:r>
            <a:r>
              <a:rPr lang="en-GB" dirty="0"/>
              <a:t> </a:t>
            </a:r>
            <a:r>
              <a:rPr lang="en-GB" dirty="0" err="1"/>
              <a:t>xây</a:t>
            </a:r>
            <a:r>
              <a:rPr lang="en-GB" dirty="0"/>
              <a:t> </a:t>
            </a:r>
            <a:r>
              <a:rPr lang="en-GB" dirty="0" err="1"/>
              <a:t>dựng</a:t>
            </a:r>
            <a:r>
              <a:rPr lang="en-GB" dirty="0"/>
              <a:t> </a:t>
            </a:r>
            <a:r>
              <a:rPr lang="en-GB" dirty="0" err="1"/>
              <a:t>conector</a:t>
            </a:r>
            <a:r>
              <a:rPr lang="en-GB" dirty="0"/>
              <a:t> </a:t>
            </a:r>
            <a:r>
              <a:rPr lang="en-GB" dirty="0" err="1"/>
              <a:t>để</a:t>
            </a:r>
            <a:r>
              <a:rPr lang="en-GB" dirty="0"/>
              <a:t> </a:t>
            </a:r>
            <a:r>
              <a:rPr lang="en-GB" dirty="0" err="1"/>
              <a:t>lấy</a:t>
            </a:r>
            <a:r>
              <a:rPr lang="en-GB" dirty="0"/>
              <a:t> </a:t>
            </a:r>
            <a:r>
              <a:rPr lang="en-GB" dirty="0" err="1"/>
              <a:t>dữ</a:t>
            </a:r>
            <a:r>
              <a:rPr lang="en-GB" dirty="0"/>
              <a:t> </a:t>
            </a:r>
            <a:r>
              <a:rPr lang="en-GB" dirty="0" err="1"/>
              <a:t>lệu</a:t>
            </a:r>
            <a:r>
              <a:rPr lang="en-GB" dirty="0"/>
              <a:t> </a:t>
            </a:r>
            <a:r>
              <a:rPr lang="en-GB" dirty="0" err="1"/>
              <a:t>về</a:t>
            </a:r>
            <a:r>
              <a:rPr lang="en-GB" dirty="0"/>
              <a:t>), </a:t>
            </a:r>
            <a:r>
              <a:rPr lang="en-GB" dirty="0" err="1"/>
              <a:t>đối</a:t>
            </a:r>
            <a:r>
              <a:rPr lang="en-GB" dirty="0"/>
              <a:t> </a:t>
            </a:r>
            <a:r>
              <a:rPr lang="en-GB" dirty="0" err="1"/>
              <a:t>tượng</a:t>
            </a:r>
            <a:r>
              <a:rPr lang="en-GB" dirty="0"/>
              <a:t> </a:t>
            </a:r>
            <a:r>
              <a:rPr lang="en-GB" dirty="0" err="1"/>
              <a:t>sử</a:t>
            </a:r>
            <a:r>
              <a:rPr lang="en-GB" dirty="0"/>
              <a:t> </a:t>
            </a:r>
            <a:r>
              <a:rPr lang="en-GB" dirty="0" err="1"/>
              <a:t>dụng</a:t>
            </a:r>
            <a:r>
              <a:rPr lang="en-GB" dirty="0"/>
              <a:t> </a:t>
            </a:r>
            <a:r>
              <a:rPr lang="en-GB" dirty="0" err="1"/>
              <a:t>là</a:t>
            </a:r>
            <a:r>
              <a:rPr lang="en-GB" dirty="0"/>
              <a:t>: </a:t>
            </a:r>
            <a:r>
              <a:rPr lang="en-GB" dirty="0" err="1"/>
              <a:t>Các</a:t>
            </a:r>
            <a:r>
              <a:rPr lang="en-GB" dirty="0"/>
              <a:t> </a:t>
            </a:r>
            <a:r>
              <a:rPr lang="en-GB" dirty="0" err="1"/>
              <a:t>cơ</a:t>
            </a:r>
            <a:r>
              <a:rPr lang="en-GB" dirty="0"/>
              <a:t> </a:t>
            </a:r>
            <a:r>
              <a:rPr lang="en-GB" dirty="0" err="1"/>
              <a:t>quan</a:t>
            </a:r>
            <a:r>
              <a:rPr lang="en-GB" dirty="0"/>
              <a:t>, </a:t>
            </a:r>
            <a:r>
              <a:rPr lang="en-GB" dirty="0" err="1"/>
              <a:t>đơn</a:t>
            </a:r>
            <a:r>
              <a:rPr lang="en-GB" dirty="0"/>
              <a:t> </a:t>
            </a:r>
            <a:r>
              <a:rPr lang="en-GB" dirty="0" err="1"/>
              <a:t>vị</a:t>
            </a:r>
            <a:r>
              <a:rPr lang="en-GB" dirty="0"/>
              <a:t> </a:t>
            </a:r>
            <a:r>
              <a:rPr lang="en-GB" dirty="0" err="1"/>
              <a:t>thuộc</a:t>
            </a:r>
            <a:r>
              <a:rPr lang="en-GB" dirty="0"/>
              <a:t> </a:t>
            </a:r>
            <a:r>
              <a:rPr lang="en-GB" dirty="0" err="1"/>
              <a:t>Bộ</a:t>
            </a:r>
            <a:r>
              <a:rPr lang="en-GB" dirty="0"/>
              <a:t>; </a:t>
            </a:r>
            <a:r>
              <a:rPr lang="en-GB" dirty="0" err="1"/>
              <a:t>Các</a:t>
            </a:r>
            <a:r>
              <a:rPr lang="en-GB" dirty="0"/>
              <a:t> </a:t>
            </a:r>
            <a:r>
              <a:rPr lang="en-GB" dirty="0" err="1"/>
              <a:t>tổ</a:t>
            </a:r>
            <a:r>
              <a:rPr lang="en-GB" dirty="0"/>
              <a:t> </a:t>
            </a:r>
            <a:r>
              <a:rPr lang="en-GB" dirty="0" err="1"/>
              <a:t>chức</a:t>
            </a:r>
            <a:r>
              <a:rPr lang="en-GB" dirty="0"/>
              <a:t>, </a:t>
            </a:r>
            <a:r>
              <a:rPr lang="en-GB" dirty="0" err="1"/>
              <a:t>doanh</a:t>
            </a:r>
            <a:r>
              <a:rPr lang="en-GB" dirty="0"/>
              <a:t> </a:t>
            </a:r>
            <a:r>
              <a:rPr lang="en-GB" dirty="0" err="1"/>
              <a:t>nghiệp</a:t>
            </a:r>
            <a:r>
              <a:rPr lang="en-GB" dirty="0"/>
              <a:t> </a:t>
            </a:r>
            <a:r>
              <a:rPr lang="en-GB" dirty="0" err="1"/>
              <a:t>trong</a:t>
            </a:r>
            <a:r>
              <a:rPr lang="en-GB" dirty="0"/>
              <a:t> </a:t>
            </a:r>
            <a:r>
              <a:rPr lang="en-GB" dirty="0" err="1"/>
              <a:t>phạm</a:t>
            </a:r>
            <a:r>
              <a:rPr lang="en-GB" dirty="0"/>
              <a:t> vi quản </a:t>
            </a:r>
            <a:r>
              <a:rPr lang="en-GB" dirty="0" err="1"/>
              <a:t>lý</a:t>
            </a:r>
            <a:r>
              <a:rPr lang="en-GB" dirty="0"/>
              <a:t>.</a:t>
            </a:r>
          </a:p>
          <a:p>
            <a:pPr marL="0" indent="0">
              <a:buFontTx/>
              <a:buNone/>
            </a:pPr>
            <a:r>
              <a:rPr lang="en-GB" dirty="0"/>
              <a:t>3. </a:t>
            </a:r>
            <a:r>
              <a:rPr lang="en-GB" dirty="0" err="1"/>
              <a:t>Bước</a:t>
            </a:r>
            <a:r>
              <a:rPr lang="en-GB" dirty="0"/>
              <a:t> 3: </a:t>
            </a:r>
            <a:r>
              <a:rPr lang="en-GB" dirty="0" err="1"/>
              <a:t>Dữ</a:t>
            </a:r>
            <a:r>
              <a:rPr lang="en-GB" dirty="0"/>
              <a:t> </a:t>
            </a:r>
            <a:r>
              <a:rPr lang="en-GB" dirty="0" err="1"/>
              <a:t>liệu</a:t>
            </a:r>
            <a:r>
              <a:rPr lang="en-GB" dirty="0"/>
              <a:t> </a:t>
            </a:r>
            <a:r>
              <a:rPr lang="en-GB" dirty="0" err="1"/>
              <a:t>nhập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dirty="0"/>
              <a:t> </a:t>
            </a:r>
            <a:r>
              <a:rPr lang="en-GB" dirty="0" err="1"/>
              <a:t>sẽ</a:t>
            </a:r>
            <a:r>
              <a:rPr lang="en-GB" dirty="0"/>
              <a:t> </a:t>
            </a:r>
            <a:r>
              <a:rPr lang="en-GB" dirty="0" err="1"/>
              <a:t>được</a:t>
            </a:r>
            <a:r>
              <a:rPr lang="en-GB" dirty="0"/>
              <a:t> </a:t>
            </a:r>
            <a:r>
              <a:rPr lang="en-GB" dirty="0" err="1"/>
              <a:t>lưu</a:t>
            </a:r>
            <a:r>
              <a:rPr lang="en-GB" dirty="0"/>
              <a:t> </a:t>
            </a:r>
            <a:r>
              <a:rPr lang="en-GB" dirty="0" err="1"/>
              <a:t>trữ</a:t>
            </a:r>
            <a:r>
              <a:rPr lang="en-GB" dirty="0"/>
              <a:t> </a:t>
            </a:r>
            <a:r>
              <a:rPr lang="en-GB" dirty="0" err="1"/>
              <a:t>và</a:t>
            </a:r>
            <a:r>
              <a:rPr lang="en-GB" dirty="0"/>
              <a:t> </a:t>
            </a:r>
            <a:r>
              <a:rPr lang="en-GB" dirty="0" err="1"/>
              <a:t>chờ</a:t>
            </a:r>
            <a:r>
              <a:rPr lang="en-GB" dirty="0"/>
              <a:t> </a:t>
            </a:r>
            <a:r>
              <a:rPr lang="en-GB" dirty="0" err="1"/>
              <a:t>phê</a:t>
            </a:r>
            <a:r>
              <a:rPr lang="en-GB" dirty="0"/>
              <a:t> </a:t>
            </a:r>
            <a:r>
              <a:rPr lang="en-GB" dirty="0" err="1"/>
              <a:t>duyệt</a:t>
            </a:r>
            <a:r>
              <a:rPr lang="en-GB" dirty="0"/>
              <a:t> </a:t>
            </a:r>
            <a:r>
              <a:rPr lang="en-GB" dirty="0" err="1"/>
              <a:t>trước</a:t>
            </a:r>
            <a:r>
              <a:rPr lang="en-GB" dirty="0"/>
              <a:t> </a:t>
            </a:r>
            <a:r>
              <a:rPr lang="en-GB" dirty="0" err="1"/>
              <a:t>khi</a:t>
            </a:r>
            <a:r>
              <a:rPr lang="en-GB" dirty="0"/>
              <a:t> </a:t>
            </a:r>
            <a:r>
              <a:rPr lang="en-GB" dirty="0" err="1"/>
              <a:t>có</a:t>
            </a:r>
            <a:r>
              <a:rPr lang="en-GB" dirty="0"/>
              <a:t> </a:t>
            </a:r>
            <a:r>
              <a:rPr lang="en-GB" dirty="0" err="1"/>
              <a:t>thể</a:t>
            </a:r>
            <a:r>
              <a:rPr lang="en-GB" dirty="0"/>
              <a:t> </a:t>
            </a:r>
            <a:r>
              <a:rPr lang="en-GB" dirty="0" err="1"/>
              <a:t>sử</a:t>
            </a:r>
            <a:r>
              <a:rPr lang="en-GB" dirty="0"/>
              <a:t> </a:t>
            </a:r>
            <a:r>
              <a:rPr lang="en-GB" dirty="0" err="1"/>
              <a:t>dụng</a:t>
            </a:r>
            <a:r>
              <a:rPr lang="en-GB" dirty="0"/>
              <a:t> </a:t>
            </a:r>
            <a:r>
              <a:rPr lang="en-GB" dirty="0" err="1"/>
              <a:t>cho</a:t>
            </a:r>
            <a:r>
              <a:rPr lang="en-GB" dirty="0"/>
              <a:t> </a:t>
            </a:r>
            <a:r>
              <a:rPr lang="en-GB" dirty="0" err="1"/>
              <a:t>các</a:t>
            </a:r>
            <a:r>
              <a:rPr lang="en-GB" dirty="0"/>
              <a:t> </a:t>
            </a:r>
            <a:r>
              <a:rPr lang="en-GB" dirty="0" err="1"/>
              <a:t>bước</a:t>
            </a:r>
            <a:r>
              <a:rPr lang="en-GB" dirty="0"/>
              <a:t> </a:t>
            </a:r>
            <a:r>
              <a:rPr lang="en-GB" dirty="0" err="1"/>
              <a:t>tiếp</a:t>
            </a:r>
            <a:r>
              <a:rPr lang="en-GB" dirty="0"/>
              <a:t> </a:t>
            </a:r>
            <a:r>
              <a:rPr lang="en-GB" dirty="0" err="1"/>
              <a:t>theo</a:t>
            </a:r>
            <a:endParaRPr lang="en-GB" dirty="0"/>
          </a:p>
          <a:p>
            <a:pPr marL="0" indent="0">
              <a:buFontTx/>
              <a:buNone/>
            </a:pPr>
            <a:r>
              <a:rPr lang="en-GB" dirty="0"/>
              <a:t>4. </a:t>
            </a:r>
            <a:r>
              <a:rPr lang="en-GB" dirty="0" err="1"/>
              <a:t>Bước</a:t>
            </a:r>
            <a:r>
              <a:rPr lang="en-GB" dirty="0"/>
              <a:t> 4: </a:t>
            </a:r>
            <a:r>
              <a:rPr lang="en-GB" dirty="0" err="1"/>
              <a:t>Đơn</a:t>
            </a:r>
            <a:r>
              <a:rPr lang="en-GB" dirty="0"/>
              <a:t> </a:t>
            </a:r>
            <a:r>
              <a:rPr lang="en-GB" dirty="0" err="1"/>
              <a:t>vị</a:t>
            </a:r>
            <a:r>
              <a:rPr lang="en-GB" dirty="0"/>
              <a:t> </a:t>
            </a:r>
            <a:r>
              <a:rPr lang="en-GB" dirty="0" err="1"/>
              <a:t>có</a:t>
            </a:r>
            <a:r>
              <a:rPr lang="en-GB" dirty="0"/>
              <a:t> </a:t>
            </a:r>
            <a:r>
              <a:rPr lang="en-GB" dirty="0" err="1"/>
              <a:t>thể</a:t>
            </a:r>
            <a:r>
              <a:rPr lang="en-GB" dirty="0"/>
              <a:t> </a:t>
            </a:r>
            <a:r>
              <a:rPr lang="en-GB" dirty="0" err="1"/>
              <a:t>định</a:t>
            </a:r>
            <a:r>
              <a:rPr lang="en-GB" dirty="0"/>
              <a:t> </a:t>
            </a:r>
            <a:r>
              <a:rPr lang="en-GB" dirty="0" err="1"/>
              <a:t>nghĩa</a:t>
            </a:r>
            <a:r>
              <a:rPr lang="en-GB" dirty="0"/>
              <a:t>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các</a:t>
            </a:r>
            <a:r>
              <a:rPr lang="en-GB" dirty="0"/>
              <a:t> </a:t>
            </a:r>
            <a:r>
              <a:rPr lang="en-GB" dirty="0" err="1"/>
              <a:t>mức</a:t>
            </a:r>
            <a:r>
              <a:rPr lang="en-GB" dirty="0"/>
              <a:t> </a:t>
            </a:r>
            <a:r>
              <a:rPr lang="en-GB" dirty="0" err="1"/>
              <a:t>chỉ</a:t>
            </a:r>
            <a:r>
              <a:rPr lang="en-GB" dirty="0"/>
              <a:t> </a:t>
            </a:r>
            <a:r>
              <a:rPr lang="en-GB" dirty="0" err="1"/>
              <a:t>tiêu</a:t>
            </a:r>
            <a:r>
              <a:rPr lang="en-GB" dirty="0"/>
              <a:t> </a:t>
            </a:r>
            <a:r>
              <a:rPr lang="en-GB" dirty="0" err="1"/>
              <a:t>cho</a:t>
            </a:r>
            <a:r>
              <a:rPr lang="en-GB" dirty="0"/>
              <a:t> </a:t>
            </a:r>
            <a:r>
              <a:rPr lang="en-GB" dirty="0" err="1"/>
              <a:t>từng</a:t>
            </a:r>
            <a:r>
              <a:rPr lang="en-GB" dirty="0"/>
              <a:t> </a:t>
            </a:r>
            <a:r>
              <a:rPr lang="en-GB" dirty="0" err="1"/>
              <a:t>dữ</a:t>
            </a:r>
            <a:r>
              <a:rPr lang="en-GB" dirty="0"/>
              <a:t> </a:t>
            </a:r>
            <a:r>
              <a:rPr lang="en-GB" dirty="0" err="1"/>
              <a:t>liệu</a:t>
            </a:r>
            <a:r>
              <a:rPr lang="en-GB" dirty="0"/>
              <a:t> </a:t>
            </a:r>
            <a:r>
              <a:rPr lang="en-GB" dirty="0" err="1"/>
              <a:t>khác</a:t>
            </a:r>
            <a:r>
              <a:rPr lang="en-GB" dirty="0"/>
              <a:t> </a:t>
            </a:r>
            <a:r>
              <a:rPr lang="en-GB" dirty="0" err="1"/>
              <a:t>nhau</a:t>
            </a:r>
            <a:r>
              <a:rPr lang="en-GB" dirty="0"/>
              <a:t>, </a:t>
            </a:r>
            <a:r>
              <a:rPr lang="en-GB" dirty="0" err="1"/>
              <a:t>phục</a:t>
            </a:r>
            <a:r>
              <a:rPr lang="en-GB" dirty="0"/>
              <a:t> </a:t>
            </a:r>
            <a:r>
              <a:rPr lang="en-GB" dirty="0" err="1"/>
              <a:t>vụ</a:t>
            </a:r>
            <a:r>
              <a:rPr lang="en-GB" dirty="0"/>
              <a:t> </a:t>
            </a:r>
            <a:r>
              <a:rPr lang="en-GB" dirty="0" err="1"/>
              <a:t>cho</a:t>
            </a:r>
            <a:r>
              <a:rPr lang="en-GB" dirty="0"/>
              <a:t> </a:t>
            </a:r>
            <a:r>
              <a:rPr lang="en-GB" dirty="0" err="1"/>
              <a:t>việc</a:t>
            </a:r>
            <a:r>
              <a:rPr lang="en-GB" dirty="0"/>
              <a:t> </a:t>
            </a:r>
            <a:r>
              <a:rPr lang="en-GB" dirty="0" err="1"/>
              <a:t>cảnh</a:t>
            </a:r>
            <a:r>
              <a:rPr lang="en-GB" dirty="0"/>
              <a:t> </a:t>
            </a:r>
            <a:r>
              <a:rPr lang="en-GB" dirty="0" err="1"/>
              <a:t>báo</a:t>
            </a:r>
            <a:r>
              <a:rPr lang="en-GB" dirty="0"/>
              <a:t>, </a:t>
            </a:r>
            <a:r>
              <a:rPr lang="en-GB" dirty="0" err="1"/>
              <a:t>phát</a:t>
            </a:r>
            <a:r>
              <a:rPr lang="en-GB" dirty="0"/>
              <a:t> </a:t>
            </a:r>
            <a:r>
              <a:rPr lang="en-GB" dirty="0" err="1"/>
              <a:t>hiện</a:t>
            </a:r>
            <a:r>
              <a:rPr lang="en-GB" dirty="0"/>
              <a:t> </a:t>
            </a:r>
            <a:r>
              <a:rPr lang="en-GB" dirty="0" err="1"/>
              <a:t>bất</a:t>
            </a:r>
            <a:r>
              <a:rPr lang="en-GB" dirty="0"/>
              <a:t> </a:t>
            </a:r>
            <a:r>
              <a:rPr lang="en-GB" dirty="0" err="1"/>
              <a:t>thường</a:t>
            </a:r>
            <a:r>
              <a:rPr lang="en-GB" dirty="0"/>
              <a:t>. (</a:t>
            </a:r>
            <a:r>
              <a:rPr lang="en-GB" dirty="0" err="1"/>
              <a:t>chỉ</a:t>
            </a:r>
            <a:r>
              <a:rPr lang="en-GB" dirty="0"/>
              <a:t> </a:t>
            </a:r>
            <a:r>
              <a:rPr lang="en-GB" dirty="0" err="1"/>
              <a:t>tiêu</a:t>
            </a:r>
            <a:r>
              <a:rPr lang="en-GB" dirty="0"/>
              <a:t> </a:t>
            </a:r>
            <a:r>
              <a:rPr lang="en-GB" dirty="0" err="1"/>
              <a:t>là</a:t>
            </a:r>
            <a:r>
              <a:rPr lang="en-GB" dirty="0"/>
              <a:t> </a:t>
            </a:r>
            <a:r>
              <a:rPr lang="en-GB" dirty="0" err="1"/>
              <a:t>một</a:t>
            </a:r>
            <a:r>
              <a:rPr lang="en-GB" dirty="0"/>
              <a:t> </a:t>
            </a:r>
            <a:r>
              <a:rPr lang="en-GB" dirty="0" err="1"/>
              <a:t>giá</a:t>
            </a:r>
            <a:r>
              <a:rPr lang="en-GB" dirty="0"/>
              <a:t> </a:t>
            </a:r>
            <a:r>
              <a:rPr lang="en-GB" dirty="0" err="1"/>
              <a:t>trịnh</a:t>
            </a:r>
            <a:r>
              <a:rPr lang="en-GB" dirty="0"/>
              <a:t> </a:t>
            </a:r>
            <a:r>
              <a:rPr lang="vi-VN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cs typeface="Sarabun" panose="00000500000000000000" pitchFamily="2" charset="-34"/>
              </a:rPr>
              <a:t>quy </a:t>
            </a:r>
            <a:r>
              <a:rPr lang="vi-VN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cs typeface="Sarabun" panose="00000500000000000000" pitchFamily="2" charset="-34"/>
              </a:rPr>
              <a:t>định</a:t>
            </a:r>
            <a:r>
              <a:rPr lang="vi-VN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cs typeface="Sarabun" panose="00000500000000000000" pitchFamily="2" charset="-34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cs typeface="Sarabun" panose="00000500000000000000" pitchFamily="2" charset="-34"/>
              </a:rPr>
              <a:t>mức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cs typeface="Sarabun" panose="00000500000000000000" pitchFamily="2" charset="-34"/>
              </a:rPr>
              <a:t> </a:t>
            </a:r>
            <a:r>
              <a:rPr lang="vi-VN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cs typeface="Sarabun" panose="00000500000000000000" pitchFamily="2" charset="-34"/>
              </a:rPr>
              <a:t>phải</a:t>
            </a:r>
            <a:r>
              <a:rPr lang="vi-VN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cs typeface="Sarabun" panose="00000500000000000000" pitchFamily="2" charset="-34"/>
              </a:rPr>
              <a:t> </a:t>
            </a:r>
            <a:r>
              <a:rPr lang="vi-VN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cs typeface="Sarabun" panose="00000500000000000000" pitchFamily="2" charset="-34"/>
              </a:rPr>
              <a:t>đạt</a:t>
            </a:r>
            <a:r>
              <a:rPr lang="vi-VN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cs typeface="Sarabun" panose="00000500000000000000" pitchFamily="2" charset="-34"/>
              </a:rPr>
              <a:t> </a:t>
            </a:r>
            <a:r>
              <a:rPr lang="vi-VN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cs typeface="Sarabun" panose="00000500000000000000" pitchFamily="2" charset="-34"/>
              </a:rPr>
              <a:t>tới</a:t>
            </a:r>
            <a:r>
              <a:rPr lang="vi-VN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cs typeface="Sarabun" panose="00000500000000000000" pitchFamily="2" charset="-34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cs typeface="Sarabun" panose="00000500000000000000" pitchFamily="2" charset="-34"/>
              </a:rPr>
              <a:t>cho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cs typeface="Sarabun" panose="00000500000000000000" pitchFamily="2" charset="-34"/>
              </a:rPr>
              <a:t> 1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cs typeface="Sarabun" panose="00000500000000000000" pitchFamily="2" charset="-34"/>
              </a:rPr>
              <a:t>loại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cs typeface="Sarabun" panose="00000500000000000000" pitchFamily="2" charset="-34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cs typeface="Sarabun" panose="00000500000000000000" pitchFamily="2" charset="-34"/>
              </a:rPr>
              <a:t>số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cs typeface="Sarabun" panose="00000500000000000000" pitchFamily="2" charset="-34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cs typeface="Sarabun" panose="00000500000000000000" pitchFamily="2" charset="-34"/>
              </a:rPr>
              <a:t>liệu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cs typeface="Sarabun" panose="00000500000000000000" pitchFamily="2" charset="-34"/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cs typeface="Sarabun" panose="00000500000000000000" pitchFamily="2" charset="-34"/>
              </a:rPr>
              <a:t>ví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cs typeface="Sarabun" panose="00000500000000000000" pitchFamily="2" charset="-34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cs typeface="Sarabun" panose="00000500000000000000" pitchFamily="2" charset="-34"/>
              </a:rPr>
              <a:t>dụ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cs typeface="Sarabun" panose="00000500000000000000" pitchFamily="2" charset="-34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cs typeface="Sarabun" panose="00000500000000000000" pitchFamily="2" charset="-34"/>
              </a:rPr>
              <a:t>như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cs typeface="Sarabun" panose="00000500000000000000" pitchFamily="2" charset="-34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cs typeface="Sarabun" panose="00000500000000000000" pitchFamily="2" charset="-34"/>
              </a:rPr>
              <a:t>chỉ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cs typeface="Sarabun" panose="00000500000000000000" pitchFamily="2" charset="-34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cs typeface="Sarabun" panose="00000500000000000000" pitchFamily="2" charset="-34"/>
              </a:rPr>
              <a:t>tiêu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cs typeface="Sarabun" panose="00000500000000000000" pitchFamily="2" charset="-34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cs typeface="Sarabun" panose="00000500000000000000" pitchFamily="2" charset="-34"/>
              </a:rPr>
              <a:t>tăng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cs typeface="Sarabun" panose="00000500000000000000" pitchFamily="2" charset="-34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cs typeface="Sarabun" panose="00000500000000000000" pitchFamily="2" charset="-34"/>
              </a:rPr>
              <a:t>trưởng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cs typeface="Sarabun" panose="00000500000000000000" pitchFamily="2" charset="-34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cs typeface="Sarabun" panose="00000500000000000000" pitchFamily="2" charset="-34"/>
              </a:rPr>
              <a:t>điện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cs typeface="Sarabun" panose="00000500000000000000" pitchFamily="2" charset="-34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cs typeface="Sarabun" panose="00000500000000000000" pitchFamily="2" charset="-34"/>
              </a:rPr>
              <a:t>thoại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cs typeface="Sarabun" panose="00000500000000000000" pitchFamily="2" charset="-34"/>
              </a:rPr>
              <a:t> 4G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cs typeface="Sarabun" panose="00000500000000000000" pitchFamily="2" charset="-34"/>
              </a:rPr>
              <a:t>là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cs typeface="Sarabun" panose="00000500000000000000" pitchFamily="2" charset="-34"/>
              </a:rPr>
              <a:t> 5%)</a:t>
            </a:r>
            <a:endParaRPr lang="en-GB" dirty="0"/>
          </a:p>
          <a:p>
            <a:pPr marL="0" indent="0">
              <a:buFontTx/>
              <a:buNone/>
            </a:pPr>
            <a:r>
              <a:rPr lang="en-GB" dirty="0"/>
              <a:t>5. </a:t>
            </a:r>
            <a:r>
              <a:rPr lang="en-GB" dirty="0" err="1"/>
              <a:t>Bước</a:t>
            </a:r>
            <a:r>
              <a:rPr lang="en-GB" dirty="0"/>
              <a:t> 5: </a:t>
            </a:r>
            <a:r>
              <a:rPr lang="en-GB" dirty="0" err="1"/>
              <a:t>Tổng</a:t>
            </a:r>
            <a:r>
              <a:rPr lang="en-GB" dirty="0"/>
              <a:t> </a:t>
            </a:r>
            <a:r>
              <a:rPr lang="en-GB" dirty="0" err="1"/>
              <a:t>hợp</a:t>
            </a:r>
            <a:r>
              <a:rPr lang="en-GB" dirty="0"/>
              <a:t> </a:t>
            </a:r>
            <a:r>
              <a:rPr lang="en-GB" dirty="0" err="1"/>
              <a:t>chỉ</a:t>
            </a:r>
            <a:r>
              <a:rPr lang="en-GB" dirty="0"/>
              <a:t> </a:t>
            </a:r>
            <a:r>
              <a:rPr lang="en-GB" dirty="0" err="1"/>
              <a:t>tiêu</a:t>
            </a:r>
            <a:r>
              <a:rPr lang="en-GB" dirty="0"/>
              <a:t> </a:t>
            </a:r>
            <a:r>
              <a:rPr lang="en-GB" dirty="0" err="1"/>
              <a:t>là</a:t>
            </a:r>
            <a:r>
              <a:rPr lang="en-GB" dirty="0"/>
              <a:t> </a:t>
            </a:r>
            <a:r>
              <a:rPr lang="vi-VN" dirty="0" err="1"/>
              <a:t>bước</a:t>
            </a:r>
            <a:r>
              <a:rPr lang="vi-VN" dirty="0"/>
              <a:t> chuyên viên khai </a:t>
            </a:r>
            <a:r>
              <a:rPr lang="vi-VN" dirty="0" err="1"/>
              <a:t>báo</a:t>
            </a:r>
            <a:r>
              <a:rPr lang="vi-VN" dirty="0"/>
              <a:t> công </a:t>
            </a:r>
            <a:r>
              <a:rPr lang="vi-VN" dirty="0" err="1"/>
              <a:t>thức</a:t>
            </a:r>
            <a:r>
              <a:rPr lang="vi-VN" dirty="0"/>
              <a:t> </a:t>
            </a:r>
            <a:r>
              <a:rPr lang="vi-VN" dirty="0" err="1"/>
              <a:t>tính</a:t>
            </a:r>
            <a:r>
              <a:rPr lang="vi-VN" dirty="0"/>
              <a:t> </a:t>
            </a:r>
            <a:r>
              <a:rPr lang="vi-VN" dirty="0" err="1"/>
              <a:t>toán</a:t>
            </a:r>
            <a:r>
              <a:rPr lang="vi-VN" dirty="0"/>
              <a:t>, </a:t>
            </a:r>
            <a:r>
              <a:rPr lang="vi-VN" dirty="0" err="1"/>
              <a:t>kết</a:t>
            </a:r>
            <a:r>
              <a:rPr lang="vi-VN" dirty="0"/>
              <a:t> </a:t>
            </a:r>
            <a:r>
              <a:rPr lang="vi-VN" dirty="0" err="1"/>
              <a:t>hợp</a:t>
            </a:r>
            <a:r>
              <a:rPr lang="vi-VN" dirty="0"/>
              <a:t> </a:t>
            </a:r>
            <a:r>
              <a:rPr lang="vi-VN" dirty="0" err="1"/>
              <a:t>dữ</a:t>
            </a:r>
            <a:r>
              <a:rPr lang="vi-VN" dirty="0"/>
              <a:t> </a:t>
            </a:r>
            <a:r>
              <a:rPr lang="vi-VN" dirty="0" err="1"/>
              <a:t>liệu</a:t>
            </a:r>
            <a:r>
              <a:rPr lang="vi-VN" dirty="0"/>
              <a:t> </a:t>
            </a:r>
            <a:r>
              <a:rPr lang="vi-VN" dirty="0" err="1"/>
              <a:t>từ</a:t>
            </a:r>
            <a:r>
              <a:rPr lang="vi-VN" dirty="0"/>
              <a:t> </a:t>
            </a:r>
            <a:r>
              <a:rPr lang="vi-VN" dirty="0" err="1"/>
              <a:t>các</a:t>
            </a:r>
            <a:r>
              <a:rPr lang="vi-VN" dirty="0"/>
              <a:t> </a:t>
            </a:r>
            <a:r>
              <a:rPr lang="vi-VN" dirty="0" err="1"/>
              <a:t>nguồn</a:t>
            </a:r>
            <a:r>
              <a:rPr lang="vi-VN" dirty="0"/>
              <a:t> </a:t>
            </a:r>
            <a:r>
              <a:rPr lang="vi-VN" dirty="0" err="1"/>
              <a:t>dữ</a:t>
            </a:r>
            <a:r>
              <a:rPr lang="vi-VN" dirty="0"/>
              <a:t> </a:t>
            </a:r>
            <a:r>
              <a:rPr lang="vi-VN" dirty="0" err="1"/>
              <a:t>liệu</a:t>
            </a:r>
            <a:r>
              <a:rPr lang="vi-VN" dirty="0"/>
              <a:t> (</a:t>
            </a:r>
            <a:r>
              <a:rPr lang="vi-VN" dirty="0" err="1"/>
              <a:t>báo</a:t>
            </a:r>
            <a:r>
              <a:rPr lang="vi-VN" dirty="0"/>
              <a:t> </a:t>
            </a:r>
            <a:r>
              <a:rPr lang="vi-VN" dirty="0" err="1"/>
              <a:t>cáo</a:t>
            </a:r>
            <a:r>
              <a:rPr lang="vi-VN" dirty="0"/>
              <a:t>, </a:t>
            </a:r>
            <a:r>
              <a:rPr lang="vi-VN" dirty="0" err="1"/>
              <a:t>csdl</a:t>
            </a:r>
            <a:r>
              <a:rPr lang="vi-VN" dirty="0"/>
              <a:t> chuyên </a:t>
            </a:r>
            <a:r>
              <a:rPr lang="vi-VN" dirty="0" err="1"/>
              <a:t>ngành</a:t>
            </a:r>
            <a:r>
              <a:rPr lang="vi-VN" dirty="0"/>
              <a:t>) cho ch</a:t>
            </a:r>
            <a:r>
              <a:rPr lang="en-GB" dirty="0"/>
              <a:t>ỉ</a:t>
            </a:r>
            <a:r>
              <a:rPr lang="vi-VN" dirty="0"/>
              <a:t> tiêu</a:t>
            </a:r>
            <a:r>
              <a:rPr lang="en-GB" dirty="0"/>
              <a:t> </a:t>
            </a:r>
            <a:r>
              <a:rPr lang="en-GB" dirty="0" err="1"/>
              <a:t>để</a:t>
            </a:r>
            <a:r>
              <a:rPr lang="en-GB" dirty="0"/>
              <a:t> </a:t>
            </a:r>
            <a:r>
              <a:rPr lang="en-GB" dirty="0" err="1"/>
              <a:t>tạo</a:t>
            </a:r>
            <a:r>
              <a:rPr lang="en-GB" dirty="0"/>
              <a:t>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một</a:t>
            </a:r>
            <a:r>
              <a:rPr lang="en-GB" dirty="0"/>
              <a:t> </a:t>
            </a:r>
            <a:r>
              <a:rPr lang="en-GB" dirty="0" err="1"/>
              <a:t>bảng</a:t>
            </a:r>
            <a:r>
              <a:rPr lang="en-GB" dirty="0"/>
              <a:t> </a:t>
            </a:r>
            <a:r>
              <a:rPr lang="en-GB" dirty="0" err="1"/>
              <a:t>dữ</a:t>
            </a:r>
            <a:r>
              <a:rPr lang="en-GB" dirty="0"/>
              <a:t> </a:t>
            </a:r>
            <a:r>
              <a:rPr lang="en-GB" dirty="0" err="1"/>
              <a:t>liệu</a:t>
            </a:r>
            <a:r>
              <a:rPr lang="en-GB" dirty="0"/>
              <a:t> </a:t>
            </a:r>
            <a:r>
              <a:rPr lang="en-GB" dirty="0" err="1"/>
              <a:t>tổng</a:t>
            </a:r>
            <a:r>
              <a:rPr lang="en-GB" dirty="0"/>
              <a:t> </a:t>
            </a:r>
            <a:r>
              <a:rPr lang="en-GB" dirty="0" err="1"/>
              <a:t>hợp</a:t>
            </a:r>
            <a:r>
              <a:rPr lang="en-GB" dirty="0"/>
              <a:t> </a:t>
            </a:r>
            <a:r>
              <a:rPr lang="en-GB" dirty="0" err="1"/>
              <a:t>phục</a:t>
            </a:r>
            <a:r>
              <a:rPr lang="en-GB" dirty="0"/>
              <a:t> </a:t>
            </a:r>
            <a:r>
              <a:rPr lang="en-GB" dirty="0" err="1"/>
              <a:t>vụ</a:t>
            </a:r>
            <a:r>
              <a:rPr lang="en-GB" dirty="0"/>
              <a:t> </a:t>
            </a:r>
            <a:r>
              <a:rPr lang="en-GB" dirty="0" err="1"/>
              <a:t>việc</a:t>
            </a:r>
            <a:r>
              <a:rPr lang="en-GB" dirty="0"/>
              <a:t> </a:t>
            </a:r>
            <a:r>
              <a:rPr lang="en-GB" dirty="0" err="1"/>
              <a:t>vẽ</a:t>
            </a:r>
            <a:r>
              <a:rPr lang="en-GB" dirty="0"/>
              <a:t> </a:t>
            </a:r>
            <a:r>
              <a:rPr lang="en-GB" dirty="0" err="1"/>
              <a:t>các</a:t>
            </a:r>
            <a:r>
              <a:rPr lang="en-GB" dirty="0"/>
              <a:t> </a:t>
            </a:r>
            <a:r>
              <a:rPr lang="en-GB" dirty="0" err="1"/>
              <a:t>biểu</a:t>
            </a:r>
            <a:r>
              <a:rPr lang="en-GB" dirty="0"/>
              <a:t> </a:t>
            </a:r>
            <a:r>
              <a:rPr lang="en-GB" dirty="0" err="1"/>
              <a:t>đồ</a:t>
            </a:r>
            <a:r>
              <a:rPr lang="en-GB" dirty="0"/>
              <a:t>, </a:t>
            </a:r>
            <a:r>
              <a:rPr lang="en-GB" dirty="0" err="1"/>
              <a:t>hiển</a:t>
            </a:r>
            <a:r>
              <a:rPr lang="en-GB" dirty="0"/>
              <a:t> </a:t>
            </a:r>
            <a:r>
              <a:rPr lang="en-GB" dirty="0" err="1"/>
              <a:t>thị</a:t>
            </a:r>
            <a:r>
              <a:rPr lang="en-GB" dirty="0"/>
              <a:t> </a:t>
            </a:r>
            <a:r>
              <a:rPr lang="en-GB" dirty="0" err="1"/>
              <a:t>trực</a:t>
            </a:r>
            <a:r>
              <a:rPr lang="en-GB" dirty="0"/>
              <a:t> </a:t>
            </a:r>
            <a:r>
              <a:rPr lang="en-GB" dirty="0" err="1"/>
              <a:t>quan</a:t>
            </a:r>
            <a:r>
              <a:rPr lang="en-GB" dirty="0"/>
              <a:t> </a:t>
            </a:r>
            <a:r>
              <a:rPr lang="en-GB" dirty="0" err="1"/>
              <a:t>hóa</a:t>
            </a:r>
            <a:r>
              <a:rPr lang="en-GB" dirty="0"/>
              <a:t> </a:t>
            </a:r>
            <a:r>
              <a:rPr lang="en-GB" dirty="0" err="1"/>
              <a:t>cho</a:t>
            </a:r>
            <a:r>
              <a:rPr lang="en-GB" dirty="0"/>
              <a:t> </a:t>
            </a:r>
            <a:r>
              <a:rPr lang="en-GB" dirty="0" err="1"/>
              <a:t>công</a:t>
            </a:r>
            <a:r>
              <a:rPr lang="en-GB" dirty="0"/>
              <a:t> </a:t>
            </a:r>
            <a:r>
              <a:rPr lang="en-GB" dirty="0" err="1"/>
              <a:t>tác</a:t>
            </a:r>
            <a:r>
              <a:rPr lang="en-GB" dirty="0"/>
              <a:t> </a:t>
            </a:r>
            <a:r>
              <a:rPr lang="en-GB" dirty="0" err="1"/>
              <a:t>điều</a:t>
            </a:r>
            <a:r>
              <a:rPr lang="en-GB" dirty="0"/>
              <a:t> </a:t>
            </a:r>
            <a:r>
              <a:rPr lang="en-GB" dirty="0" err="1"/>
              <a:t>hành</a:t>
            </a:r>
            <a:endParaRPr lang="en-GB" dirty="0"/>
          </a:p>
          <a:p>
            <a:pPr marL="0" indent="0">
              <a:buFontTx/>
              <a:buNone/>
            </a:pPr>
            <a:r>
              <a:rPr lang="en-GB" dirty="0"/>
              <a:t>6. </a:t>
            </a:r>
            <a:r>
              <a:rPr lang="en-GB" dirty="0" err="1"/>
              <a:t>Bước</a:t>
            </a:r>
            <a:r>
              <a:rPr lang="en-GB" dirty="0"/>
              <a:t> 6: </a:t>
            </a:r>
            <a:r>
              <a:rPr lang="en-GB" dirty="0" err="1"/>
              <a:t>Người</a:t>
            </a:r>
            <a:r>
              <a:rPr lang="en-GB" dirty="0"/>
              <a:t> </a:t>
            </a:r>
            <a:r>
              <a:rPr lang="en-GB" dirty="0" err="1"/>
              <a:t>sử</a:t>
            </a:r>
            <a:r>
              <a:rPr lang="en-GB" dirty="0"/>
              <a:t> </a:t>
            </a:r>
            <a:r>
              <a:rPr lang="en-GB" dirty="0" err="1"/>
              <a:t>dụng</a:t>
            </a:r>
            <a:r>
              <a:rPr lang="en-GB" dirty="0"/>
              <a:t> </a:t>
            </a:r>
            <a:r>
              <a:rPr lang="en-GB" dirty="0" err="1"/>
              <a:t>sẽ</a:t>
            </a:r>
            <a:r>
              <a:rPr lang="en-GB" dirty="0"/>
              <a:t> </a:t>
            </a:r>
            <a:r>
              <a:rPr lang="en-GB" dirty="0" err="1"/>
              <a:t>được</a:t>
            </a:r>
            <a:r>
              <a:rPr lang="en-GB" dirty="0"/>
              <a:t> </a:t>
            </a:r>
            <a:r>
              <a:rPr lang="en-GB" dirty="0" err="1"/>
              <a:t>cung</a:t>
            </a:r>
            <a:r>
              <a:rPr lang="en-GB" dirty="0"/>
              <a:t> </a:t>
            </a:r>
            <a:r>
              <a:rPr lang="en-GB" dirty="0" err="1"/>
              <a:t>cấp</a:t>
            </a:r>
            <a:r>
              <a:rPr lang="en-GB" dirty="0"/>
              <a:t> </a:t>
            </a:r>
            <a:r>
              <a:rPr lang="en-GB" dirty="0" err="1"/>
              <a:t>các</a:t>
            </a:r>
            <a:r>
              <a:rPr lang="en-GB" dirty="0"/>
              <a:t> </a:t>
            </a:r>
            <a:r>
              <a:rPr lang="en-GB" dirty="0" err="1"/>
              <a:t>công</a:t>
            </a:r>
            <a:r>
              <a:rPr lang="en-GB" dirty="0"/>
              <a:t> </a:t>
            </a:r>
            <a:r>
              <a:rPr lang="en-GB" dirty="0" err="1"/>
              <a:t>cụ</a:t>
            </a:r>
            <a:r>
              <a:rPr lang="en-GB" dirty="0"/>
              <a:t> </a:t>
            </a:r>
            <a:r>
              <a:rPr lang="en-GB" dirty="0" err="1"/>
              <a:t>khác</a:t>
            </a:r>
            <a:r>
              <a:rPr lang="en-GB" dirty="0"/>
              <a:t> </a:t>
            </a:r>
            <a:r>
              <a:rPr lang="en-GB" dirty="0" err="1"/>
              <a:t>nhau</a:t>
            </a:r>
            <a:r>
              <a:rPr lang="en-GB" dirty="0"/>
              <a:t> </a:t>
            </a:r>
            <a:r>
              <a:rPr lang="en-GB" dirty="0" err="1"/>
              <a:t>để</a:t>
            </a:r>
            <a:r>
              <a:rPr lang="en-GB" dirty="0"/>
              <a:t> </a:t>
            </a:r>
            <a:r>
              <a:rPr lang="en-GB" dirty="0" err="1"/>
              <a:t>biểu</a:t>
            </a:r>
            <a:r>
              <a:rPr lang="en-GB" dirty="0"/>
              <a:t> </a:t>
            </a:r>
            <a:r>
              <a:rPr lang="en-GB" dirty="0" err="1"/>
              <a:t>diễn</a:t>
            </a:r>
            <a:r>
              <a:rPr lang="en-GB" dirty="0"/>
              <a:t> </a:t>
            </a:r>
            <a:r>
              <a:rPr lang="en-GB" dirty="0" err="1"/>
              <a:t>bảng</a:t>
            </a:r>
            <a:r>
              <a:rPr lang="en-GB" dirty="0"/>
              <a:t> </a:t>
            </a:r>
            <a:r>
              <a:rPr lang="en-GB" dirty="0" err="1"/>
              <a:t>dữ</a:t>
            </a:r>
            <a:r>
              <a:rPr lang="en-GB" dirty="0"/>
              <a:t> </a:t>
            </a:r>
            <a:r>
              <a:rPr lang="en-GB" dirty="0" err="1"/>
              <a:t>liệu</a:t>
            </a:r>
            <a:r>
              <a:rPr lang="en-GB" dirty="0"/>
              <a:t> </a:t>
            </a:r>
            <a:r>
              <a:rPr lang="en-GB" dirty="0" err="1"/>
              <a:t>tổng</a:t>
            </a:r>
            <a:r>
              <a:rPr lang="en-GB" dirty="0"/>
              <a:t> </a:t>
            </a:r>
            <a:r>
              <a:rPr lang="en-GB" dirty="0" err="1"/>
              <a:t>hợp</a:t>
            </a:r>
            <a:r>
              <a:rPr lang="en-GB" dirty="0"/>
              <a:t> </a:t>
            </a:r>
            <a:r>
              <a:rPr lang="en-GB" dirty="0" err="1"/>
              <a:t>được</a:t>
            </a:r>
            <a:r>
              <a:rPr lang="en-GB" dirty="0"/>
              <a:t> </a:t>
            </a:r>
            <a:r>
              <a:rPr lang="en-GB" dirty="0" err="1"/>
              <a:t>tạo</a:t>
            </a:r>
            <a:r>
              <a:rPr lang="en-GB" dirty="0"/>
              <a:t>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từ</a:t>
            </a:r>
            <a:r>
              <a:rPr lang="en-GB" dirty="0"/>
              <a:t> </a:t>
            </a:r>
            <a:r>
              <a:rPr lang="en-GB" dirty="0" err="1"/>
              <a:t>bước</a:t>
            </a:r>
            <a:r>
              <a:rPr lang="en-GB" dirty="0"/>
              <a:t> 5 </a:t>
            </a:r>
            <a:r>
              <a:rPr lang="en-GB" dirty="0" err="1"/>
              <a:t>dưới</a:t>
            </a:r>
            <a:r>
              <a:rPr lang="en-GB" dirty="0"/>
              <a:t> </a:t>
            </a:r>
            <a:r>
              <a:rPr lang="en-GB" dirty="0" err="1"/>
              <a:t>dạng</a:t>
            </a:r>
            <a:r>
              <a:rPr lang="en-GB" dirty="0"/>
              <a:t> </a:t>
            </a:r>
            <a:r>
              <a:rPr lang="en-GB" dirty="0" err="1"/>
              <a:t>các</a:t>
            </a:r>
            <a:r>
              <a:rPr lang="en-GB" dirty="0"/>
              <a:t> </a:t>
            </a:r>
            <a:r>
              <a:rPr lang="en-GB" dirty="0" err="1"/>
              <a:t>biểu</a:t>
            </a:r>
            <a:r>
              <a:rPr lang="en-GB" dirty="0"/>
              <a:t> </a:t>
            </a:r>
            <a:r>
              <a:rPr lang="en-GB" dirty="0" err="1"/>
              <a:t>đồ</a:t>
            </a:r>
            <a:r>
              <a:rPr lang="en-GB" dirty="0"/>
              <a:t> </a:t>
            </a:r>
            <a:r>
              <a:rPr lang="en-GB" dirty="0" err="1"/>
              <a:t>khác</a:t>
            </a:r>
            <a:r>
              <a:rPr lang="en-GB" dirty="0"/>
              <a:t> </a:t>
            </a:r>
            <a:r>
              <a:rPr lang="en-GB" dirty="0" err="1"/>
              <a:t>nhau</a:t>
            </a:r>
            <a:r>
              <a:rPr lang="en-GB" dirty="0"/>
              <a:t>.</a:t>
            </a:r>
          </a:p>
          <a:p>
            <a:pPr marL="0" indent="0">
              <a:buFontTx/>
              <a:buNone/>
            </a:pPr>
            <a:endParaRPr lang="en-GB" dirty="0"/>
          </a:p>
          <a:p>
            <a:pPr marL="0" indent="0">
              <a:buFontTx/>
              <a:buNone/>
            </a:pPr>
            <a:endParaRPr lang="en-GB" dirty="0"/>
          </a:p>
          <a:p>
            <a:pPr marL="0" indent="0">
              <a:buFontTx/>
              <a:buNone/>
            </a:pPr>
            <a:endParaRPr lang="en-GB" dirty="0"/>
          </a:p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6A29-4676-420C-BBE3-ACC2B80F64D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940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FC498-04F9-4B30-B05B-A481241B363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6E579-753E-470D-8DC6-39D02ACA4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95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FC498-04F9-4B30-B05B-A481241B363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6E579-753E-470D-8DC6-39D02ACA4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521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FC498-04F9-4B30-B05B-A481241B363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6E579-753E-470D-8DC6-39D02ACA4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621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FC498-04F9-4B30-B05B-A481241B363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6E579-753E-470D-8DC6-39D02ACA4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693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FC498-04F9-4B30-B05B-A481241B363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6E579-753E-470D-8DC6-39D02ACA4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89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FC498-04F9-4B30-B05B-A481241B363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6E579-753E-470D-8DC6-39D02ACA4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64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FC498-04F9-4B30-B05B-A481241B363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6E579-753E-470D-8DC6-39D02ACA4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22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FC498-04F9-4B30-B05B-A481241B363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6E579-753E-470D-8DC6-39D02ACA4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84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FC498-04F9-4B30-B05B-A481241B363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6E579-753E-470D-8DC6-39D02ACA4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169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FC498-04F9-4B30-B05B-A481241B363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6E579-753E-470D-8DC6-39D02ACA4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86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FC498-04F9-4B30-B05B-A481241B363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6E579-753E-470D-8DC6-39D02ACA4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809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FC498-04F9-4B30-B05B-A481241B363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6E579-753E-470D-8DC6-39D02ACA4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9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81848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aphic 14">
            <a:extLst>
              <a:ext uri="{FF2B5EF4-FFF2-40B4-BE49-F238E27FC236}">
                <a16:creationId xmlns:a16="http://schemas.microsoft.com/office/drawing/2014/main" id="{3B13C79B-6941-447C-B473-D78DE2DA26AF}"/>
              </a:ext>
            </a:extLst>
          </p:cNvPr>
          <p:cNvGrpSpPr/>
          <p:nvPr/>
        </p:nvGrpSpPr>
        <p:grpSpPr>
          <a:xfrm>
            <a:off x="792725" y="2912627"/>
            <a:ext cx="4935368" cy="3983447"/>
            <a:chOff x="2444748" y="555045"/>
            <a:chExt cx="7282048" cy="5727454"/>
          </a:xfrm>
        </p:grpSpPr>
        <p:sp>
          <p:nvSpPr>
            <p:cNvPr id="4" name="Freeform: Shape 323">
              <a:extLst>
                <a:ext uri="{FF2B5EF4-FFF2-40B4-BE49-F238E27FC236}">
                  <a16:creationId xmlns:a16="http://schemas.microsoft.com/office/drawing/2014/main" id="{DFCDF7E2-35FA-4B98-891E-3C4624BD10CF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324">
              <a:extLst>
                <a:ext uri="{FF2B5EF4-FFF2-40B4-BE49-F238E27FC236}">
                  <a16:creationId xmlns:a16="http://schemas.microsoft.com/office/drawing/2014/main" id="{46A0C669-E2BE-4CCE-9F85-01B9AE980343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eform: Shape 325">
              <a:extLst>
                <a:ext uri="{FF2B5EF4-FFF2-40B4-BE49-F238E27FC236}">
                  <a16:creationId xmlns:a16="http://schemas.microsoft.com/office/drawing/2014/main" id="{E4CBBA3F-F0D3-47BE-A9E5-35586CFC95D6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326">
              <a:extLst>
                <a:ext uri="{FF2B5EF4-FFF2-40B4-BE49-F238E27FC236}">
                  <a16:creationId xmlns:a16="http://schemas.microsoft.com/office/drawing/2014/main" id="{CA0F3997-B157-41FF-8176-5BE0C0A8485F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327">
              <a:extLst>
                <a:ext uri="{FF2B5EF4-FFF2-40B4-BE49-F238E27FC236}">
                  <a16:creationId xmlns:a16="http://schemas.microsoft.com/office/drawing/2014/main" id="{C178A5DB-CD81-4D57-ACC5-DAF7E66EB14C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328">
              <a:extLst>
                <a:ext uri="{FF2B5EF4-FFF2-40B4-BE49-F238E27FC236}">
                  <a16:creationId xmlns:a16="http://schemas.microsoft.com/office/drawing/2014/main" id="{0A4BA2C7-BAFD-4054-9E51-75E01227AC91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329">
              <a:extLst>
                <a:ext uri="{FF2B5EF4-FFF2-40B4-BE49-F238E27FC236}">
                  <a16:creationId xmlns:a16="http://schemas.microsoft.com/office/drawing/2014/main" id="{22C434B9-0EB8-4181-9897-8A97E6472CE7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330">
              <a:extLst>
                <a:ext uri="{FF2B5EF4-FFF2-40B4-BE49-F238E27FC236}">
                  <a16:creationId xmlns:a16="http://schemas.microsoft.com/office/drawing/2014/main" id="{8EB432C8-D259-43BC-BAD8-BC6940F34E64}"/>
                </a:ext>
              </a:extLst>
            </p:cNvPr>
            <p:cNvSpPr/>
            <p:nvPr/>
          </p:nvSpPr>
          <p:spPr>
            <a:xfrm>
              <a:off x="5654590" y="939518"/>
              <a:ext cx="3769239" cy="3736343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685454" y="2941081"/>
            <a:ext cx="4763193" cy="706100"/>
            <a:chOff x="6578450" y="3092576"/>
            <a:chExt cx="4763193" cy="706100"/>
          </a:xfrm>
        </p:grpSpPr>
        <p:sp>
          <p:nvSpPr>
            <p:cNvPr id="25" name="Rounded Rectangle 24"/>
            <p:cNvSpPr/>
            <p:nvPr/>
          </p:nvSpPr>
          <p:spPr>
            <a:xfrm>
              <a:off x="7492878" y="3092576"/>
              <a:ext cx="2801360" cy="7061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78450" y="3184016"/>
              <a:ext cx="47631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BÁO CÁO</a:t>
              </a:r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5853393" y="3851310"/>
            <a:ext cx="6080328" cy="1235413"/>
          </a:xfrm>
          <a:prstGeom prst="round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81170" y="3928687"/>
            <a:ext cx="6452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CNTT TRONG CÔNG TÁC 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THAM </a:t>
            </a: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MƯU,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 HỢP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060283" y="4696245"/>
            <a:ext cx="3257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03/8/2022</a:t>
            </a:r>
            <a:endParaRPr lang="en-US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59436D-7ED5-4F23-A88F-39C6FBBD4B7F}"/>
              </a:ext>
            </a:extLst>
          </p:cNvPr>
          <p:cNvSpPr txBox="1"/>
          <p:nvPr/>
        </p:nvSpPr>
        <p:spPr>
          <a:xfrm>
            <a:off x="7109408" y="1255544"/>
            <a:ext cx="3782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 THÔNG TIN VÀ TRUYỀN THÔNG</a:t>
            </a:r>
            <a:endParaRPr lang="en-US" altLang="ko-K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278" y="138012"/>
            <a:ext cx="1117532" cy="11175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300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7397" y="1013747"/>
            <a:ext cx="11095264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27398" y="244057"/>
            <a:ext cx="10423753" cy="6520310"/>
            <a:chOff x="514996" y="-1481055"/>
            <a:chExt cx="9591786" cy="8049350"/>
          </a:xfrm>
        </p:grpSpPr>
        <p:grpSp>
          <p:nvGrpSpPr>
            <p:cNvPr id="7" name="组合 35"/>
            <p:cNvGrpSpPr/>
            <p:nvPr/>
          </p:nvGrpSpPr>
          <p:grpSpPr>
            <a:xfrm>
              <a:off x="10025339" y="3504490"/>
              <a:ext cx="81443" cy="3063805"/>
              <a:chOff x="10392755" y="2225574"/>
              <a:chExt cx="81443" cy="3063805"/>
            </a:xfrm>
          </p:grpSpPr>
          <p:sp>
            <p:nvSpPr>
              <p:cNvPr id="17" name="ísliḓé">
                <a:extLst>
                  <a:ext uri="{FF2B5EF4-FFF2-40B4-BE49-F238E27FC236}">
                    <a16:creationId xmlns:a16="http://schemas.microsoft.com/office/drawing/2014/main" id="{53739510-D09A-4676-8A39-C5A34311BD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3803" y="2225574"/>
                <a:ext cx="30395" cy="31174"/>
              </a:xfrm>
              <a:custGeom>
                <a:avLst/>
                <a:gdLst>
                  <a:gd name="T0" fmla="*/ 86 w 174"/>
                  <a:gd name="T1" fmla="*/ 174 h 175"/>
                  <a:gd name="T2" fmla="*/ 0 w 174"/>
                  <a:gd name="T3" fmla="*/ 87 h 175"/>
                  <a:gd name="T4" fmla="*/ 86 w 174"/>
                  <a:gd name="T5" fmla="*/ 0 h 175"/>
                  <a:gd name="T6" fmla="*/ 173 w 174"/>
                  <a:gd name="T7" fmla="*/ 87 h 175"/>
                  <a:gd name="T8" fmla="*/ 86 w 174"/>
                  <a:gd name="T9" fmla="*/ 174 h 1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4"/>
                  <a:gd name="T16" fmla="*/ 0 h 175"/>
                  <a:gd name="T17" fmla="*/ 174 w 174"/>
                  <a:gd name="T18" fmla="*/ 175 h 1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4" h="175">
                    <a:moveTo>
                      <a:pt x="86" y="174"/>
                    </a:move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  <a:cubicBezTo>
                      <a:pt x="173" y="135"/>
                      <a:pt x="134" y="174"/>
                      <a:pt x="86" y="174"/>
                    </a:cubicBez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9" name="îṡ1íḍê">
                <a:extLst>
                  <a:ext uri="{FF2B5EF4-FFF2-40B4-BE49-F238E27FC236}">
                    <a16:creationId xmlns:a16="http://schemas.microsoft.com/office/drawing/2014/main" id="{68ED8135-EF33-4DE2-9C99-39B3CFA34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2755" y="5224692"/>
                <a:ext cx="63128" cy="64687"/>
              </a:xfrm>
              <a:custGeom>
                <a:avLst/>
                <a:gdLst>
                  <a:gd name="T0" fmla="*/ 73 w 355"/>
                  <a:gd name="T1" fmla="*/ 30 h 367"/>
                  <a:gd name="T2" fmla="*/ 30 w 355"/>
                  <a:gd name="T3" fmla="*/ 73 h 367"/>
                  <a:gd name="T4" fmla="*/ 30 w 355"/>
                  <a:gd name="T5" fmla="*/ 293 h 367"/>
                  <a:gd name="T6" fmla="*/ 73 w 355"/>
                  <a:gd name="T7" fmla="*/ 335 h 367"/>
                  <a:gd name="T8" fmla="*/ 281 w 355"/>
                  <a:gd name="T9" fmla="*/ 335 h 367"/>
                  <a:gd name="T10" fmla="*/ 324 w 355"/>
                  <a:gd name="T11" fmla="*/ 293 h 367"/>
                  <a:gd name="T12" fmla="*/ 324 w 355"/>
                  <a:gd name="T13" fmla="*/ 73 h 367"/>
                  <a:gd name="T14" fmla="*/ 281 w 355"/>
                  <a:gd name="T15" fmla="*/ 30 h 367"/>
                  <a:gd name="T16" fmla="*/ 73 w 355"/>
                  <a:gd name="T17" fmla="*/ 30 h 367"/>
                  <a:gd name="T18" fmla="*/ 73 w 355"/>
                  <a:gd name="T19" fmla="*/ 366 h 367"/>
                  <a:gd name="T20" fmla="*/ 0 w 355"/>
                  <a:gd name="T21" fmla="*/ 293 h 367"/>
                  <a:gd name="T22" fmla="*/ 0 w 355"/>
                  <a:gd name="T23" fmla="*/ 73 h 367"/>
                  <a:gd name="T24" fmla="*/ 73 w 355"/>
                  <a:gd name="T25" fmla="*/ 0 h 367"/>
                  <a:gd name="T26" fmla="*/ 281 w 355"/>
                  <a:gd name="T27" fmla="*/ 0 h 367"/>
                  <a:gd name="T28" fmla="*/ 354 w 355"/>
                  <a:gd name="T29" fmla="*/ 73 h 367"/>
                  <a:gd name="T30" fmla="*/ 354 w 355"/>
                  <a:gd name="T31" fmla="*/ 293 h 367"/>
                  <a:gd name="T32" fmla="*/ 281 w 355"/>
                  <a:gd name="T33" fmla="*/ 366 h 367"/>
                  <a:gd name="T34" fmla="*/ 73 w 355"/>
                  <a:gd name="T35" fmla="*/ 366 h 36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5"/>
                  <a:gd name="T55" fmla="*/ 0 h 367"/>
                  <a:gd name="T56" fmla="*/ 355 w 355"/>
                  <a:gd name="T57" fmla="*/ 367 h 36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5" h="367">
                    <a:moveTo>
                      <a:pt x="73" y="30"/>
                    </a:moveTo>
                    <a:cubicBezTo>
                      <a:pt x="49" y="30"/>
                      <a:pt x="30" y="50"/>
                      <a:pt x="30" y="73"/>
                    </a:cubicBezTo>
                    <a:lnTo>
                      <a:pt x="30" y="293"/>
                    </a:lnTo>
                    <a:cubicBezTo>
                      <a:pt x="30" y="316"/>
                      <a:pt x="49" y="335"/>
                      <a:pt x="73" y="335"/>
                    </a:cubicBezTo>
                    <a:lnTo>
                      <a:pt x="281" y="335"/>
                    </a:lnTo>
                    <a:cubicBezTo>
                      <a:pt x="305" y="335"/>
                      <a:pt x="324" y="316"/>
                      <a:pt x="324" y="293"/>
                    </a:cubicBezTo>
                    <a:lnTo>
                      <a:pt x="324" y="73"/>
                    </a:lnTo>
                    <a:cubicBezTo>
                      <a:pt x="324" y="50"/>
                      <a:pt x="305" y="30"/>
                      <a:pt x="281" y="30"/>
                    </a:cubicBezTo>
                    <a:lnTo>
                      <a:pt x="73" y="30"/>
                    </a:lnTo>
                    <a:close/>
                    <a:moveTo>
                      <a:pt x="73" y="366"/>
                    </a:moveTo>
                    <a:cubicBezTo>
                      <a:pt x="33" y="366"/>
                      <a:pt x="0" y="333"/>
                      <a:pt x="0" y="293"/>
                    </a:cubicBezTo>
                    <a:lnTo>
                      <a:pt x="0" y="73"/>
                    </a:lnTo>
                    <a:cubicBezTo>
                      <a:pt x="0" y="33"/>
                      <a:pt x="33" y="0"/>
                      <a:pt x="73" y="0"/>
                    </a:cubicBezTo>
                    <a:lnTo>
                      <a:pt x="281" y="0"/>
                    </a:lnTo>
                    <a:cubicBezTo>
                      <a:pt x="322" y="0"/>
                      <a:pt x="354" y="33"/>
                      <a:pt x="354" y="73"/>
                    </a:cubicBezTo>
                    <a:lnTo>
                      <a:pt x="354" y="293"/>
                    </a:lnTo>
                    <a:cubicBezTo>
                      <a:pt x="354" y="333"/>
                      <a:pt x="322" y="366"/>
                      <a:pt x="281" y="366"/>
                    </a:cubicBezTo>
                    <a:lnTo>
                      <a:pt x="73" y="36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Helvetica" panose="020B0604020202030204" pitchFamily="34" charset="0"/>
                </a:endParaRPr>
              </a:p>
            </p:txBody>
          </p:sp>
        </p:grpSp>
        <p:grpSp>
          <p:nvGrpSpPr>
            <p:cNvPr id="8" name="组合 41"/>
            <p:cNvGrpSpPr/>
            <p:nvPr/>
          </p:nvGrpSpPr>
          <p:grpSpPr>
            <a:xfrm>
              <a:off x="514996" y="-1481055"/>
              <a:ext cx="7885211" cy="7043012"/>
              <a:chOff x="514996" y="-6916504"/>
              <a:chExt cx="7885211" cy="7043012"/>
            </a:xfrm>
          </p:grpSpPr>
          <p:sp>
            <p:nvSpPr>
              <p:cNvPr id="9" name="五边形 42"/>
              <p:cNvSpPr/>
              <p:nvPr/>
            </p:nvSpPr>
            <p:spPr>
              <a:xfrm>
                <a:off x="946996" y="-6680043"/>
                <a:ext cx="7453211" cy="792000"/>
              </a:xfrm>
              <a:prstGeom prst="homePlat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anose="020B0604020202030204" pitchFamily="34" charset="0"/>
                </a:endParaRPr>
              </a:p>
            </p:txBody>
          </p:sp>
          <p:grpSp>
            <p:nvGrpSpPr>
              <p:cNvPr id="10" name="组合 43"/>
              <p:cNvGrpSpPr/>
              <p:nvPr/>
            </p:nvGrpSpPr>
            <p:grpSpPr>
              <a:xfrm>
                <a:off x="614222" y="-6655450"/>
                <a:ext cx="7785985" cy="6781958"/>
                <a:chOff x="781862" y="-6604239"/>
                <a:chExt cx="7785985" cy="6781958"/>
              </a:xfrm>
            </p:grpSpPr>
            <p:sp>
              <p:nvSpPr>
                <p:cNvPr id="12" name="文本框 45"/>
                <p:cNvSpPr txBox="1"/>
                <p:nvPr/>
              </p:nvSpPr>
              <p:spPr>
                <a:xfrm>
                  <a:off x="781862" y="-222391"/>
                  <a:ext cx="492574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endParaRPr lang="zh-CN" altLang="en-US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文本框 46"/>
                <p:cNvSpPr txBox="1"/>
                <p:nvPr/>
              </p:nvSpPr>
              <p:spPr>
                <a:xfrm>
                  <a:off x="1298329" y="-6604239"/>
                  <a:ext cx="7269518" cy="5699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Chức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năng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hệ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thống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tiếp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nhận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xử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lý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kiến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nghị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trực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tuyến</a:t>
                  </a:r>
                  <a:endParaRPr lang="en-US" altLang="zh-CN" sz="2400" b="1" i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1" name="梯形 44"/>
              <p:cNvSpPr/>
              <p:nvPr/>
            </p:nvSpPr>
            <p:spPr>
              <a:xfrm rot="5400000">
                <a:off x="98536" y="-6500044"/>
                <a:ext cx="1264920" cy="432000"/>
              </a:xfrm>
              <a:prstGeom prst="trapezoid">
                <a:avLst>
                  <a:gd name="adj" fmla="val 54986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anose="020B0604020202030204" pitchFamily="34" charset="0"/>
                </a:endParaRPr>
              </a:p>
            </p:txBody>
          </p:sp>
        </p:grpSp>
      </p:grp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1444350268"/>
              </p:ext>
            </p:extLst>
          </p:nvPr>
        </p:nvGraphicFramePr>
        <p:xfrm>
          <a:off x="735231" y="1562650"/>
          <a:ext cx="10432522" cy="5129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C687E477-3881-4D4D-15E5-61B7C62B36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8032" y="395728"/>
            <a:ext cx="728561" cy="728561"/>
          </a:xfrm>
          <a:prstGeom prst="rect">
            <a:avLst/>
          </a:prstGeom>
        </p:spPr>
      </p:pic>
      <p:sp>
        <p:nvSpPr>
          <p:cNvPr id="20" name="文本框 46"/>
          <p:cNvSpPr txBox="1"/>
          <p:nvPr/>
        </p:nvSpPr>
        <p:spPr>
          <a:xfrm>
            <a:off x="683607" y="482966"/>
            <a:ext cx="46444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7738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4786" y="359229"/>
            <a:ext cx="11095264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28007" y="0"/>
            <a:ext cx="10423753" cy="6520310"/>
            <a:chOff x="514996" y="-1481055"/>
            <a:chExt cx="9591786" cy="8049350"/>
          </a:xfrm>
        </p:grpSpPr>
        <p:grpSp>
          <p:nvGrpSpPr>
            <p:cNvPr id="7" name="组合 35"/>
            <p:cNvGrpSpPr/>
            <p:nvPr/>
          </p:nvGrpSpPr>
          <p:grpSpPr>
            <a:xfrm>
              <a:off x="10025339" y="3504490"/>
              <a:ext cx="81443" cy="3063805"/>
              <a:chOff x="10392755" y="2225574"/>
              <a:chExt cx="81443" cy="3063805"/>
            </a:xfrm>
          </p:grpSpPr>
          <p:sp>
            <p:nvSpPr>
              <p:cNvPr id="17" name="ísliḓé">
                <a:extLst>
                  <a:ext uri="{FF2B5EF4-FFF2-40B4-BE49-F238E27FC236}">
                    <a16:creationId xmlns:a16="http://schemas.microsoft.com/office/drawing/2014/main" id="{53739510-D09A-4676-8A39-C5A34311BD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3803" y="2225574"/>
                <a:ext cx="30395" cy="31174"/>
              </a:xfrm>
              <a:custGeom>
                <a:avLst/>
                <a:gdLst>
                  <a:gd name="T0" fmla="*/ 86 w 174"/>
                  <a:gd name="T1" fmla="*/ 174 h 175"/>
                  <a:gd name="T2" fmla="*/ 0 w 174"/>
                  <a:gd name="T3" fmla="*/ 87 h 175"/>
                  <a:gd name="T4" fmla="*/ 86 w 174"/>
                  <a:gd name="T5" fmla="*/ 0 h 175"/>
                  <a:gd name="T6" fmla="*/ 173 w 174"/>
                  <a:gd name="T7" fmla="*/ 87 h 175"/>
                  <a:gd name="T8" fmla="*/ 86 w 174"/>
                  <a:gd name="T9" fmla="*/ 174 h 1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4"/>
                  <a:gd name="T16" fmla="*/ 0 h 175"/>
                  <a:gd name="T17" fmla="*/ 174 w 174"/>
                  <a:gd name="T18" fmla="*/ 175 h 1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4" h="175">
                    <a:moveTo>
                      <a:pt x="86" y="174"/>
                    </a:move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  <a:cubicBezTo>
                      <a:pt x="173" y="135"/>
                      <a:pt x="134" y="174"/>
                      <a:pt x="86" y="174"/>
                    </a:cubicBez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9" name="îṡ1íḍê">
                <a:extLst>
                  <a:ext uri="{FF2B5EF4-FFF2-40B4-BE49-F238E27FC236}">
                    <a16:creationId xmlns:a16="http://schemas.microsoft.com/office/drawing/2014/main" id="{68ED8135-EF33-4DE2-9C99-39B3CFA34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2755" y="5224692"/>
                <a:ext cx="63128" cy="64687"/>
              </a:xfrm>
              <a:custGeom>
                <a:avLst/>
                <a:gdLst>
                  <a:gd name="T0" fmla="*/ 73 w 355"/>
                  <a:gd name="T1" fmla="*/ 30 h 367"/>
                  <a:gd name="T2" fmla="*/ 30 w 355"/>
                  <a:gd name="T3" fmla="*/ 73 h 367"/>
                  <a:gd name="T4" fmla="*/ 30 w 355"/>
                  <a:gd name="T5" fmla="*/ 293 h 367"/>
                  <a:gd name="T6" fmla="*/ 73 w 355"/>
                  <a:gd name="T7" fmla="*/ 335 h 367"/>
                  <a:gd name="T8" fmla="*/ 281 w 355"/>
                  <a:gd name="T9" fmla="*/ 335 h 367"/>
                  <a:gd name="T10" fmla="*/ 324 w 355"/>
                  <a:gd name="T11" fmla="*/ 293 h 367"/>
                  <a:gd name="T12" fmla="*/ 324 w 355"/>
                  <a:gd name="T13" fmla="*/ 73 h 367"/>
                  <a:gd name="T14" fmla="*/ 281 w 355"/>
                  <a:gd name="T15" fmla="*/ 30 h 367"/>
                  <a:gd name="T16" fmla="*/ 73 w 355"/>
                  <a:gd name="T17" fmla="*/ 30 h 367"/>
                  <a:gd name="T18" fmla="*/ 73 w 355"/>
                  <a:gd name="T19" fmla="*/ 366 h 367"/>
                  <a:gd name="T20" fmla="*/ 0 w 355"/>
                  <a:gd name="T21" fmla="*/ 293 h 367"/>
                  <a:gd name="T22" fmla="*/ 0 w 355"/>
                  <a:gd name="T23" fmla="*/ 73 h 367"/>
                  <a:gd name="T24" fmla="*/ 73 w 355"/>
                  <a:gd name="T25" fmla="*/ 0 h 367"/>
                  <a:gd name="T26" fmla="*/ 281 w 355"/>
                  <a:gd name="T27" fmla="*/ 0 h 367"/>
                  <a:gd name="T28" fmla="*/ 354 w 355"/>
                  <a:gd name="T29" fmla="*/ 73 h 367"/>
                  <a:gd name="T30" fmla="*/ 354 w 355"/>
                  <a:gd name="T31" fmla="*/ 293 h 367"/>
                  <a:gd name="T32" fmla="*/ 281 w 355"/>
                  <a:gd name="T33" fmla="*/ 366 h 367"/>
                  <a:gd name="T34" fmla="*/ 73 w 355"/>
                  <a:gd name="T35" fmla="*/ 366 h 36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5"/>
                  <a:gd name="T55" fmla="*/ 0 h 367"/>
                  <a:gd name="T56" fmla="*/ 355 w 355"/>
                  <a:gd name="T57" fmla="*/ 367 h 36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5" h="367">
                    <a:moveTo>
                      <a:pt x="73" y="30"/>
                    </a:moveTo>
                    <a:cubicBezTo>
                      <a:pt x="49" y="30"/>
                      <a:pt x="30" y="50"/>
                      <a:pt x="30" y="73"/>
                    </a:cubicBezTo>
                    <a:lnTo>
                      <a:pt x="30" y="293"/>
                    </a:lnTo>
                    <a:cubicBezTo>
                      <a:pt x="30" y="316"/>
                      <a:pt x="49" y="335"/>
                      <a:pt x="73" y="335"/>
                    </a:cubicBezTo>
                    <a:lnTo>
                      <a:pt x="281" y="335"/>
                    </a:lnTo>
                    <a:cubicBezTo>
                      <a:pt x="305" y="335"/>
                      <a:pt x="324" y="316"/>
                      <a:pt x="324" y="293"/>
                    </a:cubicBezTo>
                    <a:lnTo>
                      <a:pt x="324" y="73"/>
                    </a:lnTo>
                    <a:cubicBezTo>
                      <a:pt x="324" y="50"/>
                      <a:pt x="305" y="30"/>
                      <a:pt x="281" y="30"/>
                    </a:cubicBezTo>
                    <a:lnTo>
                      <a:pt x="73" y="30"/>
                    </a:lnTo>
                    <a:close/>
                    <a:moveTo>
                      <a:pt x="73" y="366"/>
                    </a:moveTo>
                    <a:cubicBezTo>
                      <a:pt x="33" y="366"/>
                      <a:pt x="0" y="333"/>
                      <a:pt x="0" y="293"/>
                    </a:cubicBezTo>
                    <a:lnTo>
                      <a:pt x="0" y="73"/>
                    </a:lnTo>
                    <a:cubicBezTo>
                      <a:pt x="0" y="33"/>
                      <a:pt x="33" y="0"/>
                      <a:pt x="73" y="0"/>
                    </a:cubicBezTo>
                    <a:lnTo>
                      <a:pt x="281" y="0"/>
                    </a:lnTo>
                    <a:cubicBezTo>
                      <a:pt x="322" y="0"/>
                      <a:pt x="354" y="33"/>
                      <a:pt x="354" y="73"/>
                    </a:cubicBezTo>
                    <a:lnTo>
                      <a:pt x="354" y="293"/>
                    </a:lnTo>
                    <a:cubicBezTo>
                      <a:pt x="354" y="333"/>
                      <a:pt x="322" y="366"/>
                      <a:pt x="281" y="366"/>
                    </a:cubicBezTo>
                    <a:lnTo>
                      <a:pt x="73" y="36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Helvetica" panose="020B0604020202030204" pitchFamily="34" charset="0"/>
                </a:endParaRPr>
              </a:p>
            </p:txBody>
          </p:sp>
        </p:grpSp>
        <p:grpSp>
          <p:nvGrpSpPr>
            <p:cNvPr id="8" name="组合 41"/>
            <p:cNvGrpSpPr/>
            <p:nvPr/>
          </p:nvGrpSpPr>
          <p:grpSpPr>
            <a:xfrm>
              <a:off x="514996" y="-1481055"/>
              <a:ext cx="8276484" cy="7043012"/>
              <a:chOff x="514996" y="-6916504"/>
              <a:chExt cx="8276484" cy="7043012"/>
            </a:xfrm>
          </p:grpSpPr>
          <p:sp>
            <p:nvSpPr>
              <p:cNvPr id="9" name="五边形 42"/>
              <p:cNvSpPr/>
              <p:nvPr/>
            </p:nvSpPr>
            <p:spPr>
              <a:xfrm>
                <a:off x="946996" y="-6680043"/>
                <a:ext cx="7670397" cy="792000"/>
              </a:xfrm>
              <a:prstGeom prst="homePlat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anose="020B0604020202030204" pitchFamily="34" charset="0"/>
                </a:endParaRPr>
              </a:p>
            </p:txBody>
          </p:sp>
          <p:grpSp>
            <p:nvGrpSpPr>
              <p:cNvPr id="10" name="组合 43"/>
              <p:cNvGrpSpPr/>
              <p:nvPr/>
            </p:nvGrpSpPr>
            <p:grpSpPr>
              <a:xfrm>
                <a:off x="614222" y="-6655450"/>
                <a:ext cx="8177258" cy="6781958"/>
                <a:chOff x="781862" y="-6604239"/>
                <a:chExt cx="8177258" cy="6781958"/>
              </a:xfrm>
            </p:grpSpPr>
            <p:sp>
              <p:nvSpPr>
                <p:cNvPr id="12" name="文本框 45"/>
                <p:cNvSpPr txBox="1"/>
                <p:nvPr/>
              </p:nvSpPr>
              <p:spPr>
                <a:xfrm>
                  <a:off x="781862" y="-222391"/>
                  <a:ext cx="492574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endParaRPr lang="zh-CN" altLang="en-US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文本框 46"/>
                <p:cNvSpPr txBox="1"/>
                <p:nvPr/>
              </p:nvSpPr>
              <p:spPr>
                <a:xfrm>
                  <a:off x="1298329" y="-6604239"/>
                  <a:ext cx="7660791" cy="5699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Thuận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lợi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do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Hệ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thống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tiếp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nhận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xử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lý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kiến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nghị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mang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lại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p:grpSp>
          <p:sp>
            <p:nvSpPr>
              <p:cNvPr id="11" name="梯形 44"/>
              <p:cNvSpPr/>
              <p:nvPr/>
            </p:nvSpPr>
            <p:spPr>
              <a:xfrm rot="5400000">
                <a:off x="98536" y="-6500044"/>
                <a:ext cx="1264920" cy="432000"/>
              </a:xfrm>
              <a:prstGeom prst="trapezoid">
                <a:avLst>
                  <a:gd name="adj" fmla="val 54986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anose="020B0604020202030204" pitchFamily="34" charset="0"/>
                </a:endParaRPr>
              </a:p>
            </p:txBody>
          </p:sp>
        </p:grpSp>
      </p:grpSp>
      <p:sp>
        <p:nvSpPr>
          <p:cNvPr id="5" name="Rounded Rectangle 4"/>
          <p:cNvSpPr/>
          <p:nvPr/>
        </p:nvSpPr>
        <p:spPr>
          <a:xfrm>
            <a:off x="226028" y="1528841"/>
            <a:ext cx="3230218" cy="16001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LÃNH ĐẠO BỘ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617844" y="959797"/>
            <a:ext cx="8319052" cy="261508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kịp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quyết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26028" y="4368140"/>
            <a:ext cx="3230218" cy="1111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LÃNH ĐẠO ĐƠN VỊ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617844" y="4056178"/>
            <a:ext cx="8319053" cy="16558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C687E477-3881-4D4D-15E5-61B7C62B3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558" y="211465"/>
            <a:ext cx="728561" cy="728561"/>
          </a:xfrm>
          <a:prstGeom prst="rect">
            <a:avLst/>
          </a:prstGeom>
        </p:spPr>
      </p:pic>
      <p:sp>
        <p:nvSpPr>
          <p:cNvPr id="21" name="文本框 46"/>
          <p:cNvSpPr txBox="1"/>
          <p:nvPr/>
        </p:nvSpPr>
        <p:spPr>
          <a:xfrm>
            <a:off x="534791" y="329900"/>
            <a:ext cx="46444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8831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4786" y="359229"/>
            <a:ext cx="11095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28007" y="0"/>
            <a:ext cx="10423753" cy="6520310"/>
            <a:chOff x="514996" y="-1481055"/>
            <a:chExt cx="9591786" cy="8049350"/>
          </a:xfrm>
        </p:grpSpPr>
        <p:grpSp>
          <p:nvGrpSpPr>
            <p:cNvPr id="7" name="组合 35"/>
            <p:cNvGrpSpPr/>
            <p:nvPr/>
          </p:nvGrpSpPr>
          <p:grpSpPr>
            <a:xfrm>
              <a:off x="10025339" y="3504490"/>
              <a:ext cx="81443" cy="3063805"/>
              <a:chOff x="10392755" y="2225574"/>
              <a:chExt cx="81443" cy="3063805"/>
            </a:xfrm>
          </p:grpSpPr>
          <p:sp>
            <p:nvSpPr>
              <p:cNvPr id="17" name="ísliḓé">
                <a:extLst>
                  <a:ext uri="{FF2B5EF4-FFF2-40B4-BE49-F238E27FC236}">
                    <a16:creationId xmlns:a16="http://schemas.microsoft.com/office/drawing/2014/main" id="{53739510-D09A-4676-8A39-C5A34311BD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3803" y="2225574"/>
                <a:ext cx="30395" cy="31174"/>
              </a:xfrm>
              <a:custGeom>
                <a:avLst/>
                <a:gdLst>
                  <a:gd name="T0" fmla="*/ 86 w 174"/>
                  <a:gd name="T1" fmla="*/ 174 h 175"/>
                  <a:gd name="T2" fmla="*/ 0 w 174"/>
                  <a:gd name="T3" fmla="*/ 87 h 175"/>
                  <a:gd name="T4" fmla="*/ 86 w 174"/>
                  <a:gd name="T5" fmla="*/ 0 h 175"/>
                  <a:gd name="T6" fmla="*/ 173 w 174"/>
                  <a:gd name="T7" fmla="*/ 87 h 175"/>
                  <a:gd name="T8" fmla="*/ 86 w 174"/>
                  <a:gd name="T9" fmla="*/ 174 h 1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4"/>
                  <a:gd name="T16" fmla="*/ 0 h 175"/>
                  <a:gd name="T17" fmla="*/ 174 w 174"/>
                  <a:gd name="T18" fmla="*/ 175 h 1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4" h="175">
                    <a:moveTo>
                      <a:pt x="86" y="174"/>
                    </a:move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  <a:cubicBezTo>
                      <a:pt x="173" y="135"/>
                      <a:pt x="134" y="174"/>
                      <a:pt x="86" y="174"/>
                    </a:cubicBez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9" name="îṡ1íḍê">
                <a:extLst>
                  <a:ext uri="{FF2B5EF4-FFF2-40B4-BE49-F238E27FC236}">
                    <a16:creationId xmlns:a16="http://schemas.microsoft.com/office/drawing/2014/main" id="{68ED8135-EF33-4DE2-9C99-39B3CFA34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2755" y="5224692"/>
                <a:ext cx="63128" cy="64687"/>
              </a:xfrm>
              <a:custGeom>
                <a:avLst/>
                <a:gdLst>
                  <a:gd name="T0" fmla="*/ 73 w 355"/>
                  <a:gd name="T1" fmla="*/ 30 h 367"/>
                  <a:gd name="T2" fmla="*/ 30 w 355"/>
                  <a:gd name="T3" fmla="*/ 73 h 367"/>
                  <a:gd name="T4" fmla="*/ 30 w 355"/>
                  <a:gd name="T5" fmla="*/ 293 h 367"/>
                  <a:gd name="T6" fmla="*/ 73 w 355"/>
                  <a:gd name="T7" fmla="*/ 335 h 367"/>
                  <a:gd name="T8" fmla="*/ 281 w 355"/>
                  <a:gd name="T9" fmla="*/ 335 h 367"/>
                  <a:gd name="T10" fmla="*/ 324 w 355"/>
                  <a:gd name="T11" fmla="*/ 293 h 367"/>
                  <a:gd name="T12" fmla="*/ 324 w 355"/>
                  <a:gd name="T13" fmla="*/ 73 h 367"/>
                  <a:gd name="T14" fmla="*/ 281 w 355"/>
                  <a:gd name="T15" fmla="*/ 30 h 367"/>
                  <a:gd name="T16" fmla="*/ 73 w 355"/>
                  <a:gd name="T17" fmla="*/ 30 h 367"/>
                  <a:gd name="T18" fmla="*/ 73 w 355"/>
                  <a:gd name="T19" fmla="*/ 366 h 367"/>
                  <a:gd name="T20" fmla="*/ 0 w 355"/>
                  <a:gd name="T21" fmla="*/ 293 h 367"/>
                  <a:gd name="T22" fmla="*/ 0 w 355"/>
                  <a:gd name="T23" fmla="*/ 73 h 367"/>
                  <a:gd name="T24" fmla="*/ 73 w 355"/>
                  <a:gd name="T25" fmla="*/ 0 h 367"/>
                  <a:gd name="T26" fmla="*/ 281 w 355"/>
                  <a:gd name="T27" fmla="*/ 0 h 367"/>
                  <a:gd name="T28" fmla="*/ 354 w 355"/>
                  <a:gd name="T29" fmla="*/ 73 h 367"/>
                  <a:gd name="T30" fmla="*/ 354 w 355"/>
                  <a:gd name="T31" fmla="*/ 293 h 367"/>
                  <a:gd name="T32" fmla="*/ 281 w 355"/>
                  <a:gd name="T33" fmla="*/ 366 h 367"/>
                  <a:gd name="T34" fmla="*/ 73 w 355"/>
                  <a:gd name="T35" fmla="*/ 366 h 36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5"/>
                  <a:gd name="T55" fmla="*/ 0 h 367"/>
                  <a:gd name="T56" fmla="*/ 355 w 355"/>
                  <a:gd name="T57" fmla="*/ 367 h 36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5" h="367">
                    <a:moveTo>
                      <a:pt x="73" y="30"/>
                    </a:moveTo>
                    <a:cubicBezTo>
                      <a:pt x="49" y="30"/>
                      <a:pt x="30" y="50"/>
                      <a:pt x="30" y="73"/>
                    </a:cubicBezTo>
                    <a:lnTo>
                      <a:pt x="30" y="293"/>
                    </a:lnTo>
                    <a:cubicBezTo>
                      <a:pt x="30" y="316"/>
                      <a:pt x="49" y="335"/>
                      <a:pt x="73" y="335"/>
                    </a:cubicBezTo>
                    <a:lnTo>
                      <a:pt x="281" y="335"/>
                    </a:lnTo>
                    <a:cubicBezTo>
                      <a:pt x="305" y="335"/>
                      <a:pt x="324" y="316"/>
                      <a:pt x="324" y="293"/>
                    </a:cubicBezTo>
                    <a:lnTo>
                      <a:pt x="324" y="73"/>
                    </a:lnTo>
                    <a:cubicBezTo>
                      <a:pt x="324" y="50"/>
                      <a:pt x="305" y="30"/>
                      <a:pt x="281" y="30"/>
                    </a:cubicBezTo>
                    <a:lnTo>
                      <a:pt x="73" y="30"/>
                    </a:lnTo>
                    <a:close/>
                    <a:moveTo>
                      <a:pt x="73" y="366"/>
                    </a:moveTo>
                    <a:cubicBezTo>
                      <a:pt x="33" y="366"/>
                      <a:pt x="0" y="333"/>
                      <a:pt x="0" y="293"/>
                    </a:cubicBezTo>
                    <a:lnTo>
                      <a:pt x="0" y="73"/>
                    </a:lnTo>
                    <a:cubicBezTo>
                      <a:pt x="0" y="33"/>
                      <a:pt x="33" y="0"/>
                      <a:pt x="73" y="0"/>
                    </a:cubicBezTo>
                    <a:lnTo>
                      <a:pt x="281" y="0"/>
                    </a:lnTo>
                    <a:cubicBezTo>
                      <a:pt x="322" y="0"/>
                      <a:pt x="354" y="33"/>
                      <a:pt x="354" y="73"/>
                    </a:cubicBezTo>
                    <a:lnTo>
                      <a:pt x="354" y="293"/>
                    </a:lnTo>
                    <a:cubicBezTo>
                      <a:pt x="354" y="333"/>
                      <a:pt x="322" y="366"/>
                      <a:pt x="281" y="366"/>
                    </a:cubicBezTo>
                    <a:lnTo>
                      <a:pt x="73" y="36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Helvetica" panose="020B0604020202030204" pitchFamily="34" charset="0"/>
                </a:endParaRPr>
              </a:p>
            </p:txBody>
          </p:sp>
        </p:grpSp>
        <p:grpSp>
          <p:nvGrpSpPr>
            <p:cNvPr id="8" name="组合 41"/>
            <p:cNvGrpSpPr/>
            <p:nvPr/>
          </p:nvGrpSpPr>
          <p:grpSpPr>
            <a:xfrm>
              <a:off x="514996" y="-1481055"/>
              <a:ext cx="8315170" cy="7043012"/>
              <a:chOff x="514996" y="-6916504"/>
              <a:chExt cx="8315170" cy="7043012"/>
            </a:xfrm>
          </p:grpSpPr>
          <p:sp>
            <p:nvSpPr>
              <p:cNvPr id="9" name="五边形 42"/>
              <p:cNvSpPr/>
              <p:nvPr/>
            </p:nvSpPr>
            <p:spPr>
              <a:xfrm>
                <a:off x="946996" y="-6680043"/>
                <a:ext cx="7564011" cy="792000"/>
              </a:xfrm>
              <a:prstGeom prst="homePlat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anose="020B0604020202030204" pitchFamily="34" charset="0"/>
                </a:endParaRPr>
              </a:p>
            </p:txBody>
          </p:sp>
          <p:grpSp>
            <p:nvGrpSpPr>
              <p:cNvPr id="10" name="组合 43"/>
              <p:cNvGrpSpPr/>
              <p:nvPr/>
            </p:nvGrpSpPr>
            <p:grpSpPr>
              <a:xfrm>
                <a:off x="614222" y="-6655450"/>
                <a:ext cx="8215944" cy="6781958"/>
                <a:chOff x="781862" y="-6604239"/>
                <a:chExt cx="8215944" cy="6781958"/>
              </a:xfrm>
            </p:grpSpPr>
            <p:sp>
              <p:nvSpPr>
                <p:cNvPr id="12" name="文本框 45"/>
                <p:cNvSpPr txBox="1"/>
                <p:nvPr/>
              </p:nvSpPr>
              <p:spPr>
                <a:xfrm>
                  <a:off x="781862" y="-222391"/>
                  <a:ext cx="492574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endParaRPr lang="zh-CN" altLang="en-US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文本框 46"/>
                <p:cNvSpPr txBox="1"/>
                <p:nvPr/>
              </p:nvSpPr>
              <p:spPr>
                <a:xfrm>
                  <a:off x="1298329" y="-6604239"/>
                  <a:ext cx="7699477" cy="5699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Thuận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lợi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do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Hệ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thống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tiếp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nhận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xử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lý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kiến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nghị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mang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lại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p:grpSp>
          <p:sp>
            <p:nvSpPr>
              <p:cNvPr id="11" name="梯形 44"/>
              <p:cNvSpPr/>
              <p:nvPr/>
            </p:nvSpPr>
            <p:spPr>
              <a:xfrm rot="5400000">
                <a:off x="98536" y="-6500044"/>
                <a:ext cx="1264920" cy="432000"/>
              </a:xfrm>
              <a:prstGeom prst="trapezoid">
                <a:avLst>
                  <a:gd name="adj" fmla="val 54986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anose="020B0604020202030204" pitchFamily="34" charset="0"/>
                </a:endParaRPr>
              </a:p>
            </p:txBody>
          </p:sp>
        </p:grpSp>
      </p:grpSp>
      <p:sp>
        <p:nvSpPr>
          <p:cNvPr id="5" name="Rounded Rectangle 4"/>
          <p:cNvSpPr/>
          <p:nvPr/>
        </p:nvSpPr>
        <p:spPr>
          <a:xfrm>
            <a:off x="226028" y="1528841"/>
            <a:ext cx="3230218" cy="16001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PHÒNG BỘ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617844" y="959797"/>
            <a:ext cx="8319052" cy="2615089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3-5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ban) 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150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26028" y="4368140"/>
            <a:ext cx="3230218" cy="1111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DÂN</a:t>
            </a:r>
            <a:r>
              <a:rPr lang="en-US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2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DOANH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2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SỞ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TTTT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617844" y="4056178"/>
            <a:ext cx="8319053" cy="165586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C687E477-3881-4D4D-15E5-61B7C62B3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558" y="211465"/>
            <a:ext cx="728561" cy="728561"/>
          </a:xfrm>
          <a:prstGeom prst="rect">
            <a:avLst/>
          </a:prstGeom>
        </p:spPr>
      </p:pic>
      <p:sp>
        <p:nvSpPr>
          <p:cNvPr id="21" name="文本框 46"/>
          <p:cNvSpPr txBox="1"/>
          <p:nvPr/>
        </p:nvSpPr>
        <p:spPr>
          <a:xfrm>
            <a:off x="618888" y="265094"/>
            <a:ext cx="46444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8899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边形 42"/>
          <p:cNvSpPr/>
          <p:nvPr/>
        </p:nvSpPr>
        <p:spPr>
          <a:xfrm>
            <a:off x="997478" y="191543"/>
            <a:ext cx="8220094" cy="641553"/>
          </a:xfrm>
          <a:prstGeom prst="homePlat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3" name="文本框 46"/>
          <p:cNvSpPr txBox="1"/>
          <p:nvPr/>
        </p:nvSpPr>
        <p:spPr>
          <a:xfrm>
            <a:off x="1197104" y="211465"/>
            <a:ext cx="836731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梯形 44"/>
          <p:cNvSpPr/>
          <p:nvPr/>
        </p:nvSpPr>
        <p:spPr>
          <a:xfrm rot="5400000">
            <a:off x="250423" y="277584"/>
            <a:ext cx="1024638" cy="469471"/>
          </a:xfrm>
          <a:prstGeom prst="trapezoid">
            <a:avLst>
              <a:gd name="adj" fmla="val 5498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687E477-3881-4D4D-15E5-61B7C62B3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558" y="211465"/>
            <a:ext cx="728561" cy="7285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06" y="1216182"/>
            <a:ext cx="11474808" cy="24203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14561"/>
            <a:ext cx="12002814" cy="3143439"/>
          </a:xfrm>
          <a:prstGeom prst="rect">
            <a:avLst/>
          </a:prstGeom>
        </p:spPr>
      </p:pic>
      <p:sp>
        <p:nvSpPr>
          <p:cNvPr id="9" name="文本框 46"/>
          <p:cNvSpPr txBox="1"/>
          <p:nvPr/>
        </p:nvSpPr>
        <p:spPr>
          <a:xfrm>
            <a:off x="555812" y="236370"/>
            <a:ext cx="46444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0832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边形 42"/>
          <p:cNvSpPr/>
          <p:nvPr/>
        </p:nvSpPr>
        <p:spPr>
          <a:xfrm>
            <a:off x="997478" y="191543"/>
            <a:ext cx="8220094" cy="641553"/>
          </a:xfrm>
          <a:prstGeom prst="homePlat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3" name="文本框 46"/>
          <p:cNvSpPr txBox="1"/>
          <p:nvPr/>
        </p:nvSpPr>
        <p:spPr>
          <a:xfrm>
            <a:off x="1197104" y="211465"/>
            <a:ext cx="836731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endParaRPr lang="en-US" altLang="zh-CN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梯形 44"/>
          <p:cNvSpPr/>
          <p:nvPr/>
        </p:nvSpPr>
        <p:spPr>
          <a:xfrm rot="5400000">
            <a:off x="250423" y="277584"/>
            <a:ext cx="1024638" cy="469471"/>
          </a:xfrm>
          <a:prstGeom prst="trapezoid">
            <a:avLst>
              <a:gd name="adj" fmla="val 5498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687E477-3881-4D4D-15E5-61B7C62B3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558" y="211465"/>
            <a:ext cx="728561" cy="728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642" y="3048000"/>
            <a:ext cx="1126708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46"/>
          <p:cNvSpPr txBox="1"/>
          <p:nvPr/>
        </p:nvSpPr>
        <p:spPr>
          <a:xfrm>
            <a:off x="555812" y="281486"/>
            <a:ext cx="46444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0237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4786" y="359229"/>
            <a:ext cx="11095264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28007" y="0"/>
            <a:ext cx="10423753" cy="6520310"/>
            <a:chOff x="514996" y="-1481055"/>
            <a:chExt cx="9591786" cy="8049350"/>
          </a:xfrm>
        </p:grpSpPr>
        <p:grpSp>
          <p:nvGrpSpPr>
            <p:cNvPr id="7" name="组合 35"/>
            <p:cNvGrpSpPr/>
            <p:nvPr/>
          </p:nvGrpSpPr>
          <p:grpSpPr>
            <a:xfrm>
              <a:off x="10025339" y="3504490"/>
              <a:ext cx="81443" cy="3063805"/>
              <a:chOff x="10392755" y="2225574"/>
              <a:chExt cx="81443" cy="3063805"/>
            </a:xfrm>
          </p:grpSpPr>
          <p:sp>
            <p:nvSpPr>
              <p:cNvPr id="17" name="ísliḓé">
                <a:extLst>
                  <a:ext uri="{FF2B5EF4-FFF2-40B4-BE49-F238E27FC236}">
                    <a16:creationId xmlns:a16="http://schemas.microsoft.com/office/drawing/2014/main" id="{53739510-D09A-4676-8A39-C5A34311BD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3803" y="2225574"/>
                <a:ext cx="30395" cy="31174"/>
              </a:xfrm>
              <a:custGeom>
                <a:avLst/>
                <a:gdLst>
                  <a:gd name="T0" fmla="*/ 86 w 174"/>
                  <a:gd name="T1" fmla="*/ 174 h 175"/>
                  <a:gd name="T2" fmla="*/ 0 w 174"/>
                  <a:gd name="T3" fmla="*/ 87 h 175"/>
                  <a:gd name="T4" fmla="*/ 86 w 174"/>
                  <a:gd name="T5" fmla="*/ 0 h 175"/>
                  <a:gd name="T6" fmla="*/ 173 w 174"/>
                  <a:gd name="T7" fmla="*/ 87 h 175"/>
                  <a:gd name="T8" fmla="*/ 86 w 174"/>
                  <a:gd name="T9" fmla="*/ 174 h 1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4"/>
                  <a:gd name="T16" fmla="*/ 0 h 175"/>
                  <a:gd name="T17" fmla="*/ 174 w 174"/>
                  <a:gd name="T18" fmla="*/ 175 h 1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4" h="175">
                    <a:moveTo>
                      <a:pt x="86" y="174"/>
                    </a:move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  <a:cubicBezTo>
                      <a:pt x="173" y="135"/>
                      <a:pt x="134" y="174"/>
                      <a:pt x="86" y="174"/>
                    </a:cubicBez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9" name="îṡ1íḍê">
                <a:extLst>
                  <a:ext uri="{FF2B5EF4-FFF2-40B4-BE49-F238E27FC236}">
                    <a16:creationId xmlns:a16="http://schemas.microsoft.com/office/drawing/2014/main" id="{68ED8135-EF33-4DE2-9C99-39B3CFA34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2755" y="5224692"/>
                <a:ext cx="63128" cy="64687"/>
              </a:xfrm>
              <a:custGeom>
                <a:avLst/>
                <a:gdLst>
                  <a:gd name="T0" fmla="*/ 73 w 355"/>
                  <a:gd name="T1" fmla="*/ 30 h 367"/>
                  <a:gd name="T2" fmla="*/ 30 w 355"/>
                  <a:gd name="T3" fmla="*/ 73 h 367"/>
                  <a:gd name="T4" fmla="*/ 30 w 355"/>
                  <a:gd name="T5" fmla="*/ 293 h 367"/>
                  <a:gd name="T6" fmla="*/ 73 w 355"/>
                  <a:gd name="T7" fmla="*/ 335 h 367"/>
                  <a:gd name="T8" fmla="*/ 281 w 355"/>
                  <a:gd name="T9" fmla="*/ 335 h 367"/>
                  <a:gd name="T10" fmla="*/ 324 w 355"/>
                  <a:gd name="T11" fmla="*/ 293 h 367"/>
                  <a:gd name="T12" fmla="*/ 324 w 355"/>
                  <a:gd name="T13" fmla="*/ 73 h 367"/>
                  <a:gd name="T14" fmla="*/ 281 w 355"/>
                  <a:gd name="T15" fmla="*/ 30 h 367"/>
                  <a:gd name="T16" fmla="*/ 73 w 355"/>
                  <a:gd name="T17" fmla="*/ 30 h 367"/>
                  <a:gd name="T18" fmla="*/ 73 w 355"/>
                  <a:gd name="T19" fmla="*/ 366 h 367"/>
                  <a:gd name="T20" fmla="*/ 0 w 355"/>
                  <a:gd name="T21" fmla="*/ 293 h 367"/>
                  <a:gd name="T22" fmla="*/ 0 w 355"/>
                  <a:gd name="T23" fmla="*/ 73 h 367"/>
                  <a:gd name="T24" fmla="*/ 73 w 355"/>
                  <a:gd name="T25" fmla="*/ 0 h 367"/>
                  <a:gd name="T26" fmla="*/ 281 w 355"/>
                  <a:gd name="T27" fmla="*/ 0 h 367"/>
                  <a:gd name="T28" fmla="*/ 354 w 355"/>
                  <a:gd name="T29" fmla="*/ 73 h 367"/>
                  <a:gd name="T30" fmla="*/ 354 w 355"/>
                  <a:gd name="T31" fmla="*/ 293 h 367"/>
                  <a:gd name="T32" fmla="*/ 281 w 355"/>
                  <a:gd name="T33" fmla="*/ 366 h 367"/>
                  <a:gd name="T34" fmla="*/ 73 w 355"/>
                  <a:gd name="T35" fmla="*/ 366 h 36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5"/>
                  <a:gd name="T55" fmla="*/ 0 h 367"/>
                  <a:gd name="T56" fmla="*/ 355 w 355"/>
                  <a:gd name="T57" fmla="*/ 367 h 36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5" h="367">
                    <a:moveTo>
                      <a:pt x="73" y="30"/>
                    </a:moveTo>
                    <a:cubicBezTo>
                      <a:pt x="49" y="30"/>
                      <a:pt x="30" y="50"/>
                      <a:pt x="30" y="73"/>
                    </a:cubicBezTo>
                    <a:lnTo>
                      <a:pt x="30" y="293"/>
                    </a:lnTo>
                    <a:cubicBezTo>
                      <a:pt x="30" y="316"/>
                      <a:pt x="49" y="335"/>
                      <a:pt x="73" y="335"/>
                    </a:cubicBezTo>
                    <a:lnTo>
                      <a:pt x="281" y="335"/>
                    </a:lnTo>
                    <a:cubicBezTo>
                      <a:pt x="305" y="335"/>
                      <a:pt x="324" y="316"/>
                      <a:pt x="324" y="293"/>
                    </a:cubicBezTo>
                    <a:lnTo>
                      <a:pt x="324" y="73"/>
                    </a:lnTo>
                    <a:cubicBezTo>
                      <a:pt x="324" y="50"/>
                      <a:pt x="305" y="30"/>
                      <a:pt x="281" y="30"/>
                    </a:cubicBezTo>
                    <a:lnTo>
                      <a:pt x="73" y="30"/>
                    </a:lnTo>
                    <a:close/>
                    <a:moveTo>
                      <a:pt x="73" y="366"/>
                    </a:moveTo>
                    <a:cubicBezTo>
                      <a:pt x="33" y="366"/>
                      <a:pt x="0" y="333"/>
                      <a:pt x="0" y="293"/>
                    </a:cubicBezTo>
                    <a:lnTo>
                      <a:pt x="0" y="73"/>
                    </a:lnTo>
                    <a:cubicBezTo>
                      <a:pt x="0" y="33"/>
                      <a:pt x="33" y="0"/>
                      <a:pt x="73" y="0"/>
                    </a:cubicBezTo>
                    <a:lnTo>
                      <a:pt x="281" y="0"/>
                    </a:lnTo>
                    <a:cubicBezTo>
                      <a:pt x="322" y="0"/>
                      <a:pt x="354" y="33"/>
                      <a:pt x="354" y="73"/>
                    </a:cubicBezTo>
                    <a:lnTo>
                      <a:pt x="354" y="293"/>
                    </a:lnTo>
                    <a:cubicBezTo>
                      <a:pt x="354" y="333"/>
                      <a:pt x="322" y="366"/>
                      <a:pt x="281" y="366"/>
                    </a:cubicBezTo>
                    <a:lnTo>
                      <a:pt x="73" y="36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Helvetica" panose="020B0604020202030204" pitchFamily="34" charset="0"/>
                </a:endParaRPr>
              </a:p>
            </p:txBody>
          </p:sp>
        </p:grpSp>
        <p:grpSp>
          <p:nvGrpSpPr>
            <p:cNvPr id="8" name="组合 41"/>
            <p:cNvGrpSpPr/>
            <p:nvPr/>
          </p:nvGrpSpPr>
          <p:grpSpPr>
            <a:xfrm>
              <a:off x="514996" y="-1481055"/>
              <a:ext cx="7228329" cy="7043012"/>
              <a:chOff x="514996" y="-6916504"/>
              <a:chExt cx="7228329" cy="7043012"/>
            </a:xfrm>
          </p:grpSpPr>
          <p:sp>
            <p:nvSpPr>
              <p:cNvPr id="9" name="五边形 42"/>
              <p:cNvSpPr/>
              <p:nvPr/>
            </p:nvSpPr>
            <p:spPr>
              <a:xfrm>
                <a:off x="946996" y="-6680043"/>
                <a:ext cx="6450746" cy="792000"/>
              </a:xfrm>
              <a:prstGeom prst="homePlat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anose="020B0604020202030204" pitchFamily="34" charset="0"/>
                </a:endParaRPr>
              </a:p>
            </p:txBody>
          </p:sp>
          <p:grpSp>
            <p:nvGrpSpPr>
              <p:cNvPr id="10" name="组合 43"/>
              <p:cNvGrpSpPr/>
              <p:nvPr/>
            </p:nvGrpSpPr>
            <p:grpSpPr>
              <a:xfrm>
                <a:off x="614222" y="-6655450"/>
                <a:ext cx="7129103" cy="6781958"/>
                <a:chOff x="781862" y="-6604239"/>
                <a:chExt cx="7129103" cy="6781958"/>
              </a:xfrm>
            </p:grpSpPr>
            <p:sp>
              <p:nvSpPr>
                <p:cNvPr id="12" name="文本框 45"/>
                <p:cNvSpPr txBox="1"/>
                <p:nvPr/>
              </p:nvSpPr>
              <p:spPr>
                <a:xfrm>
                  <a:off x="781862" y="-222391"/>
                  <a:ext cx="492574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endParaRPr lang="zh-CN" altLang="en-US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文本框 46"/>
                <p:cNvSpPr txBox="1"/>
                <p:nvPr/>
              </p:nvSpPr>
              <p:spPr>
                <a:xfrm>
                  <a:off x="1298329" y="-6604239"/>
                  <a:ext cx="6612636" cy="5699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Nền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tảng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quản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lý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điều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hành</a:t>
                  </a:r>
                  <a:endParaRPr lang="en-US" altLang="zh-CN" sz="2400" b="1" i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1" name="梯形 44"/>
              <p:cNvSpPr/>
              <p:nvPr/>
            </p:nvSpPr>
            <p:spPr>
              <a:xfrm rot="5400000">
                <a:off x="98536" y="-6500044"/>
                <a:ext cx="1264920" cy="432000"/>
              </a:xfrm>
              <a:prstGeom prst="trapezoid">
                <a:avLst>
                  <a:gd name="adj" fmla="val 54986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anose="020B0604020202030204" pitchFamily="34" charset="0"/>
                </a:endParaRPr>
              </a:p>
            </p:txBody>
          </p:sp>
        </p:grpSp>
      </p:grp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DD7AC33B-BA38-4F38-B813-7333447BC8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7528951"/>
              </p:ext>
            </p:extLst>
          </p:nvPr>
        </p:nvGraphicFramePr>
        <p:xfrm>
          <a:off x="92386" y="1383868"/>
          <a:ext cx="8290917" cy="4884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50C618E2-D032-4B99-A227-66F7A9EDF223}"/>
              </a:ext>
            </a:extLst>
          </p:cNvPr>
          <p:cNvSpPr txBox="1">
            <a:spLocks/>
          </p:cNvSpPr>
          <p:nvPr/>
        </p:nvSpPr>
        <p:spPr>
          <a:xfrm>
            <a:off x="1828702" y="5899102"/>
            <a:ext cx="4579842" cy="5461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 cap="none" spc="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 TẢNG QUẢN LÝ ĐIỀU HÀNH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8856F03-E625-47B9-9215-1A454047E1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0316" y="1282390"/>
            <a:ext cx="2242469" cy="4767511"/>
          </a:xfrm>
          <a:prstGeom prst="rect">
            <a:avLst/>
          </a:prstGeom>
        </p:spPr>
      </p:pic>
      <p:sp>
        <p:nvSpPr>
          <p:cNvPr id="23" name="Arrow: Right 3">
            <a:extLst>
              <a:ext uri="{FF2B5EF4-FFF2-40B4-BE49-F238E27FC236}">
                <a16:creationId xmlns:a16="http://schemas.microsoft.com/office/drawing/2014/main" id="{8E0787F3-0BE5-46CE-94C7-917944870BC3}"/>
              </a:ext>
            </a:extLst>
          </p:cNvPr>
          <p:cNvSpPr/>
          <p:nvPr/>
        </p:nvSpPr>
        <p:spPr>
          <a:xfrm>
            <a:off x="8268629" y="3248928"/>
            <a:ext cx="1399477" cy="6913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13F575-B9FD-4F51-BAAD-A40C750FD6F0}"/>
              </a:ext>
            </a:extLst>
          </p:cNvPr>
          <p:cNvSpPr txBox="1"/>
          <p:nvPr/>
        </p:nvSpPr>
        <p:spPr>
          <a:xfrm>
            <a:off x="8226419" y="2648429"/>
            <a:ext cx="1075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C687E477-3881-4D4D-15E5-61B7C62B36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82558" y="211465"/>
            <a:ext cx="728561" cy="728561"/>
          </a:xfrm>
          <a:prstGeom prst="rect">
            <a:avLst/>
          </a:prstGeom>
        </p:spPr>
      </p:pic>
      <p:sp>
        <p:nvSpPr>
          <p:cNvPr id="26" name="文本框 46"/>
          <p:cNvSpPr txBox="1"/>
          <p:nvPr/>
        </p:nvSpPr>
        <p:spPr>
          <a:xfrm>
            <a:off x="589325" y="236370"/>
            <a:ext cx="46444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4064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 descr="Logo, company name&#10;&#10;Description automatically generated">
            <a:extLst>
              <a:ext uri="{FF2B5EF4-FFF2-40B4-BE49-F238E27FC236}">
                <a16:creationId xmlns:a16="http://schemas.microsoft.com/office/drawing/2014/main" id="{C687E477-3881-4D4D-15E5-61B7C62B3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558" y="211465"/>
            <a:ext cx="728561" cy="728561"/>
          </a:xfrm>
          <a:prstGeom prst="rect">
            <a:avLst/>
          </a:prstGeom>
        </p:spPr>
      </p:pic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29C37338-F32C-7016-FD31-55143AB1E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梯形 44"/>
          <p:cNvSpPr/>
          <p:nvPr/>
        </p:nvSpPr>
        <p:spPr>
          <a:xfrm rot="5400000">
            <a:off x="250423" y="277584"/>
            <a:ext cx="1024638" cy="469471"/>
          </a:xfrm>
          <a:prstGeom prst="trapezoid">
            <a:avLst>
              <a:gd name="adj" fmla="val 5498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16" name="五边形 42"/>
          <p:cNvSpPr/>
          <p:nvPr/>
        </p:nvSpPr>
        <p:spPr>
          <a:xfrm>
            <a:off x="997478" y="191542"/>
            <a:ext cx="7010267" cy="641553"/>
          </a:xfrm>
          <a:prstGeom prst="homePlat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17" name="文本框 46"/>
          <p:cNvSpPr txBox="1"/>
          <p:nvPr/>
        </p:nvSpPr>
        <p:spPr>
          <a:xfrm>
            <a:off x="1197104" y="211465"/>
            <a:ext cx="718619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128522447"/>
              </p:ext>
            </p:extLst>
          </p:nvPr>
        </p:nvGraphicFramePr>
        <p:xfrm>
          <a:off x="709576" y="1120245"/>
          <a:ext cx="1040154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" name="文本框 46"/>
          <p:cNvSpPr txBox="1"/>
          <p:nvPr/>
        </p:nvSpPr>
        <p:spPr>
          <a:xfrm>
            <a:off x="589325" y="236370"/>
            <a:ext cx="46444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0494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 descr="Logo, company name&#10;&#10;Description automatically generated">
            <a:extLst>
              <a:ext uri="{FF2B5EF4-FFF2-40B4-BE49-F238E27FC236}">
                <a16:creationId xmlns:a16="http://schemas.microsoft.com/office/drawing/2014/main" id="{C687E477-3881-4D4D-15E5-61B7C62B3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6289" y="61812"/>
            <a:ext cx="728561" cy="728561"/>
          </a:xfrm>
          <a:prstGeom prst="rect">
            <a:avLst/>
          </a:prstGeom>
        </p:spPr>
      </p:pic>
      <p:sp>
        <p:nvSpPr>
          <p:cNvPr id="84" name="Date Placeholder 11">
            <a:extLst>
              <a:ext uri="{FF2B5EF4-FFF2-40B4-BE49-F238E27FC236}">
                <a16:creationId xmlns:a16="http://schemas.microsoft.com/office/drawing/2014/main" id="{B258ED19-E762-219B-F4A9-0F9C15873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01/8/2022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29C37338-F32C-7016-FD31-55143AB1E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2526EE03-5404-0F44-075A-1256732BC637}"/>
              </a:ext>
            </a:extLst>
          </p:cNvPr>
          <p:cNvCxnSpPr>
            <a:cxnSpLocks/>
          </p:cNvCxnSpPr>
          <p:nvPr/>
        </p:nvCxnSpPr>
        <p:spPr>
          <a:xfrm>
            <a:off x="529971" y="904875"/>
            <a:ext cx="11090529" cy="0"/>
          </a:xfrm>
          <a:prstGeom prst="line">
            <a:avLst/>
          </a:prstGeom>
          <a:ln w="19050">
            <a:solidFill>
              <a:srgbClr val="0166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2BC29BA-8281-D399-1375-5B368E4FFA99}"/>
              </a:ext>
            </a:extLst>
          </p:cNvPr>
          <p:cNvSpPr txBox="1"/>
          <p:nvPr/>
        </p:nvSpPr>
        <p:spPr>
          <a:xfrm>
            <a:off x="838200" y="1475236"/>
            <a:ext cx="364011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1800" b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1800" b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quản </a:t>
            </a:r>
            <a:r>
              <a:rPr lang="en-US" sz="1800" b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1800" b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800" b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b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n-US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Bộ</a:t>
            </a:r>
          </a:p>
          <a:p>
            <a:pPr marL="342900" indent="-342900">
              <a:buFont typeface="+mj-lt"/>
              <a:buAutoNum type="arabicPeriod"/>
            </a:pPr>
            <a:r>
              <a:rPr lang="vi-VN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Thanh tra </a:t>
            </a:r>
            <a:r>
              <a:rPr lang="vi-VN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</a:t>
            </a:r>
          </a:p>
          <a:p>
            <a:pPr marL="342900" indent="-342900">
              <a:buFont typeface="+mj-lt"/>
              <a:buAutoNum type="arabicPeriod"/>
            </a:pPr>
            <a:r>
              <a:rPr lang="vi-VN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Trung tâm Thông tin                                                                                                                        </a:t>
            </a:r>
          </a:p>
          <a:p>
            <a:pPr marL="342900" indent="-342900">
              <a:buFont typeface="+mj-lt"/>
              <a:buAutoNum type="arabicPeriod"/>
            </a:pPr>
            <a:r>
              <a:rPr lang="vi-VN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Bưu </a:t>
            </a:r>
            <a:r>
              <a:rPr lang="vi-VN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vi-VN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</a:t>
            </a:r>
          </a:p>
          <a:p>
            <a:pPr marL="342900" indent="-342900">
              <a:buFont typeface="+mj-lt"/>
              <a:buAutoNum type="arabicPeriod"/>
            </a:pPr>
            <a:r>
              <a:rPr lang="vi-VN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vi-VN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thông tin                                                        </a:t>
            </a:r>
          </a:p>
          <a:p>
            <a:pPr marL="342900" indent="-342900">
              <a:buFont typeface="+mj-lt"/>
              <a:buAutoNum type="arabicPeriod"/>
            </a:pPr>
            <a:r>
              <a:rPr lang="vi-VN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Hợp tác quốc tế                                                     </a:t>
            </a:r>
          </a:p>
          <a:p>
            <a:pPr marL="342900" indent="-342900">
              <a:buFont typeface="+mj-lt"/>
              <a:buAutoNum type="arabicPeriod"/>
            </a:pPr>
            <a:r>
              <a:rPr lang="vi-VN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vi-VN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vi-VN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vi-VN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</a:t>
            </a:r>
          </a:p>
          <a:p>
            <a:pPr marL="342900" indent="-342900">
              <a:buFont typeface="+mj-lt"/>
              <a:buAutoNum type="arabicPeriod"/>
            </a:pPr>
            <a:r>
              <a:rPr lang="vi-VN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vi-VN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vi-VN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</a:p>
          <a:p>
            <a:pPr marL="342900" indent="-342900">
              <a:buFont typeface="+mj-lt"/>
              <a:buAutoNum type="arabicPeriod"/>
            </a:pPr>
            <a:r>
              <a:rPr lang="vi-VN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vi-VN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</a:t>
            </a:r>
          </a:p>
          <a:p>
            <a:pPr marL="342900" indent="-342900">
              <a:buFont typeface="+mj-lt"/>
              <a:buAutoNum type="arabicPeriod"/>
            </a:pPr>
            <a:r>
              <a:rPr lang="vi-VN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Quản </a:t>
            </a:r>
            <a:r>
              <a:rPr lang="vi-VN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vi-VN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doanh </a:t>
            </a:r>
            <a:r>
              <a:rPr lang="vi-VN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vi-VN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</a:p>
          <a:p>
            <a:pPr marL="342900" indent="-342900">
              <a:buFont typeface="+mj-lt"/>
              <a:buAutoNum type="arabicPeriod"/>
            </a:pPr>
            <a:r>
              <a:rPr lang="vi-VN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 đua - Khen </a:t>
            </a:r>
            <a:r>
              <a:rPr lang="vi-VN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vi-VN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</a:p>
          <a:p>
            <a:pPr marL="342900" indent="-342900">
              <a:buFont typeface="+mj-lt"/>
              <a:buAutoNum type="arabicPeriod"/>
            </a:pPr>
            <a:r>
              <a:rPr lang="vi-VN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vi-VN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vi-VN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vi-VN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pc="-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vi-VN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ục</a:t>
            </a:r>
            <a:r>
              <a:rPr lang="en-US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cở</a:t>
            </a:r>
            <a:r>
              <a:rPr lang="vi-VN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</a:t>
            </a:r>
          </a:p>
          <a:p>
            <a:pPr marL="342900" indent="-342900">
              <a:buFont typeface="+mj-lt"/>
              <a:buAutoNum type="arabicPeriod"/>
            </a:pPr>
            <a:r>
              <a:rPr lang="en-US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Cục Tin </a:t>
            </a:r>
            <a:r>
              <a:rPr lang="en-US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pc="-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Quỹ</a:t>
            </a:r>
            <a:r>
              <a:rPr lang="en-US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endParaRPr lang="en-US" spc="-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F1F150C-CE8E-F6C7-D354-6A57DC179C2F}"/>
              </a:ext>
            </a:extLst>
          </p:cNvPr>
          <p:cNvSpPr txBox="1"/>
          <p:nvPr/>
        </p:nvSpPr>
        <p:spPr>
          <a:xfrm>
            <a:off x="838200" y="1026104"/>
            <a:ext cx="9174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18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18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18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18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18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18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18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8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8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Bộ, </a:t>
            </a:r>
            <a:r>
              <a:rPr lang="en-US" sz="18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8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8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8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7-2022 </a:t>
            </a:r>
            <a:r>
              <a:rPr lang="en-US" sz="18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EC473D9-DB9A-31EA-E01D-E4C2B952F0DA}"/>
              </a:ext>
            </a:extLst>
          </p:cNvPr>
          <p:cNvSpPr txBox="1"/>
          <p:nvPr/>
        </p:nvSpPr>
        <p:spPr>
          <a:xfrm>
            <a:off x="4478311" y="1531187"/>
            <a:ext cx="426458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800" b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1800" b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1800" b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b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800" b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1800" b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1800" b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TTTT: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 </a:t>
            </a:r>
            <a:r>
              <a:rPr lang="en-US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pc="-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quản </a:t>
            </a:r>
            <a:r>
              <a:rPr lang="en-US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pc="-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spc="-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梯形 44"/>
          <p:cNvSpPr/>
          <p:nvPr/>
        </p:nvSpPr>
        <p:spPr>
          <a:xfrm rot="5400000">
            <a:off x="250423" y="277584"/>
            <a:ext cx="1024638" cy="469471"/>
          </a:xfrm>
          <a:prstGeom prst="trapezoid">
            <a:avLst>
              <a:gd name="adj" fmla="val 5498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14" name="五边形 42"/>
          <p:cNvSpPr/>
          <p:nvPr/>
        </p:nvSpPr>
        <p:spPr>
          <a:xfrm>
            <a:off x="997478" y="191542"/>
            <a:ext cx="7010267" cy="641553"/>
          </a:xfrm>
          <a:prstGeom prst="homePlat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15" name="文本框 46"/>
          <p:cNvSpPr txBox="1"/>
          <p:nvPr/>
        </p:nvSpPr>
        <p:spPr>
          <a:xfrm>
            <a:off x="1197104" y="211465"/>
            <a:ext cx="718619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文本框 46"/>
          <p:cNvSpPr txBox="1"/>
          <p:nvPr/>
        </p:nvSpPr>
        <p:spPr>
          <a:xfrm>
            <a:off x="589325" y="236370"/>
            <a:ext cx="46444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8420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" name="Content Placeholder 20">
            <a:extLst>
              <a:ext uri="{FF2B5EF4-FFF2-40B4-BE49-F238E27FC236}">
                <a16:creationId xmlns:a16="http://schemas.microsoft.com/office/drawing/2014/main" id="{1653CD0B-4104-2B4E-D1CC-C64135BAFC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0688078"/>
              </p:ext>
            </p:extLst>
          </p:nvPr>
        </p:nvGraphicFramePr>
        <p:xfrm>
          <a:off x="771525" y="1828799"/>
          <a:ext cx="10515600" cy="4470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4" name="Date Placeholder 11">
            <a:extLst>
              <a:ext uri="{FF2B5EF4-FFF2-40B4-BE49-F238E27FC236}">
                <a16:creationId xmlns:a16="http://schemas.microsoft.com/office/drawing/2014/main" id="{B258ED19-E762-219B-F4A9-0F9C15873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01/8/2022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29C37338-F32C-7016-FD31-55143AB1E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Footer Placeholder 4">
            <a:extLst>
              <a:ext uri="{FF2B5EF4-FFF2-40B4-BE49-F238E27FC236}">
                <a16:creationId xmlns:a16="http://schemas.microsoft.com/office/drawing/2014/main" id="{82174016-2929-B815-7D88-4EE4B722F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Báo cáo nền tảng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BA27F1-C3C9-1D09-AA5D-F29171C5FDA3}"/>
              </a:ext>
            </a:extLst>
          </p:cNvPr>
          <p:cNvSpPr txBox="1"/>
          <p:nvPr/>
        </p:nvSpPr>
        <p:spPr>
          <a:xfrm>
            <a:off x="771525" y="1051450"/>
            <a:ext cx="10515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rgbClr val="0166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 kê sử dụng </a:t>
            </a:r>
            <a:r>
              <a:rPr lang="en-US" b="1" i="1">
                <a:solidFill>
                  <a:srgbClr val="0166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QUẢN LÝ ĐIỀU HÀNH</a:t>
            </a:r>
            <a:r>
              <a:rPr lang="en-US" i="1">
                <a:solidFill>
                  <a:srgbClr val="0166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từ tháng 01/2022 đến thời điểm hiện tại</a:t>
            </a:r>
          </a:p>
          <a:p>
            <a:pPr algn="ctr"/>
            <a:r>
              <a:rPr lang="en-US" i="1">
                <a:solidFill>
                  <a:srgbClr val="0166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(Từ ngày 01-01-2022 đến 28-07-2022)</a:t>
            </a: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E53BB370-6B99-5E30-23E9-B451D84DFC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06289" y="61812"/>
            <a:ext cx="728561" cy="72856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E51F6C-A95D-3F2B-377B-80A9FE2BFFC0}"/>
              </a:ext>
            </a:extLst>
          </p:cNvPr>
          <p:cNvCxnSpPr>
            <a:cxnSpLocks/>
          </p:cNvCxnSpPr>
          <p:nvPr/>
        </p:nvCxnSpPr>
        <p:spPr>
          <a:xfrm>
            <a:off x="529971" y="904875"/>
            <a:ext cx="11090529" cy="0"/>
          </a:xfrm>
          <a:prstGeom prst="line">
            <a:avLst/>
          </a:prstGeom>
          <a:ln w="19050">
            <a:solidFill>
              <a:srgbClr val="0166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梯形 44"/>
          <p:cNvSpPr/>
          <p:nvPr/>
        </p:nvSpPr>
        <p:spPr>
          <a:xfrm rot="5400000">
            <a:off x="250423" y="277584"/>
            <a:ext cx="1024638" cy="469471"/>
          </a:xfrm>
          <a:prstGeom prst="trapezoid">
            <a:avLst>
              <a:gd name="adj" fmla="val 5498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14" name="五边形 42"/>
          <p:cNvSpPr/>
          <p:nvPr/>
        </p:nvSpPr>
        <p:spPr>
          <a:xfrm>
            <a:off x="997478" y="191542"/>
            <a:ext cx="7010267" cy="641553"/>
          </a:xfrm>
          <a:prstGeom prst="homePlat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15" name="文本框 46"/>
          <p:cNvSpPr txBox="1"/>
          <p:nvPr/>
        </p:nvSpPr>
        <p:spPr>
          <a:xfrm>
            <a:off x="1197104" y="211465"/>
            <a:ext cx="718619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文本框 46"/>
          <p:cNvSpPr txBox="1"/>
          <p:nvPr/>
        </p:nvSpPr>
        <p:spPr>
          <a:xfrm>
            <a:off x="589325" y="236370"/>
            <a:ext cx="46444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2598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Date Placeholder 11">
            <a:extLst>
              <a:ext uri="{FF2B5EF4-FFF2-40B4-BE49-F238E27FC236}">
                <a16:creationId xmlns:a16="http://schemas.microsoft.com/office/drawing/2014/main" id="{B258ED19-E762-219B-F4A9-0F9C15873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01/8/2022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29C37338-F32C-7016-FD31-55143AB1E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Footer Placeholder 4">
            <a:extLst>
              <a:ext uri="{FF2B5EF4-FFF2-40B4-BE49-F238E27FC236}">
                <a16:creationId xmlns:a16="http://schemas.microsoft.com/office/drawing/2014/main" id="{82174016-2929-B815-7D88-4EE4B722F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Báo cáo nền tảng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E53BB370-6B99-5E30-23E9-B451D84DF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6289" y="61812"/>
            <a:ext cx="728561" cy="72856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E51F6C-A95D-3F2B-377B-80A9FE2BFFC0}"/>
              </a:ext>
            </a:extLst>
          </p:cNvPr>
          <p:cNvCxnSpPr>
            <a:cxnSpLocks/>
          </p:cNvCxnSpPr>
          <p:nvPr/>
        </p:nvCxnSpPr>
        <p:spPr>
          <a:xfrm>
            <a:off x="529971" y="904875"/>
            <a:ext cx="11090529" cy="0"/>
          </a:xfrm>
          <a:prstGeom prst="line">
            <a:avLst/>
          </a:prstGeom>
          <a:ln w="19050">
            <a:solidFill>
              <a:srgbClr val="0166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梯形 44"/>
          <p:cNvSpPr/>
          <p:nvPr/>
        </p:nvSpPr>
        <p:spPr>
          <a:xfrm rot="5400000">
            <a:off x="250423" y="277584"/>
            <a:ext cx="1024638" cy="469471"/>
          </a:xfrm>
          <a:prstGeom prst="trapezoid">
            <a:avLst>
              <a:gd name="adj" fmla="val 5498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14" name="五边形 42"/>
          <p:cNvSpPr/>
          <p:nvPr/>
        </p:nvSpPr>
        <p:spPr>
          <a:xfrm>
            <a:off x="997478" y="191542"/>
            <a:ext cx="7010267" cy="641553"/>
          </a:xfrm>
          <a:prstGeom prst="homePlat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15" name="文本框 46"/>
          <p:cNvSpPr txBox="1"/>
          <p:nvPr/>
        </p:nvSpPr>
        <p:spPr>
          <a:xfrm>
            <a:off x="1197104" y="211465"/>
            <a:ext cx="718619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endParaRPr lang="en-US" altLang="zh-CN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382486"/>
            <a:ext cx="10515600" cy="4794477"/>
          </a:xfrm>
        </p:spPr>
        <p:txBody>
          <a:bodyPr>
            <a:norm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I. </a:t>
            </a:r>
          </a:p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46"/>
          <p:cNvSpPr txBox="1"/>
          <p:nvPr/>
        </p:nvSpPr>
        <p:spPr>
          <a:xfrm>
            <a:off x="589325" y="236370"/>
            <a:ext cx="46444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8604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554357" y="155556"/>
            <a:ext cx="7045534" cy="9254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8213" y="278234"/>
            <a:ext cx="11595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951344924"/>
              </p:ext>
            </p:extLst>
          </p:nvPr>
        </p:nvGraphicFramePr>
        <p:xfrm>
          <a:off x="2438081" y="1321384"/>
          <a:ext cx="6866253" cy="4790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87E477-3881-4D4D-15E5-61B7C62B36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2558" y="211465"/>
            <a:ext cx="728561" cy="72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9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4786" y="359229"/>
            <a:ext cx="11095264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28007" y="0"/>
            <a:ext cx="10423753" cy="6520310"/>
            <a:chOff x="514996" y="-1481055"/>
            <a:chExt cx="9591786" cy="8049350"/>
          </a:xfrm>
        </p:grpSpPr>
        <p:grpSp>
          <p:nvGrpSpPr>
            <p:cNvPr id="7" name="组合 35"/>
            <p:cNvGrpSpPr/>
            <p:nvPr/>
          </p:nvGrpSpPr>
          <p:grpSpPr>
            <a:xfrm>
              <a:off x="10025339" y="3504490"/>
              <a:ext cx="81443" cy="3063805"/>
              <a:chOff x="10392755" y="2225574"/>
              <a:chExt cx="81443" cy="3063805"/>
            </a:xfrm>
          </p:grpSpPr>
          <p:sp>
            <p:nvSpPr>
              <p:cNvPr id="17" name="ísliḓé">
                <a:extLst>
                  <a:ext uri="{FF2B5EF4-FFF2-40B4-BE49-F238E27FC236}">
                    <a16:creationId xmlns:a16="http://schemas.microsoft.com/office/drawing/2014/main" id="{53739510-D09A-4676-8A39-C5A34311BD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3803" y="2225574"/>
                <a:ext cx="30395" cy="31174"/>
              </a:xfrm>
              <a:custGeom>
                <a:avLst/>
                <a:gdLst>
                  <a:gd name="T0" fmla="*/ 86 w 174"/>
                  <a:gd name="T1" fmla="*/ 174 h 175"/>
                  <a:gd name="T2" fmla="*/ 0 w 174"/>
                  <a:gd name="T3" fmla="*/ 87 h 175"/>
                  <a:gd name="T4" fmla="*/ 86 w 174"/>
                  <a:gd name="T5" fmla="*/ 0 h 175"/>
                  <a:gd name="T6" fmla="*/ 173 w 174"/>
                  <a:gd name="T7" fmla="*/ 87 h 175"/>
                  <a:gd name="T8" fmla="*/ 86 w 174"/>
                  <a:gd name="T9" fmla="*/ 174 h 1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4"/>
                  <a:gd name="T16" fmla="*/ 0 h 175"/>
                  <a:gd name="T17" fmla="*/ 174 w 174"/>
                  <a:gd name="T18" fmla="*/ 175 h 1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4" h="175">
                    <a:moveTo>
                      <a:pt x="86" y="174"/>
                    </a:move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  <a:cubicBezTo>
                      <a:pt x="173" y="135"/>
                      <a:pt x="134" y="174"/>
                      <a:pt x="86" y="174"/>
                    </a:cubicBez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9" name="îṡ1íḍê">
                <a:extLst>
                  <a:ext uri="{FF2B5EF4-FFF2-40B4-BE49-F238E27FC236}">
                    <a16:creationId xmlns:a16="http://schemas.microsoft.com/office/drawing/2014/main" id="{68ED8135-EF33-4DE2-9C99-39B3CFA34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2755" y="5224692"/>
                <a:ext cx="63128" cy="64687"/>
              </a:xfrm>
              <a:custGeom>
                <a:avLst/>
                <a:gdLst>
                  <a:gd name="T0" fmla="*/ 73 w 355"/>
                  <a:gd name="T1" fmla="*/ 30 h 367"/>
                  <a:gd name="T2" fmla="*/ 30 w 355"/>
                  <a:gd name="T3" fmla="*/ 73 h 367"/>
                  <a:gd name="T4" fmla="*/ 30 w 355"/>
                  <a:gd name="T5" fmla="*/ 293 h 367"/>
                  <a:gd name="T6" fmla="*/ 73 w 355"/>
                  <a:gd name="T7" fmla="*/ 335 h 367"/>
                  <a:gd name="T8" fmla="*/ 281 w 355"/>
                  <a:gd name="T9" fmla="*/ 335 h 367"/>
                  <a:gd name="T10" fmla="*/ 324 w 355"/>
                  <a:gd name="T11" fmla="*/ 293 h 367"/>
                  <a:gd name="T12" fmla="*/ 324 w 355"/>
                  <a:gd name="T13" fmla="*/ 73 h 367"/>
                  <a:gd name="T14" fmla="*/ 281 w 355"/>
                  <a:gd name="T15" fmla="*/ 30 h 367"/>
                  <a:gd name="T16" fmla="*/ 73 w 355"/>
                  <a:gd name="T17" fmla="*/ 30 h 367"/>
                  <a:gd name="T18" fmla="*/ 73 w 355"/>
                  <a:gd name="T19" fmla="*/ 366 h 367"/>
                  <a:gd name="T20" fmla="*/ 0 w 355"/>
                  <a:gd name="T21" fmla="*/ 293 h 367"/>
                  <a:gd name="T22" fmla="*/ 0 w 355"/>
                  <a:gd name="T23" fmla="*/ 73 h 367"/>
                  <a:gd name="T24" fmla="*/ 73 w 355"/>
                  <a:gd name="T25" fmla="*/ 0 h 367"/>
                  <a:gd name="T26" fmla="*/ 281 w 355"/>
                  <a:gd name="T27" fmla="*/ 0 h 367"/>
                  <a:gd name="T28" fmla="*/ 354 w 355"/>
                  <a:gd name="T29" fmla="*/ 73 h 367"/>
                  <a:gd name="T30" fmla="*/ 354 w 355"/>
                  <a:gd name="T31" fmla="*/ 293 h 367"/>
                  <a:gd name="T32" fmla="*/ 281 w 355"/>
                  <a:gd name="T33" fmla="*/ 366 h 367"/>
                  <a:gd name="T34" fmla="*/ 73 w 355"/>
                  <a:gd name="T35" fmla="*/ 366 h 36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5"/>
                  <a:gd name="T55" fmla="*/ 0 h 367"/>
                  <a:gd name="T56" fmla="*/ 355 w 355"/>
                  <a:gd name="T57" fmla="*/ 367 h 36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5" h="367">
                    <a:moveTo>
                      <a:pt x="73" y="30"/>
                    </a:moveTo>
                    <a:cubicBezTo>
                      <a:pt x="49" y="30"/>
                      <a:pt x="30" y="50"/>
                      <a:pt x="30" y="73"/>
                    </a:cubicBezTo>
                    <a:lnTo>
                      <a:pt x="30" y="293"/>
                    </a:lnTo>
                    <a:cubicBezTo>
                      <a:pt x="30" y="316"/>
                      <a:pt x="49" y="335"/>
                      <a:pt x="73" y="335"/>
                    </a:cubicBezTo>
                    <a:lnTo>
                      <a:pt x="281" y="335"/>
                    </a:lnTo>
                    <a:cubicBezTo>
                      <a:pt x="305" y="335"/>
                      <a:pt x="324" y="316"/>
                      <a:pt x="324" y="293"/>
                    </a:cubicBezTo>
                    <a:lnTo>
                      <a:pt x="324" y="73"/>
                    </a:lnTo>
                    <a:cubicBezTo>
                      <a:pt x="324" y="50"/>
                      <a:pt x="305" y="30"/>
                      <a:pt x="281" y="30"/>
                    </a:cubicBezTo>
                    <a:lnTo>
                      <a:pt x="73" y="30"/>
                    </a:lnTo>
                    <a:close/>
                    <a:moveTo>
                      <a:pt x="73" y="366"/>
                    </a:moveTo>
                    <a:cubicBezTo>
                      <a:pt x="33" y="366"/>
                      <a:pt x="0" y="333"/>
                      <a:pt x="0" y="293"/>
                    </a:cubicBezTo>
                    <a:lnTo>
                      <a:pt x="0" y="73"/>
                    </a:lnTo>
                    <a:cubicBezTo>
                      <a:pt x="0" y="33"/>
                      <a:pt x="33" y="0"/>
                      <a:pt x="73" y="0"/>
                    </a:cubicBezTo>
                    <a:lnTo>
                      <a:pt x="281" y="0"/>
                    </a:lnTo>
                    <a:cubicBezTo>
                      <a:pt x="322" y="0"/>
                      <a:pt x="354" y="33"/>
                      <a:pt x="354" y="73"/>
                    </a:cubicBezTo>
                    <a:lnTo>
                      <a:pt x="354" y="293"/>
                    </a:lnTo>
                    <a:cubicBezTo>
                      <a:pt x="354" y="333"/>
                      <a:pt x="322" y="366"/>
                      <a:pt x="281" y="366"/>
                    </a:cubicBezTo>
                    <a:lnTo>
                      <a:pt x="73" y="36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Helvetica" panose="020B0604020202030204" pitchFamily="34" charset="0"/>
                </a:endParaRPr>
              </a:p>
            </p:txBody>
          </p:sp>
        </p:grpSp>
        <p:grpSp>
          <p:nvGrpSpPr>
            <p:cNvPr id="8" name="组合 41"/>
            <p:cNvGrpSpPr/>
            <p:nvPr/>
          </p:nvGrpSpPr>
          <p:grpSpPr>
            <a:xfrm>
              <a:off x="514996" y="-1481055"/>
              <a:ext cx="8641687" cy="7043012"/>
              <a:chOff x="514996" y="-6916504"/>
              <a:chExt cx="8641687" cy="7043012"/>
            </a:xfrm>
          </p:grpSpPr>
          <p:sp>
            <p:nvSpPr>
              <p:cNvPr id="9" name="五边形 42"/>
              <p:cNvSpPr/>
              <p:nvPr/>
            </p:nvSpPr>
            <p:spPr>
              <a:xfrm>
                <a:off x="946996" y="-6680043"/>
                <a:ext cx="8017427" cy="792000"/>
              </a:xfrm>
              <a:prstGeom prst="homePlat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anose="020B0604020202030204" pitchFamily="34" charset="0"/>
                </a:endParaRPr>
              </a:p>
            </p:txBody>
          </p:sp>
          <p:grpSp>
            <p:nvGrpSpPr>
              <p:cNvPr id="10" name="组合 43"/>
              <p:cNvGrpSpPr/>
              <p:nvPr/>
            </p:nvGrpSpPr>
            <p:grpSpPr>
              <a:xfrm>
                <a:off x="614222" y="-6655450"/>
                <a:ext cx="8542461" cy="6781958"/>
                <a:chOff x="781862" y="-6604239"/>
                <a:chExt cx="8542461" cy="6781958"/>
              </a:xfrm>
            </p:grpSpPr>
            <p:sp>
              <p:nvSpPr>
                <p:cNvPr id="12" name="文本框 45"/>
                <p:cNvSpPr txBox="1"/>
                <p:nvPr/>
              </p:nvSpPr>
              <p:spPr>
                <a:xfrm>
                  <a:off x="781862" y="-222391"/>
                  <a:ext cx="492574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endParaRPr lang="zh-CN" altLang="en-US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文本框 46"/>
                <p:cNvSpPr txBox="1"/>
                <p:nvPr/>
              </p:nvSpPr>
              <p:spPr>
                <a:xfrm>
                  <a:off x="1298329" y="-6604239"/>
                  <a:ext cx="8025994" cy="5699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Hệ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thống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theo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dõi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đánh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giá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chỉ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phát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triển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ngành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TTTT</a:t>
                  </a:r>
                </a:p>
              </p:txBody>
            </p:sp>
          </p:grpSp>
          <p:sp>
            <p:nvSpPr>
              <p:cNvPr id="11" name="梯形 44"/>
              <p:cNvSpPr/>
              <p:nvPr/>
            </p:nvSpPr>
            <p:spPr>
              <a:xfrm rot="5400000">
                <a:off x="98536" y="-6500044"/>
                <a:ext cx="1264920" cy="432000"/>
              </a:xfrm>
              <a:prstGeom prst="trapezoid">
                <a:avLst>
                  <a:gd name="adj" fmla="val 54986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anose="020B0604020202030204" pitchFamily="34" charset="0"/>
                </a:endParaRPr>
              </a:p>
            </p:txBody>
          </p:sp>
        </p:grpSp>
      </p:grpSp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C687E477-3881-4D4D-15E5-61B7C62B3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558" y="211465"/>
            <a:ext cx="728561" cy="7285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1" y="1044561"/>
            <a:ext cx="12069579" cy="35373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81137"/>
            <a:ext cx="12105860" cy="2247486"/>
          </a:xfrm>
          <a:prstGeom prst="rect">
            <a:avLst/>
          </a:prstGeom>
        </p:spPr>
      </p:pic>
      <p:sp>
        <p:nvSpPr>
          <p:cNvPr id="26" name="文本框 46"/>
          <p:cNvSpPr txBox="1"/>
          <p:nvPr/>
        </p:nvSpPr>
        <p:spPr>
          <a:xfrm>
            <a:off x="589325" y="236370"/>
            <a:ext cx="46444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7531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4786" y="359229"/>
            <a:ext cx="11095264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28007" y="0"/>
            <a:ext cx="10423753" cy="6520310"/>
            <a:chOff x="514996" y="-1481055"/>
            <a:chExt cx="9591786" cy="8049350"/>
          </a:xfrm>
        </p:grpSpPr>
        <p:grpSp>
          <p:nvGrpSpPr>
            <p:cNvPr id="7" name="组合 35"/>
            <p:cNvGrpSpPr/>
            <p:nvPr/>
          </p:nvGrpSpPr>
          <p:grpSpPr>
            <a:xfrm>
              <a:off x="10025339" y="3504490"/>
              <a:ext cx="81443" cy="3063805"/>
              <a:chOff x="10392755" y="2225574"/>
              <a:chExt cx="81443" cy="3063805"/>
            </a:xfrm>
          </p:grpSpPr>
          <p:sp>
            <p:nvSpPr>
              <p:cNvPr id="17" name="ísliḓé">
                <a:extLst>
                  <a:ext uri="{FF2B5EF4-FFF2-40B4-BE49-F238E27FC236}">
                    <a16:creationId xmlns:a16="http://schemas.microsoft.com/office/drawing/2014/main" id="{53739510-D09A-4676-8A39-C5A34311BD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3803" y="2225574"/>
                <a:ext cx="30395" cy="31174"/>
              </a:xfrm>
              <a:custGeom>
                <a:avLst/>
                <a:gdLst>
                  <a:gd name="T0" fmla="*/ 86 w 174"/>
                  <a:gd name="T1" fmla="*/ 174 h 175"/>
                  <a:gd name="T2" fmla="*/ 0 w 174"/>
                  <a:gd name="T3" fmla="*/ 87 h 175"/>
                  <a:gd name="T4" fmla="*/ 86 w 174"/>
                  <a:gd name="T5" fmla="*/ 0 h 175"/>
                  <a:gd name="T6" fmla="*/ 173 w 174"/>
                  <a:gd name="T7" fmla="*/ 87 h 175"/>
                  <a:gd name="T8" fmla="*/ 86 w 174"/>
                  <a:gd name="T9" fmla="*/ 174 h 1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4"/>
                  <a:gd name="T16" fmla="*/ 0 h 175"/>
                  <a:gd name="T17" fmla="*/ 174 w 174"/>
                  <a:gd name="T18" fmla="*/ 175 h 1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4" h="175">
                    <a:moveTo>
                      <a:pt x="86" y="174"/>
                    </a:move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  <a:cubicBezTo>
                      <a:pt x="173" y="135"/>
                      <a:pt x="134" y="174"/>
                      <a:pt x="86" y="174"/>
                    </a:cubicBez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9" name="îṡ1íḍê">
                <a:extLst>
                  <a:ext uri="{FF2B5EF4-FFF2-40B4-BE49-F238E27FC236}">
                    <a16:creationId xmlns:a16="http://schemas.microsoft.com/office/drawing/2014/main" id="{68ED8135-EF33-4DE2-9C99-39B3CFA34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2755" y="5224692"/>
                <a:ext cx="63128" cy="64687"/>
              </a:xfrm>
              <a:custGeom>
                <a:avLst/>
                <a:gdLst>
                  <a:gd name="T0" fmla="*/ 73 w 355"/>
                  <a:gd name="T1" fmla="*/ 30 h 367"/>
                  <a:gd name="T2" fmla="*/ 30 w 355"/>
                  <a:gd name="T3" fmla="*/ 73 h 367"/>
                  <a:gd name="T4" fmla="*/ 30 w 355"/>
                  <a:gd name="T5" fmla="*/ 293 h 367"/>
                  <a:gd name="T6" fmla="*/ 73 w 355"/>
                  <a:gd name="T7" fmla="*/ 335 h 367"/>
                  <a:gd name="T8" fmla="*/ 281 w 355"/>
                  <a:gd name="T9" fmla="*/ 335 h 367"/>
                  <a:gd name="T10" fmla="*/ 324 w 355"/>
                  <a:gd name="T11" fmla="*/ 293 h 367"/>
                  <a:gd name="T12" fmla="*/ 324 w 355"/>
                  <a:gd name="T13" fmla="*/ 73 h 367"/>
                  <a:gd name="T14" fmla="*/ 281 w 355"/>
                  <a:gd name="T15" fmla="*/ 30 h 367"/>
                  <a:gd name="T16" fmla="*/ 73 w 355"/>
                  <a:gd name="T17" fmla="*/ 30 h 367"/>
                  <a:gd name="T18" fmla="*/ 73 w 355"/>
                  <a:gd name="T19" fmla="*/ 366 h 367"/>
                  <a:gd name="T20" fmla="*/ 0 w 355"/>
                  <a:gd name="T21" fmla="*/ 293 h 367"/>
                  <a:gd name="T22" fmla="*/ 0 w 355"/>
                  <a:gd name="T23" fmla="*/ 73 h 367"/>
                  <a:gd name="T24" fmla="*/ 73 w 355"/>
                  <a:gd name="T25" fmla="*/ 0 h 367"/>
                  <a:gd name="T26" fmla="*/ 281 w 355"/>
                  <a:gd name="T27" fmla="*/ 0 h 367"/>
                  <a:gd name="T28" fmla="*/ 354 w 355"/>
                  <a:gd name="T29" fmla="*/ 73 h 367"/>
                  <a:gd name="T30" fmla="*/ 354 w 355"/>
                  <a:gd name="T31" fmla="*/ 293 h 367"/>
                  <a:gd name="T32" fmla="*/ 281 w 355"/>
                  <a:gd name="T33" fmla="*/ 366 h 367"/>
                  <a:gd name="T34" fmla="*/ 73 w 355"/>
                  <a:gd name="T35" fmla="*/ 366 h 36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5"/>
                  <a:gd name="T55" fmla="*/ 0 h 367"/>
                  <a:gd name="T56" fmla="*/ 355 w 355"/>
                  <a:gd name="T57" fmla="*/ 367 h 36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5" h="367">
                    <a:moveTo>
                      <a:pt x="73" y="30"/>
                    </a:moveTo>
                    <a:cubicBezTo>
                      <a:pt x="49" y="30"/>
                      <a:pt x="30" y="50"/>
                      <a:pt x="30" y="73"/>
                    </a:cubicBezTo>
                    <a:lnTo>
                      <a:pt x="30" y="293"/>
                    </a:lnTo>
                    <a:cubicBezTo>
                      <a:pt x="30" y="316"/>
                      <a:pt x="49" y="335"/>
                      <a:pt x="73" y="335"/>
                    </a:cubicBezTo>
                    <a:lnTo>
                      <a:pt x="281" y="335"/>
                    </a:lnTo>
                    <a:cubicBezTo>
                      <a:pt x="305" y="335"/>
                      <a:pt x="324" y="316"/>
                      <a:pt x="324" y="293"/>
                    </a:cubicBezTo>
                    <a:lnTo>
                      <a:pt x="324" y="73"/>
                    </a:lnTo>
                    <a:cubicBezTo>
                      <a:pt x="324" y="50"/>
                      <a:pt x="305" y="30"/>
                      <a:pt x="281" y="30"/>
                    </a:cubicBezTo>
                    <a:lnTo>
                      <a:pt x="73" y="30"/>
                    </a:lnTo>
                    <a:close/>
                    <a:moveTo>
                      <a:pt x="73" y="366"/>
                    </a:moveTo>
                    <a:cubicBezTo>
                      <a:pt x="33" y="366"/>
                      <a:pt x="0" y="333"/>
                      <a:pt x="0" y="293"/>
                    </a:cubicBezTo>
                    <a:lnTo>
                      <a:pt x="0" y="73"/>
                    </a:lnTo>
                    <a:cubicBezTo>
                      <a:pt x="0" y="33"/>
                      <a:pt x="33" y="0"/>
                      <a:pt x="73" y="0"/>
                    </a:cubicBezTo>
                    <a:lnTo>
                      <a:pt x="281" y="0"/>
                    </a:lnTo>
                    <a:cubicBezTo>
                      <a:pt x="322" y="0"/>
                      <a:pt x="354" y="33"/>
                      <a:pt x="354" y="73"/>
                    </a:cubicBezTo>
                    <a:lnTo>
                      <a:pt x="354" y="293"/>
                    </a:lnTo>
                    <a:cubicBezTo>
                      <a:pt x="354" y="333"/>
                      <a:pt x="322" y="366"/>
                      <a:pt x="281" y="366"/>
                    </a:cubicBezTo>
                    <a:lnTo>
                      <a:pt x="73" y="36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Helvetica" panose="020B0604020202030204" pitchFamily="34" charset="0"/>
                </a:endParaRPr>
              </a:p>
            </p:txBody>
          </p:sp>
        </p:grpSp>
        <p:grpSp>
          <p:nvGrpSpPr>
            <p:cNvPr id="8" name="组合 41"/>
            <p:cNvGrpSpPr/>
            <p:nvPr/>
          </p:nvGrpSpPr>
          <p:grpSpPr>
            <a:xfrm>
              <a:off x="514996" y="-1481055"/>
              <a:ext cx="8641687" cy="7043012"/>
              <a:chOff x="514996" y="-6916504"/>
              <a:chExt cx="8641687" cy="7043012"/>
            </a:xfrm>
          </p:grpSpPr>
          <p:sp>
            <p:nvSpPr>
              <p:cNvPr id="9" name="五边形 42"/>
              <p:cNvSpPr/>
              <p:nvPr/>
            </p:nvSpPr>
            <p:spPr>
              <a:xfrm>
                <a:off x="946996" y="-6680043"/>
                <a:ext cx="8017427" cy="792000"/>
              </a:xfrm>
              <a:prstGeom prst="homePlat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anose="020B0604020202030204" pitchFamily="34" charset="0"/>
                </a:endParaRPr>
              </a:p>
            </p:txBody>
          </p:sp>
          <p:grpSp>
            <p:nvGrpSpPr>
              <p:cNvPr id="10" name="组合 43"/>
              <p:cNvGrpSpPr/>
              <p:nvPr/>
            </p:nvGrpSpPr>
            <p:grpSpPr>
              <a:xfrm>
                <a:off x="614222" y="-6655450"/>
                <a:ext cx="8542461" cy="6781958"/>
                <a:chOff x="781862" y="-6604239"/>
                <a:chExt cx="8542461" cy="6781958"/>
              </a:xfrm>
            </p:grpSpPr>
            <p:sp>
              <p:nvSpPr>
                <p:cNvPr id="12" name="文本框 45"/>
                <p:cNvSpPr txBox="1"/>
                <p:nvPr/>
              </p:nvSpPr>
              <p:spPr>
                <a:xfrm>
                  <a:off x="781862" y="-222391"/>
                  <a:ext cx="492574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endParaRPr lang="zh-CN" altLang="en-US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文本框 46"/>
                <p:cNvSpPr txBox="1"/>
                <p:nvPr/>
              </p:nvSpPr>
              <p:spPr>
                <a:xfrm>
                  <a:off x="1298329" y="-6604239"/>
                  <a:ext cx="8025994" cy="5699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Hệ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thống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theo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dõi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đánh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giá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chỉ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phát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triển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ngành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TTTT</a:t>
                  </a:r>
                </a:p>
              </p:txBody>
            </p:sp>
          </p:grpSp>
          <p:sp>
            <p:nvSpPr>
              <p:cNvPr id="11" name="梯形 44"/>
              <p:cNvSpPr/>
              <p:nvPr/>
            </p:nvSpPr>
            <p:spPr>
              <a:xfrm rot="5400000">
                <a:off x="98536" y="-6500044"/>
                <a:ext cx="1264920" cy="432000"/>
              </a:xfrm>
              <a:prstGeom prst="trapezoid">
                <a:avLst>
                  <a:gd name="adj" fmla="val 54986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anose="020B0604020202030204" pitchFamily="34" charset="0"/>
                </a:endParaRPr>
              </a:p>
            </p:txBody>
          </p:sp>
        </p:grpSp>
      </p:grpSp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C687E477-3881-4D4D-15E5-61B7C62B3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558" y="211465"/>
            <a:ext cx="728561" cy="7285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18" y="1216182"/>
            <a:ext cx="12024910" cy="5527885"/>
          </a:xfrm>
          <a:prstGeom prst="rect">
            <a:avLst/>
          </a:prstGeom>
        </p:spPr>
      </p:pic>
      <p:sp>
        <p:nvSpPr>
          <p:cNvPr id="18" name="文本框 46"/>
          <p:cNvSpPr txBox="1"/>
          <p:nvPr/>
        </p:nvSpPr>
        <p:spPr>
          <a:xfrm>
            <a:off x="589325" y="236370"/>
            <a:ext cx="46444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619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Date Placeholder 11">
            <a:extLst>
              <a:ext uri="{FF2B5EF4-FFF2-40B4-BE49-F238E27FC236}">
                <a16:creationId xmlns:a16="http://schemas.microsoft.com/office/drawing/2014/main" id="{B258ED19-E762-219B-F4A9-0F9C15873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6772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01/8/2022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29C37338-F32C-7016-FD31-55143AB1E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16F81846-D7C3-4CB5-B3F4-E04F34EB7F0B}"/>
              </a:ext>
            </a:extLst>
          </p:cNvPr>
          <p:cNvSpPr/>
          <p:nvPr/>
        </p:nvSpPr>
        <p:spPr>
          <a:xfrm>
            <a:off x="176944" y="5532479"/>
            <a:ext cx="2308714" cy="648164"/>
          </a:xfrm>
          <a:prstGeom prst="roundRect">
            <a:avLst/>
          </a:prstGeom>
          <a:solidFill>
            <a:schemeClr val="bg1"/>
          </a:solidFill>
          <a:ln cap="rnd">
            <a:solidFill>
              <a:srgbClr val="89C9EF"/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 liệu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ight Arrow 16">
            <a:extLst>
              <a:ext uri="{FF2B5EF4-FFF2-40B4-BE49-F238E27FC236}">
                <a16:creationId xmlns:a16="http://schemas.microsoft.com/office/drawing/2014/main" id="{BB6598E9-B01D-42A6-8761-0EA775013413}"/>
              </a:ext>
            </a:extLst>
          </p:cNvPr>
          <p:cNvSpPr/>
          <p:nvPr/>
        </p:nvSpPr>
        <p:spPr>
          <a:xfrm rot="1638988">
            <a:off x="4600389" y="2982525"/>
            <a:ext cx="1443294" cy="483676"/>
          </a:xfrm>
          <a:prstGeom prst="rightArrow">
            <a:avLst>
              <a:gd name="adj1" fmla="val 50000"/>
              <a:gd name="adj2" fmla="val 74891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9864ED4-6BCC-4E2A-A214-C844CA132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55" y="4730568"/>
            <a:ext cx="698757" cy="698757"/>
          </a:xfrm>
          <a:prstGeom prst="rect">
            <a:avLst/>
          </a:prstGeom>
        </p:spPr>
      </p:pic>
      <p:sp>
        <p:nvSpPr>
          <p:cNvPr id="24" name="Rounded Rectangle 25">
            <a:extLst>
              <a:ext uri="{FF2B5EF4-FFF2-40B4-BE49-F238E27FC236}">
                <a16:creationId xmlns:a16="http://schemas.microsoft.com/office/drawing/2014/main" id="{828DC905-5639-490E-AAE6-27DC7AAEFD49}"/>
              </a:ext>
            </a:extLst>
          </p:cNvPr>
          <p:cNvSpPr/>
          <p:nvPr/>
        </p:nvSpPr>
        <p:spPr>
          <a:xfrm>
            <a:off x="121771" y="4755864"/>
            <a:ext cx="1384300" cy="648164"/>
          </a:xfrm>
          <a:prstGeom prst="roundRect">
            <a:avLst/>
          </a:prstGeom>
          <a:noFill/>
          <a:ln cap="rnd">
            <a:noFill/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chức, doanh nghiệp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A527C58-EFDB-4C2C-88CA-06D1171829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440" y="3736907"/>
            <a:ext cx="779844" cy="779844"/>
          </a:xfrm>
          <a:prstGeom prst="rect">
            <a:avLst/>
          </a:prstGeom>
        </p:spPr>
      </p:pic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CC5A54D6-1226-45F8-B97D-8FD0ABB73555}"/>
              </a:ext>
            </a:extLst>
          </p:cNvPr>
          <p:cNvSpPr/>
          <p:nvPr/>
        </p:nvSpPr>
        <p:spPr>
          <a:xfrm>
            <a:off x="74456" y="3820629"/>
            <a:ext cx="1384300" cy="778157"/>
          </a:xfrm>
          <a:prstGeom prst="roundRect">
            <a:avLst/>
          </a:prstGeom>
          <a:noFill/>
          <a:ln cap="rnd">
            <a:noFill/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225838E-AC83-498E-A9B4-F2E7834C16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529" y="3696876"/>
            <a:ext cx="2165544" cy="2165544"/>
          </a:xfrm>
          <a:prstGeom prst="rect">
            <a:avLst/>
          </a:prstGeom>
        </p:spPr>
      </p:pic>
      <p:sp>
        <p:nvSpPr>
          <p:cNvPr id="30" name="Rounded Rectangle 20">
            <a:extLst>
              <a:ext uri="{FF2B5EF4-FFF2-40B4-BE49-F238E27FC236}">
                <a16:creationId xmlns:a16="http://schemas.microsoft.com/office/drawing/2014/main" id="{A8681A83-A356-4042-B2FA-5D0C5ED75C03}"/>
              </a:ext>
            </a:extLst>
          </p:cNvPr>
          <p:cNvSpPr/>
          <p:nvPr/>
        </p:nvSpPr>
        <p:spPr>
          <a:xfrm>
            <a:off x="3065641" y="5497603"/>
            <a:ext cx="1963320" cy="648164"/>
          </a:xfrm>
          <a:prstGeom prst="roundRect">
            <a:avLst/>
          </a:prstGeom>
          <a:solidFill>
            <a:schemeClr val="bg1"/>
          </a:solidFill>
          <a:ln cap="rnd">
            <a:solidFill>
              <a:srgbClr val="89C9EF"/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21">
            <a:extLst>
              <a:ext uri="{FF2B5EF4-FFF2-40B4-BE49-F238E27FC236}">
                <a16:creationId xmlns:a16="http://schemas.microsoft.com/office/drawing/2014/main" id="{4999C6C5-9155-448D-9E69-BDC063318E47}"/>
              </a:ext>
            </a:extLst>
          </p:cNvPr>
          <p:cNvSpPr/>
          <p:nvPr/>
        </p:nvSpPr>
        <p:spPr>
          <a:xfrm>
            <a:off x="5608945" y="5470487"/>
            <a:ext cx="3135530" cy="648164"/>
          </a:xfrm>
          <a:prstGeom prst="roundRect">
            <a:avLst/>
          </a:prstGeom>
          <a:solidFill>
            <a:schemeClr val="bg1"/>
          </a:solidFill>
          <a:ln cap="rnd">
            <a:solidFill>
              <a:srgbClr val="89C9EF"/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vi-V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vi-V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hợp </a:t>
            </a:r>
            <a:r>
              <a:rPr lang="vi-V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tiêu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ounded Rectangle 22">
            <a:extLst>
              <a:ext uri="{FF2B5EF4-FFF2-40B4-BE49-F238E27FC236}">
                <a16:creationId xmlns:a16="http://schemas.microsoft.com/office/drawing/2014/main" id="{9B78B384-B8ED-4FC3-8B76-941CE4612D43}"/>
              </a:ext>
            </a:extLst>
          </p:cNvPr>
          <p:cNvSpPr/>
          <p:nvPr/>
        </p:nvSpPr>
        <p:spPr>
          <a:xfrm>
            <a:off x="9099377" y="5481430"/>
            <a:ext cx="2915679" cy="648164"/>
          </a:xfrm>
          <a:prstGeom prst="roundRect">
            <a:avLst/>
          </a:prstGeom>
          <a:solidFill>
            <a:schemeClr val="bg1"/>
          </a:solidFill>
          <a:ln cap="rnd">
            <a:solidFill>
              <a:srgbClr val="89C9EF"/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vi-V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vi-V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hóa dưới dạng </a:t>
            </a:r>
            <a:r>
              <a:rPr lang="vi-V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vi-V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ight Arrow 23">
            <a:extLst>
              <a:ext uri="{FF2B5EF4-FFF2-40B4-BE49-F238E27FC236}">
                <a16:creationId xmlns:a16="http://schemas.microsoft.com/office/drawing/2014/main" id="{D80E6CE3-2F29-46A9-8C04-D3A3A3D5D1D8}"/>
              </a:ext>
            </a:extLst>
          </p:cNvPr>
          <p:cNvSpPr/>
          <p:nvPr/>
        </p:nvSpPr>
        <p:spPr>
          <a:xfrm rot="20294483">
            <a:off x="4764089" y="3883266"/>
            <a:ext cx="1231033" cy="450324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34" name="Right Arrow 24">
            <a:extLst>
              <a:ext uri="{FF2B5EF4-FFF2-40B4-BE49-F238E27FC236}">
                <a16:creationId xmlns:a16="http://schemas.microsoft.com/office/drawing/2014/main" id="{641F40B6-9DF2-48CF-BCA5-474609D9BEF4}"/>
              </a:ext>
            </a:extLst>
          </p:cNvPr>
          <p:cNvSpPr/>
          <p:nvPr/>
        </p:nvSpPr>
        <p:spPr>
          <a:xfrm>
            <a:off x="8744474" y="3632140"/>
            <a:ext cx="850214" cy="156228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279E507-3B17-453F-85CC-83BC9A17C1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935" y="2646380"/>
            <a:ext cx="1943526" cy="194352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DFD00D3-B8DB-42A8-B86F-C4055C9CC3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255" y="3040237"/>
            <a:ext cx="1752464" cy="1752464"/>
          </a:xfrm>
          <a:prstGeom prst="rect">
            <a:avLst/>
          </a:prstGeom>
        </p:spPr>
      </p:pic>
      <p:sp>
        <p:nvSpPr>
          <p:cNvPr id="37" name="Rounded Rectangle 20">
            <a:extLst>
              <a:ext uri="{FF2B5EF4-FFF2-40B4-BE49-F238E27FC236}">
                <a16:creationId xmlns:a16="http://schemas.microsoft.com/office/drawing/2014/main" id="{2B1A0C86-0916-4EDA-840C-13116073603D}"/>
              </a:ext>
            </a:extLst>
          </p:cNvPr>
          <p:cNvSpPr/>
          <p:nvPr/>
        </p:nvSpPr>
        <p:spPr>
          <a:xfrm>
            <a:off x="2579641" y="2129193"/>
            <a:ext cx="2133826" cy="648164"/>
          </a:xfrm>
          <a:prstGeom prst="roundRect">
            <a:avLst/>
          </a:prstGeom>
          <a:solidFill>
            <a:schemeClr val="bg1"/>
          </a:solidFill>
          <a:ln cap="rnd">
            <a:solidFill>
              <a:srgbClr val="89C9EF"/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ight Arrow 16">
            <a:extLst>
              <a:ext uri="{FF2B5EF4-FFF2-40B4-BE49-F238E27FC236}">
                <a16:creationId xmlns:a16="http://schemas.microsoft.com/office/drawing/2014/main" id="{8E1AAE0E-BFF5-41AC-BCF9-9213632E6A39}"/>
              </a:ext>
            </a:extLst>
          </p:cNvPr>
          <p:cNvSpPr/>
          <p:nvPr/>
        </p:nvSpPr>
        <p:spPr>
          <a:xfrm rot="1903275">
            <a:off x="2129371" y="3374461"/>
            <a:ext cx="1761236" cy="478343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Rounded Rectangle 27">
            <a:extLst>
              <a:ext uri="{FF2B5EF4-FFF2-40B4-BE49-F238E27FC236}">
                <a16:creationId xmlns:a16="http://schemas.microsoft.com/office/drawing/2014/main" id="{31F53A7C-1A81-4567-9E92-50527CF86AEC}"/>
              </a:ext>
            </a:extLst>
          </p:cNvPr>
          <p:cNvSpPr/>
          <p:nvPr/>
        </p:nvSpPr>
        <p:spPr>
          <a:xfrm rot="2023611">
            <a:off x="4275355" y="2440999"/>
            <a:ext cx="1384300" cy="778157"/>
          </a:xfrm>
          <a:prstGeom prst="roundRect">
            <a:avLst/>
          </a:prstGeom>
          <a:noFill/>
          <a:ln cap="rnd">
            <a:noFill/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27">
            <a:extLst>
              <a:ext uri="{FF2B5EF4-FFF2-40B4-BE49-F238E27FC236}">
                <a16:creationId xmlns:a16="http://schemas.microsoft.com/office/drawing/2014/main" id="{1718ED86-1FBC-48BC-881C-C0E2FB35B3D5}"/>
              </a:ext>
            </a:extLst>
          </p:cNvPr>
          <p:cNvSpPr/>
          <p:nvPr/>
        </p:nvSpPr>
        <p:spPr>
          <a:xfrm>
            <a:off x="2242408" y="4805515"/>
            <a:ext cx="823233" cy="543452"/>
          </a:xfrm>
          <a:prstGeom prst="roundRect">
            <a:avLst/>
          </a:prstGeom>
          <a:noFill/>
          <a:ln cap="rnd">
            <a:noFill/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ounded Rectangle 9">
            <a:extLst>
              <a:ext uri="{FF2B5EF4-FFF2-40B4-BE49-F238E27FC236}">
                <a16:creationId xmlns:a16="http://schemas.microsoft.com/office/drawing/2014/main" id="{E0C92F7C-4A31-43EB-A72F-B5975CA6642A}"/>
              </a:ext>
            </a:extLst>
          </p:cNvPr>
          <p:cNvSpPr/>
          <p:nvPr/>
        </p:nvSpPr>
        <p:spPr>
          <a:xfrm>
            <a:off x="135693" y="2287368"/>
            <a:ext cx="2308714" cy="778156"/>
          </a:xfrm>
          <a:prstGeom prst="roundRect">
            <a:avLst/>
          </a:prstGeom>
          <a:solidFill>
            <a:schemeClr val="bg1"/>
          </a:solidFill>
          <a:ln cap="rnd">
            <a:solidFill>
              <a:srgbClr val="89C9EF"/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ight Arrow 16">
            <a:extLst>
              <a:ext uri="{FF2B5EF4-FFF2-40B4-BE49-F238E27FC236}">
                <a16:creationId xmlns:a16="http://schemas.microsoft.com/office/drawing/2014/main" id="{54EE5335-D29D-4C23-992F-86D4903BC4ED}"/>
              </a:ext>
            </a:extLst>
          </p:cNvPr>
          <p:cNvSpPr/>
          <p:nvPr/>
        </p:nvSpPr>
        <p:spPr>
          <a:xfrm>
            <a:off x="2556774" y="4578084"/>
            <a:ext cx="629345" cy="478343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4" name="Rounded Rectangle 27">
            <a:extLst>
              <a:ext uri="{FF2B5EF4-FFF2-40B4-BE49-F238E27FC236}">
                <a16:creationId xmlns:a16="http://schemas.microsoft.com/office/drawing/2014/main" id="{93937511-8F36-4525-A7F2-B97B1A739909}"/>
              </a:ext>
            </a:extLst>
          </p:cNvPr>
          <p:cNvSpPr/>
          <p:nvPr/>
        </p:nvSpPr>
        <p:spPr>
          <a:xfrm rot="2035550">
            <a:off x="2493324" y="3126303"/>
            <a:ext cx="1355183" cy="543452"/>
          </a:xfrm>
          <a:prstGeom prst="roundRect">
            <a:avLst/>
          </a:prstGeom>
          <a:noFill/>
          <a:ln cap="rnd">
            <a:noFill/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27">
            <a:extLst>
              <a:ext uri="{FF2B5EF4-FFF2-40B4-BE49-F238E27FC236}">
                <a16:creationId xmlns:a16="http://schemas.microsoft.com/office/drawing/2014/main" id="{661109C2-A7E3-4E64-A08D-C9BC324DCAB8}"/>
              </a:ext>
            </a:extLst>
          </p:cNvPr>
          <p:cNvSpPr/>
          <p:nvPr/>
        </p:nvSpPr>
        <p:spPr>
          <a:xfrm rot="20439051">
            <a:off x="4893761" y="4245025"/>
            <a:ext cx="823233" cy="543452"/>
          </a:xfrm>
          <a:prstGeom prst="roundRect">
            <a:avLst/>
          </a:prstGeom>
          <a:noFill/>
          <a:ln cap="rnd">
            <a:noFill/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五边形 42"/>
          <p:cNvSpPr/>
          <p:nvPr/>
        </p:nvSpPr>
        <p:spPr>
          <a:xfrm>
            <a:off x="968679" y="42913"/>
            <a:ext cx="8712838" cy="1080097"/>
          </a:xfrm>
          <a:prstGeom prst="homePlat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46" name="文本框 46"/>
          <p:cNvSpPr txBox="1"/>
          <p:nvPr/>
        </p:nvSpPr>
        <p:spPr>
          <a:xfrm>
            <a:off x="1072669" y="160246"/>
            <a:ext cx="872214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GB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TT&amp;TT </a:t>
            </a:r>
            <a:endParaRPr lang="en-US" altLang="zh-CN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梯形 44"/>
          <p:cNvSpPr/>
          <p:nvPr/>
        </p:nvSpPr>
        <p:spPr>
          <a:xfrm rot="5400000">
            <a:off x="250423" y="277584"/>
            <a:ext cx="1024638" cy="469471"/>
          </a:xfrm>
          <a:prstGeom prst="trapezoid">
            <a:avLst>
              <a:gd name="adj" fmla="val 5498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48" name="Picture 47" descr="Logo, company name&#10;&#10;Description automatically generated">
            <a:extLst>
              <a:ext uri="{FF2B5EF4-FFF2-40B4-BE49-F238E27FC236}">
                <a16:creationId xmlns:a16="http://schemas.microsoft.com/office/drawing/2014/main" id="{C687E477-3881-4D4D-15E5-61B7C62B36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2558" y="211465"/>
            <a:ext cx="728561" cy="728561"/>
          </a:xfrm>
          <a:prstGeom prst="rect">
            <a:avLst/>
          </a:prstGeom>
        </p:spPr>
      </p:pic>
      <p:sp>
        <p:nvSpPr>
          <p:cNvPr id="49" name="文本框 46"/>
          <p:cNvSpPr txBox="1"/>
          <p:nvPr/>
        </p:nvSpPr>
        <p:spPr>
          <a:xfrm>
            <a:off x="589325" y="236370"/>
            <a:ext cx="46444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5833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7397" y="1057754"/>
            <a:ext cx="11095264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27398" y="223665"/>
            <a:ext cx="10423753" cy="6540702"/>
            <a:chOff x="514996" y="-1506229"/>
            <a:chExt cx="9591786" cy="8074524"/>
          </a:xfrm>
        </p:grpSpPr>
        <p:grpSp>
          <p:nvGrpSpPr>
            <p:cNvPr id="7" name="组合 35"/>
            <p:cNvGrpSpPr/>
            <p:nvPr/>
          </p:nvGrpSpPr>
          <p:grpSpPr>
            <a:xfrm>
              <a:off x="10025339" y="3504490"/>
              <a:ext cx="81443" cy="3063805"/>
              <a:chOff x="10392755" y="2225574"/>
              <a:chExt cx="81443" cy="3063805"/>
            </a:xfrm>
          </p:grpSpPr>
          <p:sp>
            <p:nvSpPr>
              <p:cNvPr id="17" name="ísliḓé">
                <a:extLst>
                  <a:ext uri="{FF2B5EF4-FFF2-40B4-BE49-F238E27FC236}">
                    <a16:creationId xmlns:a16="http://schemas.microsoft.com/office/drawing/2014/main" id="{53739510-D09A-4676-8A39-C5A34311BD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3803" y="2225574"/>
                <a:ext cx="30395" cy="31174"/>
              </a:xfrm>
              <a:custGeom>
                <a:avLst/>
                <a:gdLst>
                  <a:gd name="T0" fmla="*/ 86 w 174"/>
                  <a:gd name="T1" fmla="*/ 174 h 175"/>
                  <a:gd name="T2" fmla="*/ 0 w 174"/>
                  <a:gd name="T3" fmla="*/ 87 h 175"/>
                  <a:gd name="T4" fmla="*/ 86 w 174"/>
                  <a:gd name="T5" fmla="*/ 0 h 175"/>
                  <a:gd name="T6" fmla="*/ 173 w 174"/>
                  <a:gd name="T7" fmla="*/ 87 h 175"/>
                  <a:gd name="T8" fmla="*/ 86 w 174"/>
                  <a:gd name="T9" fmla="*/ 174 h 1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4"/>
                  <a:gd name="T16" fmla="*/ 0 h 175"/>
                  <a:gd name="T17" fmla="*/ 174 w 174"/>
                  <a:gd name="T18" fmla="*/ 175 h 1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4" h="175">
                    <a:moveTo>
                      <a:pt x="86" y="174"/>
                    </a:move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  <a:cubicBezTo>
                      <a:pt x="173" y="135"/>
                      <a:pt x="134" y="174"/>
                      <a:pt x="86" y="174"/>
                    </a:cubicBez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9" name="îṡ1íḍê">
                <a:extLst>
                  <a:ext uri="{FF2B5EF4-FFF2-40B4-BE49-F238E27FC236}">
                    <a16:creationId xmlns:a16="http://schemas.microsoft.com/office/drawing/2014/main" id="{68ED8135-EF33-4DE2-9C99-39B3CFA34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2755" y="5224692"/>
                <a:ext cx="63128" cy="64687"/>
              </a:xfrm>
              <a:custGeom>
                <a:avLst/>
                <a:gdLst>
                  <a:gd name="T0" fmla="*/ 73 w 355"/>
                  <a:gd name="T1" fmla="*/ 30 h 367"/>
                  <a:gd name="T2" fmla="*/ 30 w 355"/>
                  <a:gd name="T3" fmla="*/ 73 h 367"/>
                  <a:gd name="T4" fmla="*/ 30 w 355"/>
                  <a:gd name="T5" fmla="*/ 293 h 367"/>
                  <a:gd name="T6" fmla="*/ 73 w 355"/>
                  <a:gd name="T7" fmla="*/ 335 h 367"/>
                  <a:gd name="T8" fmla="*/ 281 w 355"/>
                  <a:gd name="T9" fmla="*/ 335 h 367"/>
                  <a:gd name="T10" fmla="*/ 324 w 355"/>
                  <a:gd name="T11" fmla="*/ 293 h 367"/>
                  <a:gd name="T12" fmla="*/ 324 w 355"/>
                  <a:gd name="T13" fmla="*/ 73 h 367"/>
                  <a:gd name="T14" fmla="*/ 281 w 355"/>
                  <a:gd name="T15" fmla="*/ 30 h 367"/>
                  <a:gd name="T16" fmla="*/ 73 w 355"/>
                  <a:gd name="T17" fmla="*/ 30 h 367"/>
                  <a:gd name="T18" fmla="*/ 73 w 355"/>
                  <a:gd name="T19" fmla="*/ 366 h 367"/>
                  <a:gd name="T20" fmla="*/ 0 w 355"/>
                  <a:gd name="T21" fmla="*/ 293 h 367"/>
                  <a:gd name="T22" fmla="*/ 0 w 355"/>
                  <a:gd name="T23" fmla="*/ 73 h 367"/>
                  <a:gd name="T24" fmla="*/ 73 w 355"/>
                  <a:gd name="T25" fmla="*/ 0 h 367"/>
                  <a:gd name="T26" fmla="*/ 281 w 355"/>
                  <a:gd name="T27" fmla="*/ 0 h 367"/>
                  <a:gd name="T28" fmla="*/ 354 w 355"/>
                  <a:gd name="T29" fmla="*/ 73 h 367"/>
                  <a:gd name="T30" fmla="*/ 354 w 355"/>
                  <a:gd name="T31" fmla="*/ 293 h 367"/>
                  <a:gd name="T32" fmla="*/ 281 w 355"/>
                  <a:gd name="T33" fmla="*/ 366 h 367"/>
                  <a:gd name="T34" fmla="*/ 73 w 355"/>
                  <a:gd name="T35" fmla="*/ 366 h 36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5"/>
                  <a:gd name="T55" fmla="*/ 0 h 367"/>
                  <a:gd name="T56" fmla="*/ 355 w 355"/>
                  <a:gd name="T57" fmla="*/ 367 h 36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5" h="367">
                    <a:moveTo>
                      <a:pt x="73" y="30"/>
                    </a:moveTo>
                    <a:cubicBezTo>
                      <a:pt x="49" y="30"/>
                      <a:pt x="30" y="50"/>
                      <a:pt x="30" y="73"/>
                    </a:cubicBezTo>
                    <a:lnTo>
                      <a:pt x="30" y="293"/>
                    </a:lnTo>
                    <a:cubicBezTo>
                      <a:pt x="30" y="316"/>
                      <a:pt x="49" y="335"/>
                      <a:pt x="73" y="335"/>
                    </a:cubicBezTo>
                    <a:lnTo>
                      <a:pt x="281" y="335"/>
                    </a:lnTo>
                    <a:cubicBezTo>
                      <a:pt x="305" y="335"/>
                      <a:pt x="324" y="316"/>
                      <a:pt x="324" y="293"/>
                    </a:cubicBezTo>
                    <a:lnTo>
                      <a:pt x="324" y="73"/>
                    </a:lnTo>
                    <a:cubicBezTo>
                      <a:pt x="324" y="50"/>
                      <a:pt x="305" y="30"/>
                      <a:pt x="281" y="30"/>
                    </a:cubicBezTo>
                    <a:lnTo>
                      <a:pt x="73" y="30"/>
                    </a:lnTo>
                    <a:close/>
                    <a:moveTo>
                      <a:pt x="73" y="366"/>
                    </a:moveTo>
                    <a:cubicBezTo>
                      <a:pt x="33" y="366"/>
                      <a:pt x="0" y="333"/>
                      <a:pt x="0" y="293"/>
                    </a:cubicBezTo>
                    <a:lnTo>
                      <a:pt x="0" y="73"/>
                    </a:lnTo>
                    <a:cubicBezTo>
                      <a:pt x="0" y="33"/>
                      <a:pt x="33" y="0"/>
                      <a:pt x="73" y="0"/>
                    </a:cubicBezTo>
                    <a:lnTo>
                      <a:pt x="281" y="0"/>
                    </a:lnTo>
                    <a:cubicBezTo>
                      <a:pt x="322" y="0"/>
                      <a:pt x="354" y="33"/>
                      <a:pt x="354" y="73"/>
                    </a:cubicBezTo>
                    <a:lnTo>
                      <a:pt x="354" y="293"/>
                    </a:lnTo>
                    <a:cubicBezTo>
                      <a:pt x="354" y="333"/>
                      <a:pt x="322" y="366"/>
                      <a:pt x="281" y="366"/>
                    </a:cubicBezTo>
                    <a:lnTo>
                      <a:pt x="73" y="36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Helvetica" panose="020B0604020202030204" pitchFamily="34" charset="0"/>
                </a:endParaRPr>
              </a:p>
            </p:txBody>
          </p:sp>
        </p:grpSp>
        <p:grpSp>
          <p:nvGrpSpPr>
            <p:cNvPr id="8" name="组合 41"/>
            <p:cNvGrpSpPr/>
            <p:nvPr/>
          </p:nvGrpSpPr>
          <p:grpSpPr>
            <a:xfrm>
              <a:off x="514996" y="-1506229"/>
              <a:ext cx="8668664" cy="7068186"/>
              <a:chOff x="514996" y="-6941678"/>
              <a:chExt cx="8668664" cy="7068186"/>
            </a:xfrm>
          </p:grpSpPr>
          <p:sp>
            <p:nvSpPr>
              <p:cNvPr id="9" name="五边形 42"/>
              <p:cNvSpPr/>
              <p:nvPr/>
            </p:nvSpPr>
            <p:spPr>
              <a:xfrm>
                <a:off x="946996" y="-6941678"/>
                <a:ext cx="7453211" cy="1264921"/>
              </a:xfrm>
              <a:prstGeom prst="homePlat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anose="020B0604020202030204" pitchFamily="34" charset="0"/>
                </a:endParaRPr>
              </a:p>
            </p:txBody>
          </p:sp>
          <p:grpSp>
            <p:nvGrpSpPr>
              <p:cNvPr id="10" name="组合 43"/>
              <p:cNvGrpSpPr/>
              <p:nvPr/>
            </p:nvGrpSpPr>
            <p:grpSpPr>
              <a:xfrm>
                <a:off x="614222" y="-6783340"/>
                <a:ext cx="8569438" cy="6909848"/>
                <a:chOff x="781862" y="-6732129"/>
                <a:chExt cx="8569438" cy="6909848"/>
              </a:xfrm>
            </p:grpSpPr>
            <p:sp>
              <p:nvSpPr>
                <p:cNvPr id="12" name="文本框 45"/>
                <p:cNvSpPr txBox="1"/>
                <p:nvPr/>
              </p:nvSpPr>
              <p:spPr>
                <a:xfrm>
                  <a:off x="781862" y="-222391"/>
                  <a:ext cx="492574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endParaRPr lang="zh-CN" altLang="en-US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文本框 46"/>
                <p:cNvSpPr txBox="1"/>
                <p:nvPr/>
              </p:nvSpPr>
              <p:spPr>
                <a:xfrm>
                  <a:off x="1114636" y="-6732129"/>
                  <a:ext cx="8236664" cy="10258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Chức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năng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Hệ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thống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theo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dõi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đánh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giá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chỉ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phát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triển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ngành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TTTT</a:t>
                  </a:r>
                </a:p>
              </p:txBody>
            </p:sp>
          </p:grpSp>
          <p:sp>
            <p:nvSpPr>
              <p:cNvPr id="11" name="梯形 44"/>
              <p:cNvSpPr/>
              <p:nvPr/>
            </p:nvSpPr>
            <p:spPr>
              <a:xfrm rot="5400000">
                <a:off x="98536" y="-6500044"/>
                <a:ext cx="1264920" cy="432000"/>
              </a:xfrm>
              <a:prstGeom prst="trapezoid">
                <a:avLst>
                  <a:gd name="adj" fmla="val 54986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anose="020B0604020202030204" pitchFamily="34" charset="0"/>
                </a:endParaRPr>
              </a:p>
            </p:txBody>
          </p:sp>
        </p:grpSp>
      </p:grp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C687E477-3881-4D4D-15E5-61B7C62B3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032" y="395728"/>
            <a:ext cx="728561" cy="728561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323820497"/>
              </p:ext>
            </p:extLst>
          </p:nvPr>
        </p:nvGraphicFramePr>
        <p:xfrm>
          <a:off x="748998" y="1357008"/>
          <a:ext cx="1097366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文本框 46"/>
          <p:cNvSpPr txBox="1"/>
          <p:nvPr/>
        </p:nvSpPr>
        <p:spPr>
          <a:xfrm>
            <a:off x="748998" y="474007"/>
            <a:ext cx="46444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2462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7397" y="1057754"/>
            <a:ext cx="11095264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27398" y="223305"/>
            <a:ext cx="10240299" cy="6541062"/>
            <a:chOff x="514996" y="-1506673"/>
            <a:chExt cx="9591786" cy="8074968"/>
          </a:xfrm>
        </p:grpSpPr>
        <p:grpSp>
          <p:nvGrpSpPr>
            <p:cNvPr id="7" name="组合 35"/>
            <p:cNvGrpSpPr/>
            <p:nvPr/>
          </p:nvGrpSpPr>
          <p:grpSpPr>
            <a:xfrm>
              <a:off x="10025339" y="3504490"/>
              <a:ext cx="81443" cy="3063805"/>
              <a:chOff x="10392755" y="2225574"/>
              <a:chExt cx="81443" cy="3063805"/>
            </a:xfrm>
          </p:grpSpPr>
          <p:sp>
            <p:nvSpPr>
              <p:cNvPr id="17" name="ísliḓé">
                <a:extLst>
                  <a:ext uri="{FF2B5EF4-FFF2-40B4-BE49-F238E27FC236}">
                    <a16:creationId xmlns:a16="http://schemas.microsoft.com/office/drawing/2014/main" id="{53739510-D09A-4676-8A39-C5A34311BD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3803" y="2225574"/>
                <a:ext cx="30395" cy="31174"/>
              </a:xfrm>
              <a:custGeom>
                <a:avLst/>
                <a:gdLst>
                  <a:gd name="T0" fmla="*/ 86 w 174"/>
                  <a:gd name="T1" fmla="*/ 174 h 175"/>
                  <a:gd name="T2" fmla="*/ 0 w 174"/>
                  <a:gd name="T3" fmla="*/ 87 h 175"/>
                  <a:gd name="T4" fmla="*/ 86 w 174"/>
                  <a:gd name="T5" fmla="*/ 0 h 175"/>
                  <a:gd name="T6" fmla="*/ 173 w 174"/>
                  <a:gd name="T7" fmla="*/ 87 h 175"/>
                  <a:gd name="T8" fmla="*/ 86 w 174"/>
                  <a:gd name="T9" fmla="*/ 174 h 1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4"/>
                  <a:gd name="T16" fmla="*/ 0 h 175"/>
                  <a:gd name="T17" fmla="*/ 174 w 174"/>
                  <a:gd name="T18" fmla="*/ 175 h 1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4" h="175">
                    <a:moveTo>
                      <a:pt x="86" y="174"/>
                    </a:move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  <a:cubicBezTo>
                      <a:pt x="173" y="135"/>
                      <a:pt x="134" y="174"/>
                      <a:pt x="86" y="174"/>
                    </a:cubicBez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9" name="îṡ1íḍê">
                <a:extLst>
                  <a:ext uri="{FF2B5EF4-FFF2-40B4-BE49-F238E27FC236}">
                    <a16:creationId xmlns:a16="http://schemas.microsoft.com/office/drawing/2014/main" id="{68ED8135-EF33-4DE2-9C99-39B3CFA34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2755" y="5224692"/>
                <a:ext cx="63128" cy="64687"/>
              </a:xfrm>
              <a:custGeom>
                <a:avLst/>
                <a:gdLst>
                  <a:gd name="T0" fmla="*/ 73 w 355"/>
                  <a:gd name="T1" fmla="*/ 30 h 367"/>
                  <a:gd name="T2" fmla="*/ 30 w 355"/>
                  <a:gd name="T3" fmla="*/ 73 h 367"/>
                  <a:gd name="T4" fmla="*/ 30 w 355"/>
                  <a:gd name="T5" fmla="*/ 293 h 367"/>
                  <a:gd name="T6" fmla="*/ 73 w 355"/>
                  <a:gd name="T7" fmla="*/ 335 h 367"/>
                  <a:gd name="T8" fmla="*/ 281 w 355"/>
                  <a:gd name="T9" fmla="*/ 335 h 367"/>
                  <a:gd name="T10" fmla="*/ 324 w 355"/>
                  <a:gd name="T11" fmla="*/ 293 h 367"/>
                  <a:gd name="T12" fmla="*/ 324 w 355"/>
                  <a:gd name="T13" fmla="*/ 73 h 367"/>
                  <a:gd name="T14" fmla="*/ 281 w 355"/>
                  <a:gd name="T15" fmla="*/ 30 h 367"/>
                  <a:gd name="T16" fmla="*/ 73 w 355"/>
                  <a:gd name="T17" fmla="*/ 30 h 367"/>
                  <a:gd name="T18" fmla="*/ 73 w 355"/>
                  <a:gd name="T19" fmla="*/ 366 h 367"/>
                  <a:gd name="T20" fmla="*/ 0 w 355"/>
                  <a:gd name="T21" fmla="*/ 293 h 367"/>
                  <a:gd name="T22" fmla="*/ 0 w 355"/>
                  <a:gd name="T23" fmla="*/ 73 h 367"/>
                  <a:gd name="T24" fmla="*/ 73 w 355"/>
                  <a:gd name="T25" fmla="*/ 0 h 367"/>
                  <a:gd name="T26" fmla="*/ 281 w 355"/>
                  <a:gd name="T27" fmla="*/ 0 h 367"/>
                  <a:gd name="T28" fmla="*/ 354 w 355"/>
                  <a:gd name="T29" fmla="*/ 73 h 367"/>
                  <a:gd name="T30" fmla="*/ 354 w 355"/>
                  <a:gd name="T31" fmla="*/ 293 h 367"/>
                  <a:gd name="T32" fmla="*/ 281 w 355"/>
                  <a:gd name="T33" fmla="*/ 366 h 367"/>
                  <a:gd name="T34" fmla="*/ 73 w 355"/>
                  <a:gd name="T35" fmla="*/ 366 h 36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5"/>
                  <a:gd name="T55" fmla="*/ 0 h 367"/>
                  <a:gd name="T56" fmla="*/ 355 w 355"/>
                  <a:gd name="T57" fmla="*/ 367 h 36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5" h="367">
                    <a:moveTo>
                      <a:pt x="73" y="30"/>
                    </a:moveTo>
                    <a:cubicBezTo>
                      <a:pt x="49" y="30"/>
                      <a:pt x="30" y="50"/>
                      <a:pt x="30" y="73"/>
                    </a:cubicBezTo>
                    <a:lnTo>
                      <a:pt x="30" y="293"/>
                    </a:lnTo>
                    <a:cubicBezTo>
                      <a:pt x="30" y="316"/>
                      <a:pt x="49" y="335"/>
                      <a:pt x="73" y="335"/>
                    </a:cubicBezTo>
                    <a:lnTo>
                      <a:pt x="281" y="335"/>
                    </a:lnTo>
                    <a:cubicBezTo>
                      <a:pt x="305" y="335"/>
                      <a:pt x="324" y="316"/>
                      <a:pt x="324" y="293"/>
                    </a:cubicBezTo>
                    <a:lnTo>
                      <a:pt x="324" y="73"/>
                    </a:lnTo>
                    <a:cubicBezTo>
                      <a:pt x="324" y="50"/>
                      <a:pt x="305" y="30"/>
                      <a:pt x="281" y="30"/>
                    </a:cubicBezTo>
                    <a:lnTo>
                      <a:pt x="73" y="30"/>
                    </a:lnTo>
                    <a:close/>
                    <a:moveTo>
                      <a:pt x="73" y="366"/>
                    </a:moveTo>
                    <a:cubicBezTo>
                      <a:pt x="33" y="366"/>
                      <a:pt x="0" y="333"/>
                      <a:pt x="0" y="293"/>
                    </a:cubicBezTo>
                    <a:lnTo>
                      <a:pt x="0" y="73"/>
                    </a:lnTo>
                    <a:cubicBezTo>
                      <a:pt x="0" y="33"/>
                      <a:pt x="33" y="0"/>
                      <a:pt x="73" y="0"/>
                    </a:cubicBezTo>
                    <a:lnTo>
                      <a:pt x="281" y="0"/>
                    </a:lnTo>
                    <a:cubicBezTo>
                      <a:pt x="322" y="0"/>
                      <a:pt x="354" y="33"/>
                      <a:pt x="354" y="73"/>
                    </a:cubicBezTo>
                    <a:lnTo>
                      <a:pt x="354" y="293"/>
                    </a:lnTo>
                    <a:cubicBezTo>
                      <a:pt x="354" y="333"/>
                      <a:pt x="322" y="366"/>
                      <a:pt x="281" y="366"/>
                    </a:cubicBezTo>
                    <a:lnTo>
                      <a:pt x="73" y="36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Helvetica" panose="020B0604020202030204" pitchFamily="34" charset="0"/>
                </a:endParaRPr>
              </a:p>
            </p:txBody>
          </p:sp>
        </p:grpSp>
        <p:grpSp>
          <p:nvGrpSpPr>
            <p:cNvPr id="8" name="组合 41"/>
            <p:cNvGrpSpPr/>
            <p:nvPr/>
          </p:nvGrpSpPr>
          <p:grpSpPr>
            <a:xfrm>
              <a:off x="514996" y="-1506673"/>
              <a:ext cx="8668663" cy="7068630"/>
              <a:chOff x="514996" y="-6942122"/>
              <a:chExt cx="8668663" cy="7068630"/>
            </a:xfrm>
          </p:grpSpPr>
          <p:sp>
            <p:nvSpPr>
              <p:cNvPr id="9" name="五边形 42"/>
              <p:cNvSpPr/>
              <p:nvPr/>
            </p:nvSpPr>
            <p:spPr>
              <a:xfrm>
                <a:off x="946995" y="-6942122"/>
                <a:ext cx="8063121" cy="1264921"/>
              </a:xfrm>
              <a:prstGeom prst="homePlat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anose="020B0604020202030204" pitchFamily="34" charset="0"/>
                </a:endParaRPr>
              </a:p>
            </p:txBody>
          </p:sp>
          <p:grpSp>
            <p:nvGrpSpPr>
              <p:cNvPr id="10" name="组合 43"/>
              <p:cNvGrpSpPr/>
              <p:nvPr/>
            </p:nvGrpSpPr>
            <p:grpSpPr>
              <a:xfrm>
                <a:off x="614222" y="-6768984"/>
                <a:ext cx="8569437" cy="6895492"/>
                <a:chOff x="781862" y="-6717773"/>
                <a:chExt cx="8569437" cy="6895492"/>
              </a:xfrm>
            </p:grpSpPr>
            <p:sp>
              <p:nvSpPr>
                <p:cNvPr id="12" name="文本框 45"/>
                <p:cNvSpPr txBox="1"/>
                <p:nvPr/>
              </p:nvSpPr>
              <p:spPr>
                <a:xfrm>
                  <a:off x="781862" y="-222391"/>
                  <a:ext cx="492574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endParaRPr lang="zh-CN" altLang="en-US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文本框 46"/>
                <p:cNvSpPr txBox="1"/>
                <p:nvPr/>
              </p:nvSpPr>
              <p:spPr>
                <a:xfrm>
                  <a:off x="1114635" y="-6717773"/>
                  <a:ext cx="8236664" cy="10258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Chức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năng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Hệ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thống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theo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dõi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đánh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giá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chỉ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phát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triển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ngành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TTTT</a:t>
                  </a:r>
                </a:p>
              </p:txBody>
            </p:sp>
          </p:grpSp>
          <p:sp>
            <p:nvSpPr>
              <p:cNvPr id="11" name="梯形 44"/>
              <p:cNvSpPr/>
              <p:nvPr/>
            </p:nvSpPr>
            <p:spPr>
              <a:xfrm rot="5400000">
                <a:off x="98536" y="-6500044"/>
                <a:ext cx="1264920" cy="432000"/>
              </a:xfrm>
              <a:prstGeom prst="trapezoid">
                <a:avLst>
                  <a:gd name="adj" fmla="val 54986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anose="020B0604020202030204" pitchFamily="34" charset="0"/>
                </a:endParaRPr>
              </a:p>
            </p:txBody>
          </p:sp>
        </p:grpSp>
      </p:grp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C687E477-3881-4D4D-15E5-61B7C62B3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032" y="395728"/>
            <a:ext cx="728561" cy="728561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97" y="1506737"/>
            <a:ext cx="6511462" cy="2254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97" y="3907257"/>
            <a:ext cx="6546391" cy="21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249" y="1506737"/>
            <a:ext cx="4659992" cy="456269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文本框 46"/>
          <p:cNvSpPr txBox="1"/>
          <p:nvPr/>
        </p:nvSpPr>
        <p:spPr>
          <a:xfrm>
            <a:off x="671108" y="498497"/>
            <a:ext cx="46444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2703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7397" y="1057754"/>
            <a:ext cx="11095264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27398" y="223305"/>
            <a:ext cx="10240299" cy="6541062"/>
            <a:chOff x="514996" y="-1506673"/>
            <a:chExt cx="9591786" cy="8074968"/>
          </a:xfrm>
        </p:grpSpPr>
        <p:grpSp>
          <p:nvGrpSpPr>
            <p:cNvPr id="7" name="组合 35"/>
            <p:cNvGrpSpPr/>
            <p:nvPr/>
          </p:nvGrpSpPr>
          <p:grpSpPr>
            <a:xfrm>
              <a:off x="10025339" y="3504490"/>
              <a:ext cx="81443" cy="3063805"/>
              <a:chOff x="10392755" y="2225574"/>
              <a:chExt cx="81443" cy="3063805"/>
            </a:xfrm>
          </p:grpSpPr>
          <p:sp>
            <p:nvSpPr>
              <p:cNvPr id="17" name="ísliḓé">
                <a:extLst>
                  <a:ext uri="{FF2B5EF4-FFF2-40B4-BE49-F238E27FC236}">
                    <a16:creationId xmlns:a16="http://schemas.microsoft.com/office/drawing/2014/main" id="{53739510-D09A-4676-8A39-C5A34311BD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3803" y="2225574"/>
                <a:ext cx="30395" cy="31174"/>
              </a:xfrm>
              <a:custGeom>
                <a:avLst/>
                <a:gdLst>
                  <a:gd name="T0" fmla="*/ 86 w 174"/>
                  <a:gd name="T1" fmla="*/ 174 h 175"/>
                  <a:gd name="T2" fmla="*/ 0 w 174"/>
                  <a:gd name="T3" fmla="*/ 87 h 175"/>
                  <a:gd name="T4" fmla="*/ 86 w 174"/>
                  <a:gd name="T5" fmla="*/ 0 h 175"/>
                  <a:gd name="T6" fmla="*/ 173 w 174"/>
                  <a:gd name="T7" fmla="*/ 87 h 175"/>
                  <a:gd name="T8" fmla="*/ 86 w 174"/>
                  <a:gd name="T9" fmla="*/ 174 h 1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4"/>
                  <a:gd name="T16" fmla="*/ 0 h 175"/>
                  <a:gd name="T17" fmla="*/ 174 w 174"/>
                  <a:gd name="T18" fmla="*/ 175 h 1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4" h="175">
                    <a:moveTo>
                      <a:pt x="86" y="174"/>
                    </a:move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  <a:cubicBezTo>
                      <a:pt x="173" y="135"/>
                      <a:pt x="134" y="174"/>
                      <a:pt x="86" y="174"/>
                    </a:cubicBez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9" name="îṡ1íḍê">
                <a:extLst>
                  <a:ext uri="{FF2B5EF4-FFF2-40B4-BE49-F238E27FC236}">
                    <a16:creationId xmlns:a16="http://schemas.microsoft.com/office/drawing/2014/main" id="{68ED8135-EF33-4DE2-9C99-39B3CFA34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2755" y="5224692"/>
                <a:ext cx="63128" cy="64687"/>
              </a:xfrm>
              <a:custGeom>
                <a:avLst/>
                <a:gdLst>
                  <a:gd name="T0" fmla="*/ 73 w 355"/>
                  <a:gd name="T1" fmla="*/ 30 h 367"/>
                  <a:gd name="T2" fmla="*/ 30 w 355"/>
                  <a:gd name="T3" fmla="*/ 73 h 367"/>
                  <a:gd name="T4" fmla="*/ 30 w 355"/>
                  <a:gd name="T5" fmla="*/ 293 h 367"/>
                  <a:gd name="T6" fmla="*/ 73 w 355"/>
                  <a:gd name="T7" fmla="*/ 335 h 367"/>
                  <a:gd name="T8" fmla="*/ 281 w 355"/>
                  <a:gd name="T9" fmla="*/ 335 h 367"/>
                  <a:gd name="T10" fmla="*/ 324 w 355"/>
                  <a:gd name="T11" fmla="*/ 293 h 367"/>
                  <a:gd name="T12" fmla="*/ 324 w 355"/>
                  <a:gd name="T13" fmla="*/ 73 h 367"/>
                  <a:gd name="T14" fmla="*/ 281 w 355"/>
                  <a:gd name="T15" fmla="*/ 30 h 367"/>
                  <a:gd name="T16" fmla="*/ 73 w 355"/>
                  <a:gd name="T17" fmla="*/ 30 h 367"/>
                  <a:gd name="T18" fmla="*/ 73 w 355"/>
                  <a:gd name="T19" fmla="*/ 366 h 367"/>
                  <a:gd name="T20" fmla="*/ 0 w 355"/>
                  <a:gd name="T21" fmla="*/ 293 h 367"/>
                  <a:gd name="T22" fmla="*/ 0 w 355"/>
                  <a:gd name="T23" fmla="*/ 73 h 367"/>
                  <a:gd name="T24" fmla="*/ 73 w 355"/>
                  <a:gd name="T25" fmla="*/ 0 h 367"/>
                  <a:gd name="T26" fmla="*/ 281 w 355"/>
                  <a:gd name="T27" fmla="*/ 0 h 367"/>
                  <a:gd name="T28" fmla="*/ 354 w 355"/>
                  <a:gd name="T29" fmla="*/ 73 h 367"/>
                  <a:gd name="T30" fmla="*/ 354 w 355"/>
                  <a:gd name="T31" fmla="*/ 293 h 367"/>
                  <a:gd name="T32" fmla="*/ 281 w 355"/>
                  <a:gd name="T33" fmla="*/ 366 h 367"/>
                  <a:gd name="T34" fmla="*/ 73 w 355"/>
                  <a:gd name="T35" fmla="*/ 366 h 36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5"/>
                  <a:gd name="T55" fmla="*/ 0 h 367"/>
                  <a:gd name="T56" fmla="*/ 355 w 355"/>
                  <a:gd name="T57" fmla="*/ 367 h 36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5" h="367">
                    <a:moveTo>
                      <a:pt x="73" y="30"/>
                    </a:moveTo>
                    <a:cubicBezTo>
                      <a:pt x="49" y="30"/>
                      <a:pt x="30" y="50"/>
                      <a:pt x="30" y="73"/>
                    </a:cubicBezTo>
                    <a:lnTo>
                      <a:pt x="30" y="293"/>
                    </a:lnTo>
                    <a:cubicBezTo>
                      <a:pt x="30" y="316"/>
                      <a:pt x="49" y="335"/>
                      <a:pt x="73" y="335"/>
                    </a:cubicBezTo>
                    <a:lnTo>
                      <a:pt x="281" y="335"/>
                    </a:lnTo>
                    <a:cubicBezTo>
                      <a:pt x="305" y="335"/>
                      <a:pt x="324" y="316"/>
                      <a:pt x="324" y="293"/>
                    </a:cubicBezTo>
                    <a:lnTo>
                      <a:pt x="324" y="73"/>
                    </a:lnTo>
                    <a:cubicBezTo>
                      <a:pt x="324" y="50"/>
                      <a:pt x="305" y="30"/>
                      <a:pt x="281" y="30"/>
                    </a:cubicBezTo>
                    <a:lnTo>
                      <a:pt x="73" y="30"/>
                    </a:lnTo>
                    <a:close/>
                    <a:moveTo>
                      <a:pt x="73" y="366"/>
                    </a:moveTo>
                    <a:cubicBezTo>
                      <a:pt x="33" y="366"/>
                      <a:pt x="0" y="333"/>
                      <a:pt x="0" y="293"/>
                    </a:cubicBezTo>
                    <a:lnTo>
                      <a:pt x="0" y="73"/>
                    </a:lnTo>
                    <a:cubicBezTo>
                      <a:pt x="0" y="33"/>
                      <a:pt x="33" y="0"/>
                      <a:pt x="73" y="0"/>
                    </a:cubicBezTo>
                    <a:lnTo>
                      <a:pt x="281" y="0"/>
                    </a:lnTo>
                    <a:cubicBezTo>
                      <a:pt x="322" y="0"/>
                      <a:pt x="354" y="33"/>
                      <a:pt x="354" y="73"/>
                    </a:cubicBezTo>
                    <a:lnTo>
                      <a:pt x="354" y="293"/>
                    </a:lnTo>
                    <a:cubicBezTo>
                      <a:pt x="354" y="333"/>
                      <a:pt x="322" y="366"/>
                      <a:pt x="281" y="366"/>
                    </a:cubicBezTo>
                    <a:lnTo>
                      <a:pt x="73" y="36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Helvetica" panose="020B0604020202030204" pitchFamily="34" charset="0"/>
                </a:endParaRPr>
              </a:p>
            </p:txBody>
          </p:sp>
        </p:grpSp>
        <p:grpSp>
          <p:nvGrpSpPr>
            <p:cNvPr id="8" name="组合 41"/>
            <p:cNvGrpSpPr/>
            <p:nvPr/>
          </p:nvGrpSpPr>
          <p:grpSpPr>
            <a:xfrm>
              <a:off x="514996" y="-1506673"/>
              <a:ext cx="8668663" cy="7068630"/>
              <a:chOff x="514996" y="-6942122"/>
              <a:chExt cx="8668663" cy="7068630"/>
            </a:xfrm>
          </p:grpSpPr>
          <p:sp>
            <p:nvSpPr>
              <p:cNvPr id="9" name="五边形 42"/>
              <p:cNvSpPr/>
              <p:nvPr/>
            </p:nvSpPr>
            <p:spPr>
              <a:xfrm>
                <a:off x="946995" y="-6942122"/>
                <a:ext cx="8063121" cy="1264921"/>
              </a:xfrm>
              <a:prstGeom prst="homePlat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anose="020B0604020202030204" pitchFamily="34" charset="0"/>
                </a:endParaRPr>
              </a:p>
            </p:txBody>
          </p:sp>
          <p:grpSp>
            <p:nvGrpSpPr>
              <p:cNvPr id="10" name="组合 43"/>
              <p:cNvGrpSpPr/>
              <p:nvPr/>
            </p:nvGrpSpPr>
            <p:grpSpPr>
              <a:xfrm>
                <a:off x="614222" y="-6768984"/>
                <a:ext cx="8569437" cy="6895492"/>
                <a:chOff x="781862" y="-6717773"/>
                <a:chExt cx="8569437" cy="6895492"/>
              </a:xfrm>
            </p:grpSpPr>
            <p:sp>
              <p:nvSpPr>
                <p:cNvPr id="12" name="文本框 45"/>
                <p:cNvSpPr txBox="1"/>
                <p:nvPr/>
              </p:nvSpPr>
              <p:spPr>
                <a:xfrm>
                  <a:off x="781862" y="-222391"/>
                  <a:ext cx="492574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endParaRPr lang="zh-CN" altLang="en-US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文本框 46"/>
                <p:cNvSpPr txBox="1"/>
                <p:nvPr/>
              </p:nvSpPr>
              <p:spPr>
                <a:xfrm>
                  <a:off x="1114635" y="-6717773"/>
                  <a:ext cx="8236664" cy="10258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Thuận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lợi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Hệ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thống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theo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dõi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đánh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giá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chỉ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phát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triển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ngành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TTTT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mang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lại</a:t>
                  </a:r>
                  <a:endParaRPr lang="en-US" altLang="zh-CN" sz="2400" b="1" i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1" name="梯形 44"/>
              <p:cNvSpPr/>
              <p:nvPr/>
            </p:nvSpPr>
            <p:spPr>
              <a:xfrm rot="5400000">
                <a:off x="98536" y="-6500044"/>
                <a:ext cx="1264920" cy="432000"/>
              </a:xfrm>
              <a:prstGeom prst="trapezoid">
                <a:avLst>
                  <a:gd name="adj" fmla="val 54986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anose="020B0604020202030204" pitchFamily="34" charset="0"/>
                </a:endParaRPr>
              </a:p>
            </p:txBody>
          </p:sp>
        </p:grpSp>
      </p:grp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C687E477-3881-4D4D-15E5-61B7C62B3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032" y="395728"/>
            <a:ext cx="728561" cy="728561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283900625"/>
              </p:ext>
            </p:extLst>
          </p:nvPr>
        </p:nvGraphicFramePr>
        <p:xfrm>
          <a:off x="505699" y="1514954"/>
          <a:ext cx="1140252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文本框 46"/>
          <p:cNvSpPr txBox="1"/>
          <p:nvPr/>
        </p:nvSpPr>
        <p:spPr>
          <a:xfrm>
            <a:off x="627397" y="479822"/>
            <a:ext cx="46444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0709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边形 42"/>
          <p:cNvSpPr/>
          <p:nvPr/>
        </p:nvSpPr>
        <p:spPr>
          <a:xfrm>
            <a:off x="1088605" y="223305"/>
            <a:ext cx="8608279" cy="1024639"/>
          </a:xfrm>
          <a:prstGeom prst="homePlat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3" name="文本框 46"/>
          <p:cNvSpPr txBox="1"/>
          <p:nvPr/>
        </p:nvSpPr>
        <p:spPr>
          <a:xfrm>
            <a:off x="1088605" y="363554"/>
            <a:ext cx="879355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TTTT</a:t>
            </a:r>
          </a:p>
        </p:txBody>
      </p:sp>
      <p:sp>
        <p:nvSpPr>
          <p:cNvPr id="4" name="梯形 44"/>
          <p:cNvSpPr/>
          <p:nvPr/>
        </p:nvSpPr>
        <p:spPr>
          <a:xfrm rot="5400000">
            <a:off x="345683" y="525772"/>
            <a:ext cx="1024638" cy="461208"/>
          </a:xfrm>
          <a:prstGeom prst="trapezoid">
            <a:avLst>
              <a:gd name="adj" fmla="val 5498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687E477-3881-4D4D-15E5-61B7C62B3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032" y="395728"/>
            <a:ext cx="728561" cy="7285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002" y="1653174"/>
            <a:ext cx="822298" cy="8222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60332" y="1582920"/>
            <a:ext cx="27664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171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543" y="1388193"/>
            <a:ext cx="1408131" cy="14081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79762" y="1560955"/>
            <a:ext cx="13260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16/36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002" y="2880702"/>
            <a:ext cx="1593989" cy="15939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2459" y="2880702"/>
            <a:ext cx="1694301" cy="16943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36650" y="3066906"/>
            <a:ext cx="14410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900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25779" y="2819911"/>
            <a:ext cx="254221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217 TK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404" y="4787462"/>
            <a:ext cx="1717587" cy="167975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08998" y="4795173"/>
            <a:ext cx="191774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259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5543" y="4979570"/>
            <a:ext cx="1666875" cy="13239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675702" y="4995226"/>
            <a:ext cx="19177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279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46"/>
          <p:cNvSpPr txBox="1"/>
          <p:nvPr/>
        </p:nvSpPr>
        <p:spPr>
          <a:xfrm>
            <a:off x="625781" y="520827"/>
            <a:ext cx="46444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8727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边形 42"/>
          <p:cNvSpPr/>
          <p:nvPr/>
        </p:nvSpPr>
        <p:spPr>
          <a:xfrm>
            <a:off x="1088605" y="223305"/>
            <a:ext cx="8608279" cy="1024639"/>
          </a:xfrm>
          <a:prstGeom prst="homePlat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3" name="文本框 46"/>
          <p:cNvSpPr txBox="1"/>
          <p:nvPr/>
        </p:nvSpPr>
        <p:spPr>
          <a:xfrm>
            <a:off x="1088605" y="363554"/>
            <a:ext cx="8793555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endParaRPr lang="en-US" altLang="zh-CN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梯形 44"/>
          <p:cNvSpPr/>
          <p:nvPr/>
        </p:nvSpPr>
        <p:spPr>
          <a:xfrm rot="5400000">
            <a:off x="345683" y="525772"/>
            <a:ext cx="1024638" cy="461208"/>
          </a:xfrm>
          <a:prstGeom prst="trapezoid">
            <a:avLst>
              <a:gd name="adj" fmla="val 5498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687E477-3881-4D4D-15E5-61B7C62B3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032" y="395728"/>
            <a:ext cx="728561" cy="728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7254" y="1765738"/>
            <a:ext cx="109412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với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với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46"/>
          <p:cNvSpPr txBox="1"/>
          <p:nvPr/>
        </p:nvSpPr>
        <p:spPr>
          <a:xfrm>
            <a:off x="716803" y="525543"/>
            <a:ext cx="46444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4227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81848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aphic 14">
            <a:extLst>
              <a:ext uri="{FF2B5EF4-FFF2-40B4-BE49-F238E27FC236}">
                <a16:creationId xmlns:a16="http://schemas.microsoft.com/office/drawing/2014/main" id="{3B13C79B-6941-447C-B473-D78DE2DA26AF}"/>
              </a:ext>
            </a:extLst>
          </p:cNvPr>
          <p:cNvGrpSpPr/>
          <p:nvPr/>
        </p:nvGrpSpPr>
        <p:grpSpPr>
          <a:xfrm>
            <a:off x="792725" y="2912627"/>
            <a:ext cx="4935368" cy="3983447"/>
            <a:chOff x="2444748" y="555045"/>
            <a:chExt cx="7282048" cy="5727454"/>
          </a:xfrm>
        </p:grpSpPr>
        <p:sp>
          <p:nvSpPr>
            <p:cNvPr id="4" name="Freeform: Shape 323">
              <a:extLst>
                <a:ext uri="{FF2B5EF4-FFF2-40B4-BE49-F238E27FC236}">
                  <a16:creationId xmlns:a16="http://schemas.microsoft.com/office/drawing/2014/main" id="{DFCDF7E2-35FA-4B98-891E-3C4624BD10CF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324">
              <a:extLst>
                <a:ext uri="{FF2B5EF4-FFF2-40B4-BE49-F238E27FC236}">
                  <a16:creationId xmlns:a16="http://schemas.microsoft.com/office/drawing/2014/main" id="{46A0C669-E2BE-4CCE-9F85-01B9AE980343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eform: Shape 325">
              <a:extLst>
                <a:ext uri="{FF2B5EF4-FFF2-40B4-BE49-F238E27FC236}">
                  <a16:creationId xmlns:a16="http://schemas.microsoft.com/office/drawing/2014/main" id="{E4CBBA3F-F0D3-47BE-A9E5-35586CFC95D6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326">
              <a:extLst>
                <a:ext uri="{FF2B5EF4-FFF2-40B4-BE49-F238E27FC236}">
                  <a16:creationId xmlns:a16="http://schemas.microsoft.com/office/drawing/2014/main" id="{CA0F3997-B157-41FF-8176-5BE0C0A8485F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327">
              <a:extLst>
                <a:ext uri="{FF2B5EF4-FFF2-40B4-BE49-F238E27FC236}">
                  <a16:creationId xmlns:a16="http://schemas.microsoft.com/office/drawing/2014/main" id="{C178A5DB-CD81-4D57-ACC5-DAF7E66EB14C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328">
              <a:extLst>
                <a:ext uri="{FF2B5EF4-FFF2-40B4-BE49-F238E27FC236}">
                  <a16:creationId xmlns:a16="http://schemas.microsoft.com/office/drawing/2014/main" id="{0A4BA2C7-BAFD-4054-9E51-75E01227AC91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329">
              <a:extLst>
                <a:ext uri="{FF2B5EF4-FFF2-40B4-BE49-F238E27FC236}">
                  <a16:creationId xmlns:a16="http://schemas.microsoft.com/office/drawing/2014/main" id="{22C434B9-0EB8-4181-9897-8A97E6472CE7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330">
              <a:extLst>
                <a:ext uri="{FF2B5EF4-FFF2-40B4-BE49-F238E27FC236}">
                  <a16:creationId xmlns:a16="http://schemas.microsoft.com/office/drawing/2014/main" id="{8EB432C8-D259-43BC-BAD8-BC6940F34E64}"/>
                </a:ext>
              </a:extLst>
            </p:cNvPr>
            <p:cNvSpPr/>
            <p:nvPr/>
          </p:nvSpPr>
          <p:spPr>
            <a:xfrm>
              <a:off x="5654590" y="939518"/>
              <a:ext cx="3769239" cy="3736343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866429" y="3773242"/>
            <a:ext cx="4763193" cy="706100"/>
            <a:chOff x="6587975" y="3092576"/>
            <a:chExt cx="4763193" cy="706100"/>
          </a:xfrm>
        </p:grpSpPr>
        <p:sp>
          <p:nvSpPr>
            <p:cNvPr id="25" name="Rounded Rectangle 24"/>
            <p:cNvSpPr/>
            <p:nvPr/>
          </p:nvSpPr>
          <p:spPr>
            <a:xfrm>
              <a:off x="6922446" y="3092576"/>
              <a:ext cx="3867150" cy="7061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87975" y="3122103"/>
              <a:ext cx="47631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XIN CẢM ƠN!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B59436D-7ED5-4F23-A88F-39C6FBBD4B7F}"/>
              </a:ext>
            </a:extLst>
          </p:cNvPr>
          <p:cNvSpPr txBox="1"/>
          <p:nvPr/>
        </p:nvSpPr>
        <p:spPr>
          <a:xfrm>
            <a:off x="7109408" y="1255544"/>
            <a:ext cx="3782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 THÔNG TIN VÀ TRUYỀN THÔNG</a:t>
            </a:r>
            <a:endParaRPr lang="en-US" altLang="ko-K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278" y="138012"/>
            <a:ext cx="1117532" cy="11175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428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4786" y="359229"/>
            <a:ext cx="11095264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27398" y="244057"/>
            <a:ext cx="10423753" cy="6520310"/>
            <a:chOff x="514996" y="-1481055"/>
            <a:chExt cx="9591786" cy="8049350"/>
          </a:xfrm>
        </p:grpSpPr>
        <p:grpSp>
          <p:nvGrpSpPr>
            <p:cNvPr id="7" name="组合 35"/>
            <p:cNvGrpSpPr/>
            <p:nvPr/>
          </p:nvGrpSpPr>
          <p:grpSpPr>
            <a:xfrm>
              <a:off x="10025339" y="3504490"/>
              <a:ext cx="81443" cy="3063805"/>
              <a:chOff x="10392755" y="2225574"/>
              <a:chExt cx="81443" cy="3063805"/>
            </a:xfrm>
          </p:grpSpPr>
          <p:sp>
            <p:nvSpPr>
              <p:cNvPr id="17" name="ísliḓé">
                <a:extLst>
                  <a:ext uri="{FF2B5EF4-FFF2-40B4-BE49-F238E27FC236}">
                    <a16:creationId xmlns:a16="http://schemas.microsoft.com/office/drawing/2014/main" id="{53739510-D09A-4676-8A39-C5A34311BD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3803" y="2225574"/>
                <a:ext cx="30395" cy="31174"/>
              </a:xfrm>
              <a:custGeom>
                <a:avLst/>
                <a:gdLst>
                  <a:gd name="T0" fmla="*/ 86 w 174"/>
                  <a:gd name="T1" fmla="*/ 174 h 175"/>
                  <a:gd name="T2" fmla="*/ 0 w 174"/>
                  <a:gd name="T3" fmla="*/ 87 h 175"/>
                  <a:gd name="T4" fmla="*/ 86 w 174"/>
                  <a:gd name="T5" fmla="*/ 0 h 175"/>
                  <a:gd name="T6" fmla="*/ 173 w 174"/>
                  <a:gd name="T7" fmla="*/ 87 h 175"/>
                  <a:gd name="T8" fmla="*/ 86 w 174"/>
                  <a:gd name="T9" fmla="*/ 174 h 1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4"/>
                  <a:gd name="T16" fmla="*/ 0 h 175"/>
                  <a:gd name="T17" fmla="*/ 174 w 174"/>
                  <a:gd name="T18" fmla="*/ 175 h 1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4" h="175">
                    <a:moveTo>
                      <a:pt x="86" y="174"/>
                    </a:move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  <a:cubicBezTo>
                      <a:pt x="173" y="135"/>
                      <a:pt x="134" y="174"/>
                      <a:pt x="86" y="174"/>
                    </a:cubicBez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9" name="îṡ1íḍê">
                <a:extLst>
                  <a:ext uri="{FF2B5EF4-FFF2-40B4-BE49-F238E27FC236}">
                    <a16:creationId xmlns:a16="http://schemas.microsoft.com/office/drawing/2014/main" id="{68ED8135-EF33-4DE2-9C99-39B3CFA34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2755" y="5224692"/>
                <a:ext cx="63128" cy="64687"/>
              </a:xfrm>
              <a:custGeom>
                <a:avLst/>
                <a:gdLst>
                  <a:gd name="T0" fmla="*/ 73 w 355"/>
                  <a:gd name="T1" fmla="*/ 30 h 367"/>
                  <a:gd name="T2" fmla="*/ 30 w 355"/>
                  <a:gd name="T3" fmla="*/ 73 h 367"/>
                  <a:gd name="T4" fmla="*/ 30 w 355"/>
                  <a:gd name="T5" fmla="*/ 293 h 367"/>
                  <a:gd name="T6" fmla="*/ 73 w 355"/>
                  <a:gd name="T7" fmla="*/ 335 h 367"/>
                  <a:gd name="T8" fmla="*/ 281 w 355"/>
                  <a:gd name="T9" fmla="*/ 335 h 367"/>
                  <a:gd name="T10" fmla="*/ 324 w 355"/>
                  <a:gd name="T11" fmla="*/ 293 h 367"/>
                  <a:gd name="T12" fmla="*/ 324 w 355"/>
                  <a:gd name="T13" fmla="*/ 73 h 367"/>
                  <a:gd name="T14" fmla="*/ 281 w 355"/>
                  <a:gd name="T15" fmla="*/ 30 h 367"/>
                  <a:gd name="T16" fmla="*/ 73 w 355"/>
                  <a:gd name="T17" fmla="*/ 30 h 367"/>
                  <a:gd name="T18" fmla="*/ 73 w 355"/>
                  <a:gd name="T19" fmla="*/ 366 h 367"/>
                  <a:gd name="T20" fmla="*/ 0 w 355"/>
                  <a:gd name="T21" fmla="*/ 293 h 367"/>
                  <a:gd name="T22" fmla="*/ 0 w 355"/>
                  <a:gd name="T23" fmla="*/ 73 h 367"/>
                  <a:gd name="T24" fmla="*/ 73 w 355"/>
                  <a:gd name="T25" fmla="*/ 0 h 367"/>
                  <a:gd name="T26" fmla="*/ 281 w 355"/>
                  <a:gd name="T27" fmla="*/ 0 h 367"/>
                  <a:gd name="T28" fmla="*/ 354 w 355"/>
                  <a:gd name="T29" fmla="*/ 73 h 367"/>
                  <a:gd name="T30" fmla="*/ 354 w 355"/>
                  <a:gd name="T31" fmla="*/ 293 h 367"/>
                  <a:gd name="T32" fmla="*/ 281 w 355"/>
                  <a:gd name="T33" fmla="*/ 366 h 367"/>
                  <a:gd name="T34" fmla="*/ 73 w 355"/>
                  <a:gd name="T35" fmla="*/ 366 h 36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5"/>
                  <a:gd name="T55" fmla="*/ 0 h 367"/>
                  <a:gd name="T56" fmla="*/ 355 w 355"/>
                  <a:gd name="T57" fmla="*/ 367 h 36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5" h="367">
                    <a:moveTo>
                      <a:pt x="73" y="30"/>
                    </a:moveTo>
                    <a:cubicBezTo>
                      <a:pt x="49" y="30"/>
                      <a:pt x="30" y="50"/>
                      <a:pt x="30" y="73"/>
                    </a:cubicBezTo>
                    <a:lnTo>
                      <a:pt x="30" y="293"/>
                    </a:lnTo>
                    <a:cubicBezTo>
                      <a:pt x="30" y="316"/>
                      <a:pt x="49" y="335"/>
                      <a:pt x="73" y="335"/>
                    </a:cubicBezTo>
                    <a:lnTo>
                      <a:pt x="281" y="335"/>
                    </a:lnTo>
                    <a:cubicBezTo>
                      <a:pt x="305" y="335"/>
                      <a:pt x="324" y="316"/>
                      <a:pt x="324" y="293"/>
                    </a:cubicBezTo>
                    <a:lnTo>
                      <a:pt x="324" y="73"/>
                    </a:lnTo>
                    <a:cubicBezTo>
                      <a:pt x="324" y="50"/>
                      <a:pt x="305" y="30"/>
                      <a:pt x="281" y="30"/>
                    </a:cubicBezTo>
                    <a:lnTo>
                      <a:pt x="73" y="30"/>
                    </a:lnTo>
                    <a:close/>
                    <a:moveTo>
                      <a:pt x="73" y="366"/>
                    </a:moveTo>
                    <a:cubicBezTo>
                      <a:pt x="33" y="366"/>
                      <a:pt x="0" y="333"/>
                      <a:pt x="0" y="293"/>
                    </a:cubicBezTo>
                    <a:lnTo>
                      <a:pt x="0" y="73"/>
                    </a:lnTo>
                    <a:cubicBezTo>
                      <a:pt x="0" y="33"/>
                      <a:pt x="33" y="0"/>
                      <a:pt x="73" y="0"/>
                    </a:cubicBezTo>
                    <a:lnTo>
                      <a:pt x="281" y="0"/>
                    </a:lnTo>
                    <a:cubicBezTo>
                      <a:pt x="322" y="0"/>
                      <a:pt x="354" y="33"/>
                      <a:pt x="354" y="73"/>
                    </a:cubicBezTo>
                    <a:lnTo>
                      <a:pt x="354" y="293"/>
                    </a:lnTo>
                    <a:cubicBezTo>
                      <a:pt x="354" y="333"/>
                      <a:pt x="322" y="366"/>
                      <a:pt x="281" y="366"/>
                    </a:cubicBezTo>
                    <a:lnTo>
                      <a:pt x="73" y="36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Helvetica" panose="020B0604020202030204" pitchFamily="34" charset="0"/>
                </a:endParaRPr>
              </a:p>
            </p:txBody>
          </p:sp>
        </p:grpSp>
        <p:grpSp>
          <p:nvGrpSpPr>
            <p:cNvPr id="8" name="组合 41"/>
            <p:cNvGrpSpPr/>
            <p:nvPr/>
          </p:nvGrpSpPr>
          <p:grpSpPr>
            <a:xfrm>
              <a:off x="514996" y="-1481055"/>
              <a:ext cx="7228329" cy="7043012"/>
              <a:chOff x="514996" y="-6916504"/>
              <a:chExt cx="7228329" cy="7043012"/>
            </a:xfrm>
          </p:grpSpPr>
          <p:sp>
            <p:nvSpPr>
              <p:cNvPr id="9" name="五边形 42"/>
              <p:cNvSpPr/>
              <p:nvPr/>
            </p:nvSpPr>
            <p:spPr>
              <a:xfrm>
                <a:off x="946996" y="-6680043"/>
                <a:ext cx="6450746" cy="792000"/>
              </a:xfrm>
              <a:prstGeom prst="homePlat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anose="020B0604020202030204" pitchFamily="34" charset="0"/>
                </a:endParaRPr>
              </a:p>
            </p:txBody>
          </p:sp>
          <p:grpSp>
            <p:nvGrpSpPr>
              <p:cNvPr id="10" name="组合 43"/>
              <p:cNvGrpSpPr/>
              <p:nvPr/>
            </p:nvGrpSpPr>
            <p:grpSpPr>
              <a:xfrm>
                <a:off x="614222" y="-6655450"/>
                <a:ext cx="7129103" cy="6781958"/>
                <a:chOff x="781862" y="-6604239"/>
                <a:chExt cx="7129103" cy="6781958"/>
              </a:xfrm>
            </p:grpSpPr>
            <p:sp>
              <p:nvSpPr>
                <p:cNvPr id="12" name="文本框 45"/>
                <p:cNvSpPr txBox="1"/>
                <p:nvPr/>
              </p:nvSpPr>
              <p:spPr>
                <a:xfrm>
                  <a:off x="781862" y="-222391"/>
                  <a:ext cx="492574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endParaRPr lang="zh-CN" altLang="en-US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文本框 46"/>
                <p:cNvSpPr txBox="1"/>
                <p:nvPr/>
              </p:nvSpPr>
              <p:spPr>
                <a:xfrm>
                  <a:off x="1298329" y="-6604239"/>
                  <a:ext cx="6612636" cy="5699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Quan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chuyển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đổi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Văn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phòng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Bộ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p:grpSp>
          <p:sp>
            <p:nvSpPr>
              <p:cNvPr id="11" name="梯形 44"/>
              <p:cNvSpPr/>
              <p:nvPr/>
            </p:nvSpPr>
            <p:spPr>
              <a:xfrm rot="5400000">
                <a:off x="98536" y="-6500044"/>
                <a:ext cx="1264920" cy="432000"/>
              </a:xfrm>
              <a:prstGeom prst="trapezoid">
                <a:avLst>
                  <a:gd name="adj" fmla="val 54986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anose="020B0604020202030204" pitchFamily="34" charset="0"/>
                </a:endParaRPr>
              </a:p>
            </p:txBody>
          </p:sp>
        </p:grpSp>
      </p:grpSp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778788540"/>
              </p:ext>
            </p:extLst>
          </p:nvPr>
        </p:nvGraphicFramePr>
        <p:xfrm>
          <a:off x="922564" y="1345066"/>
          <a:ext cx="10907485" cy="5170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C687E477-3881-4D4D-15E5-61B7C62B36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2558" y="211465"/>
            <a:ext cx="728561" cy="72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7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4786" y="359229"/>
            <a:ext cx="11095264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7734" y="244057"/>
            <a:ext cx="10983417" cy="6520310"/>
            <a:chOff x="1" y="-1481055"/>
            <a:chExt cx="10106781" cy="8049350"/>
          </a:xfrm>
        </p:grpSpPr>
        <p:sp>
          <p:nvSpPr>
            <p:cNvPr id="6" name="íś1îďe">
              <a:extLst>
                <a:ext uri="{FF2B5EF4-FFF2-40B4-BE49-F238E27FC236}">
                  <a16:creationId xmlns:a16="http://schemas.microsoft.com/office/drawing/2014/main" id="{0372B3C3-EDB4-4052-8EA3-3BD3232507E7}"/>
                </a:ext>
              </a:extLst>
            </p:cNvPr>
            <p:cNvSpPr/>
            <p:nvPr/>
          </p:nvSpPr>
          <p:spPr>
            <a:xfrm>
              <a:off x="1" y="-1"/>
              <a:ext cx="5711538" cy="6223992"/>
            </a:xfrm>
            <a:prstGeom prst="roundRect">
              <a:avLst>
                <a:gd name="adj" fmla="val 0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Helvetica" panose="020B0604020202030204" pitchFamily="34" charset="0"/>
              </a:endParaRPr>
            </a:p>
          </p:txBody>
        </p:sp>
        <p:grpSp>
          <p:nvGrpSpPr>
            <p:cNvPr id="7" name="组合 35"/>
            <p:cNvGrpSpPr/>
            <p:nvPr/>
          </p:nvGrpSpPr>
          <p:grpSpPr>
            <a:xfrm>
              <a:off x="10025339" y="3504490"/>
              <a:ext cx="81443" cy="3063805"/>
              <a:chOff x="10392755" y="2225574"/>
              <a:chExt cx="81443" cy="3063805"/>
            </a:xfrm>
          </p:grpSpPr>
          <p:sp>
            <p:nvSpPr>
              <p:cNvPr id="17" name="ísliḓé">
                <a:extLst>
                  <a:ext uri="{FF2B5EF4-FFF2-40B4-BE49-F238E27FC236}">
                    <a16:creationId xmlns:a16="http://schemas.microsoft.com/office/drawing/2014/main" id="{53739510-D09A-4676-8A39-C5A34311BD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3803" y="2225574"/>
                <a:ext cx="30395" cy="31174"/>
              </a:xfrm>
              <a:custGeom>
                <a:avLst/>
                <a:gdLst>
                  <a:gd name="T0" fmla="*/ 86 w 174"/>
                  <a:gd name="T1" fmla="*/ 174 h 175"/>
                  <a:gd name="T2" fmla="*/ 0 w 174"/>
                  <a:gd name="T3" fmla="*/ 87 h 175"/>
                  <a:gd name="T4" fmla="*/ 86 w 174"/>
                  <a:gd name="T5" fmla="*/ 0 h 175"/>
                  <a:gd name="T6" fmla="*/ 173 w 174"/>
                  <a:gd name="T7" fmla="*/ 87 h 175"/>
                  <a:gd name="T8" fmla="*/ 86 w 174"/>
                  <a:gd name="T9" fmla="*/ 174 h 1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4"/>
                  <a:gd name="T16" fmla="*/ 0 h 175"/>
                  <a:gd name="T17" fmla="*/ 174 w 174"/>
                  <a:gd name="T18" fmla="*/ 175 h 1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4" h="175">
                    <a:moveTo>
                      <a:pt x="86" y="174"/>
                    </a:move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  <a:cubicBezTo>
                      <a:pt x="173" y="135"/>
                      <a:pt x="134" y="174"/>
                      <a:pt x="86" y="174"/>
                    </a:cubicBez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9" name="îṡ1íḍê">
                <a:extLst>
                  <a:ext uri="{FF2B5EF4-FFF2-40B4-BE49-F238E27FC236}">
                    <a16:creationId xmlns:a16="http://schemas.microsoft.com/office/drawing/2014/main" id="{68ED8135-EF33-4DE2-9C99-39B3CFA34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2755" y="5224692"/>
                <a:ext cx="63128" cy="64687"/>
              </a:xfrm>
              <a:custGeom>
                <a:avLst/>
                <a:gdLst>
                  <a:gd name="T0" fmla="*/ 73 w 355"/>
                  <a:gd name="T1" fmla="*/ 30 h 367"/>
                  <a:gd name="T2" fmla="*/ 30 w 355"/>
                  <a:gd name="T3" fmla="*/ 73 h 367"/>
                  <a:gd name="T4" fmla="*/ 30 w 355"/>
                  <a:gd name="T5" fmla="*/ 293 h 367"/>
                  <a:gd name="T6" fmla="*/ 73 w 355"/>
                  <a:gd name="T7" fmla="*/ 335 h 367"/>
                  <a:gd name="T8" fmla="*/ 281 w 355"/>
                  <a:gd name="T9" fmla="*/ 335 h 367"/>
                  <a:gd name="T10" fmla="*/ 324 w 355"/>
                  <a:gd name="T11" fmla="*/ 293 h 367"/>
                  <a:gd name="T12" fmla="*/ 324 w 355"/>
                  <a:gd name="T13" fmla="*/ 73 h 367"/>
                  <a:gd name="T14" fmla="*/ 281 w 355"/>
                  <a:gd name="T15" fmla="*/ 30 h 367"/>
                  <a:gd name="T16" fmla="*/ 73 w 355"/>
                  <a:gd name="T17" fmla="*/ 30 h 367"/>
                  <a:gd name="T18" fmla="*/ 73 w 355"/>
                  <a:gd name="T19" fmla="*/ 366 h 367"/>
                  <a:gd name="T20" fmla="*/ 0 w 355"/>
                  <a:gd name="T21" fmla="*/ 293 h 367"/>
                  <a:gd name="T22" fmla="*/ 0 w 355"/>
                  <a:gd name="T23" fmla="*/ 73 h 367"/>
                  <a:gd name="T24" fmla="*/ 73 w 355"/>
                  <a:gd name="T25" fmla="*/ 0 h 367"/>
                  <a:gd name="T26" fmla="*/ 281 w 355"/>
                  <a:gd name="T27" fmla="*/ 0 h 367"/>
                  <a:gd name="T28" fmla="*/ 354 w 355"/>
                  <a:gd name="T29" fmla="*/ 73 h 367"/>
                  <a:gd name="T30" fmla="*/ 354 w 355"/>
                  <a:gd name="T31" fmla="*/ 293 h 367"/>
                  <a:gd name="T32" fmla="*/ 281 w 355"/>
                  <a:gd name="T33" fmla="*/ 366 h 367"/>
                  <a:gd name="T34" fmla="*/ 73 w 355"/>
                  <a:gd name="T35" fmla="*/ 366 h 36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5"/>
                  <a:gd name="T55" fmla="*/ 0 h 367"/>
                  <a:gd name="T56" fmla="*/ 355 w 355"/>
                  <a:gd name="T57" fmla="*/ 367 h 36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5" h="367">
                    <a:moveTo>
                      <a:pt x="73" y="30"/>
                    </a:moveTo>
                    <a:cubicBezTo>
                      <a:pt x="49" y="30"/>
                      <a:pt x="30" y="50"/>
                      <a:pt x="30" y="73"/>
                    </a:cubicBezTo>
                    <a:lnTo>
                      <a:pt x="30" y="293"/>
                    </a:lnTo>
                    <a:cubicBezTo>
                      <a:pt x="30" y="316"/>
                      <a:pt x="49" y="335"/>
                      <a:pt x="73" y="335"/>
                    </a:cubicBezTo>
                    <a:lnTo>
                      <a:pt x="281" y="335"/>
                    </a:lnTo>
                    <a:cubicBezTo>
                      <a:pt x="305" y="335"/>
                      <a:pt x="324" y="316"/>
                      <a:pt x="324" y="293"/>
                    </a:cubicBezTo>
                    <a:lnTo>
                      <a:pt x="324" y="73"/>
                    </a:lnTo>
                    <a:cubicBezTo>
                      <a:pt x="324" y="50"/>
                      <a:pt x="305" y="30"/>
                      <a:pt x="281" y="30"/>
                    </a:cubicBezTo>
                    <a:lnTo>
                      <a:pt x="73" y="30"/>
                    </a:lnTo>
                    <a:close/>
                    <a:moveTo>
                      <a:pt x="73" y="366"/>
                    </a:moveTo>
                    <a:cubicBezTo>
                      <a:pt x="33" y="366"/>
                      <a:pt x="0" y="333"/>
                      <a:pt x="0" y="293"/>
                    </a:cubicBezTo>
                    <a:lnTo>
                      <a:pt x="0" y="73"/>
                    </a:lnTo>
                    <a:cubicBezTo>
                      <a:pt x="0" y="33"/>
                      <a:pt x="33" y="0"/>
                      <a:pt x="73" y="0"/>
                    </a:cubicBezTo>
                    <a:lnTo>
                      <a:pt x="281" y="0"/>
                    </a:lnTo>
                    <a:cubicBezTo>
                      <a:pt x="322" y="0"/>
                      <a:pt x="354" y="33"/>
                      <a:pt x="354" y="73"/>
                    </a:cubicBezTo>
                    <a:lnTo>
                      <a:pt x="354" y="293"/>
                    </a:lnTo>
                    <a:cubicBezTo>
                      <a:pt x="354" y="333"/>
                      <a:pt x="322" y="366"/>
                      <a:pt x="281" y="366"/>
                    </a:cubicBezTo>
                    <a:lnTo>
                      <a:pt x="73" y="36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Helvetica" panose="020B0604020202030204" pitchFamily="34" charset="0"/>
                </a:endParaRPr>
              </a:p>
            </p:txBody>
          </p:sp>
        </p:grpSp>
        <p:grpSp>
          <p:nvGrpSpPr>
            <p:cNvPr id="8" name="组合 41"/>
            <p:cNvGrpSpPr/>
            <p:nvPr/>
          </p:nvGrpSpPr>
          <p:grpSpPr>
            <a:xfrm>
              <a:off x="514996" y="-1481055"/>
              <a:ext cx="6654061" cy="7043012"/>
              <a:chOff x="514996" y="-6916504"/>
              <a:chExt cx="6654061" cy="7043012"/>
            </a:xfrm>
          </p:grpSpPr>
          <p:sp>
            <p:nvSpPr>
              <p:cNvPr id="9" name="五边形 42"/>
              <p:cNvSpPr/>
              <p:nvPr/>
            </p:nvSpPr>
            <p:spPr>
              <a:xfrm>
                <a:off x="946996" y="-6680043"/>
                <a:ext cx="6222061" cy="792000"/>
              </a:xfrm>
              <a:prstGeom prst="homePlat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anose="020B0604020202030204" pitchFamily="34" charset="0"/>
                </a:endParaRPr>
              </a:p>
            </p:txBody>
          </p:sp>
          <p:grpSp>
            <p:nvGrpSpPr>
              <p:cNvPr id="10" name="组合 43"/>
              <p:cNvGrpSpPr/>
              <p:nvPr/>
            </p:nvGrpSpPr>
            <p:grpSpPr>
              <a:xfrm>
                <a:off x="614222" y="-6655450"/>
                <a:ext cx="6554835" cy="6781958"/>
                <a:chOff x="781862" y="-6604239"/>
                <a:chExt cx="6554835" cy="6781958"/>
              </a:xfrm>
            </p:grpSpPr>
            <p:sp>
              <p:nvSpPr>
                <p:cNvPr id="12" name="文本框 45"/>
                <p:cNvSpPr txBox="1"/>
                <p:nvPr/>
              </p:nvSpPr>
              <p:spPr>
                <a:xfrm>
                  <a:off x="781862" y="-222391"/>
                  <a:ext cx="492574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endParaRPr lang="zh-CN" altLang="en-US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文本框 46"/>
                <p:cNvSpPr txBox="1"/>
                <p:nvPr/>
              </p:nvSpPr>
              <p:spPr>
                <a:xfrm>
                  <a:off x="1298329" y="-6604239"/>
                  <a:ext cx="603836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Hệ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thống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theo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dõi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nhiệm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vụ</a:t>
                  </a:r>
                  <a:endParaRPr lang="en-US" altLang="zh-CN" sz="2400" b="1" i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1" name="梯形 44"/>
              <p:cNvSpPr/>
              <p:nvPr/>
            </p:nvSpPr>
            <p:spPr>
              <a:xfrm rot="5400000">
                <a:off x="98536" y="-6500044"/>
                <a:ext cx="1264920" cy="432000"/>
              </a:xfrm>
              <a:prstGeom prst="trapezoid">
                <a:avLst>
                  <a:gd name="adj" fmla="val 54986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anose="020B0604020202030204" pitchFamily="34" charset="0"/>
                </a:endParaRPr>
              </a:p>
            </p:txBody>
          </p:sp>
        </p:grpSp>
      </p:grp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C687E477-3881-4D4D-15E5-61B7C62B36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2558" y="211465"/>
            <a:ext cx="728561" cy="728561"/>
          </a:xfrm>
          <a:prstGeom prst="rect">
            <a:avLst/>
          </a:prstGeom>
        </p:spPr>
      </p:pic>
      <p:sp>
        <p:nvSpPr>
          <p:cNvPr id="25" name="文本框 46"/>
          <p:cNvSpPr txBox="1"/>
          <p:nvPr/>
        </p:nvSpPr>
        <p:spPr>
          <a:xfrm>
            <a:off x="683607" y="482966"/>
            <a:ext cx="46444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1C1E92BB-0B7A-44C0-89C7-B778E47C69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6442653"/>
              </p:ext>
            </p:extLst>
          </p:nvPr>
        </p:nvGraphicFramePr>
        <p:xfrm>
          <a:off x="6368729" y="1460416"/>
          <a:ext cx="5687608" cy="4942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Bitmap Image" r:id="rId6" imgW="10014840" imgH="8997120" progId="PBrush">
                  <p:embed/>
                </p:oleObj>
              </mc:Choice>
              <mc:Fallback>
                <p:oleObj name="Bitmap Image" r:id="rId6" imgW="10014840" imgH="899712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68729" y="1460416"/>
                        <a:ext cx="5687608" cy="4942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75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4786" y="359229"/>
            <a:ext cx="11095264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27398" y="244057"/>
            <a:ext cx="10423753" cy="6520310"/>
            <a:chOff x="514996" y="-1481055"/>
            <a:chExt cx="9591786" cy="8049350"/>
          </a:xfrm>
        </p:grpSpPr>
        <p:grpSp>
          <p:nvGrpSpPr>
            <p:cNvPr id="7" name="组合 35"/>
            <p:cNvGrpSpPr/>
            <p:nvPr/>
          </p:nvGrpSpPr>
          <p:grpSpPr>
            <a:xfrm>
              <a:off x="10025339" y="3504490"/>
              <a:ext cx="81443" cy="3063805"/>
              <a:chOff x="10392755" y="2225574"/>
              <a:chExt cx="81443" cy="3063805"/>
            </a:xfrm>
          </p:grpSpPr>
          <p:sp>
            <p:nvSpPr>
              <p:cNvPr id="17" name="ísliḓé">
                <a:extLst>
                  <a:ext uri="{FF2B5EF4-FFF2-40B4-BE49-F238E27FC236}">
                    <a16:creationId xmlns:a16="http://schemas.microsoft.com/office/drawing/2014/main" id="{53739510-D09A-4676-8A39-C5A34311BD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3803" y="2225574"/>
                <a:ext cx="30395" cy="31174"/>
              </a:xfrm>
              <a:custGeom>
                <a:avLst/>
                <a:gdLst>
                  <a:gd name="T0" fmla="*/ 86 w 174"/>
                  <a:gd name="T1" fmla="*/ 174 h 175"/>
                  <a:gd name="T2" fmla="*/ 0 w 174"/>
                  <a:gd name="T3" fmla="*/ 87 h 175"/>
                  <a:gd name="T4" fmla="*/ 86 w 174"/>
                  <a:gd name="T5" fmla="*/ 0 h 175"/>
                  <a:gd name="T6" fmla="*/ 173 w 174"/>
                  <a:gd name="T7" fmla="*/ 87 h 175"/>
                  <a:gd name="T8" fmla="*/ 86 w 174"/>
                  <a:gd name="T9" fmla="*/ 174 h 1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4"/>
                  <a:gd name="T16" fmla="*/ 0 h 175"/>
                  <a:gd name="T17" fmla="*/ 174 w 174"/>
                  <a:gd name="T18" fmla="*/ 175 h 1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4" h="175">
                    <a:moveTo>
                      <a:pt x="86" y="174"/>
                    </a:move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  <a:cubicBezTo>
                      <a:pt x="173" y="135"/>
                      <a:pt x="134" y="174"/>
                      <a:pt x="86" y="174"/>
                    </a:cubicBez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9" name="îṡ1íḍê">
                <a:extLst>
                  <a:ext uri="{FF2B5EF4-FFF2-40B4-BE49-F238E27FC236}">
                    <a16:creationId xmlns:a16="http://schemas.microsoft.com/office/drawing/2014/main" id="{68ED8135-EF33-4DE2-9C99-39B3CFA34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2755" y="5224692"/>
                <a:ext cx="63128" cy="64687"/>
              </a:xfrm>
              <a:custGeom>
                <a:avLst/>
                <a:gdLst>
                  <a:gd name="T0" fmla="*/ 73 w 355"/>
                  <a:gd name="T1" fmla="*/ 30 h 367"/>
                  <a:gd name="T2" fmla="*/ 30 w 355"/>
                  <a:gd name="T3" fmla="*/ 73 h 367"/>
                  <a:gd name="T4" fmla="*/ 30 w 355"/>
                  <a:gd name="T5" fmla="*/ 293 h 367"/>
                  <a:gd name="T6" fmla="*/ 73 w 355"/>
                  <a:gd name="T7" fmla="*/ 335 h 367"/>
                  <a:gd name="T8" fmla="*/ 281 w 355"/>
                  <a:gd name="T9" fmla="*/ 335 h 367"/>
                  <a:gd name="T10" fmla="*/ 324 w 355"/>
                  <a:gd name="T11" fmla="*/ 293 h 367"/>
                  <a:gd name="T12" fmla="*/ 324 w 355"/>
                  <a:gd name="T13" fmla="*/ 73 h 367"/>
                  <a:gd name="T14" fmla="*/ 281 w 355"/>
                  <a:gd name="T15" fmla="*/ 30 h 367"/>
                  <a:gd name="T16" fmla="*/ 73 w 355"/>
                  <a:gd name="T17" fmla="*/ 30 h 367"/>
                  <a:gd name="T18" fmla="*/ 73 w 355"/>
                  <a:gd name="T19" fmla="*/ 366 h 367"/>
                  <a:gd name="T20" fmla="*/ 0 w 355"/>
                  <a:gd name="T21" fmla="*/ 293 h 367"/>
                  <a:gd name="T22" fmla="*/ 0 w 355"/>
                  <a:gd name="T23" fmla="*/ 73 h 367"/>
                  <a:gd name="T24" fmla="*/ 73 w 355"/>
                  <a:gd name="T25" fmla="*/ 0 h 367"/>
                  <a:gd name="T26" fmla="*/ 281 w 355"/>
                  <a:gd name="T27" fmla="*/ 0 h 367"/>
                  <a:gd name="T28" fmla="*/ 354 w 355"/>
                  <a:gd name="T29" fmla="*/ 73 h 367"/>
                  <a:gd name="T30" fmla="*/ 354 w 355"/>
                  <a:gd name="T31" fmla="*/ 293 h 367"/>
                  <a:gd name="T32" fmla="*/ 281 w 355"/>
                  <a:gd name="T33" fmla="*/ 366 h 367"/>
                  <a:gd name="T34" fmla="*/ 73 w 355"/>
                  <a:gd name="T35" fmla="*/ 366 h 36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5"/>
                  <a:gd name="T55" fmla="*/ 0 h 367"/>
                  <a:gd name="T56" fmla="*/ 355 w 355"/>
                  <a:gd name="T57" fmla="*/ 367 h 36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5" h="367">
                    <a:moveTo>
                      <a:pt x="73" y="30"/>
                    </a:moveTo>
                    <a:cubicBezTo>
                      <a:pt x="49" y="30"/>
                      <a:pt x="30" y="50"/>
                      <a:pt x="30" y="73"/>
                    </a:cubicBezTo>
                    <a:lnTo>
                      <a:pt x="30" y="293"/>
                    </a:lnTo>
                    <a:cubicBezTo>
                      <a:pt x="30" y="316"/>
                      <a:pt x="49" y="335"/>
                      <a:pt x="73" y="335"/>
                    </a:cubicBezTo>
                    <a:lnTo>
                      <a:pt x="281" y="335"/>
                    </a:lnTo>
                    <a:cubicBezTo>
                      <a:pt x="305" y="335"/>
                      <a:pt x="324" y="316"/>
                      <a:pt x="324" y="293"/>
                    </a:cubicBezTo>
                    <a:lnTo>
                      <a:pt x="324" y="73"/>
                    </a:lnTo>
                    <a:cubicBezTo>
                      <a:pt x="324" y="50"/>
                      <a:pt x="305" y="30"/>
                      <a:pt x="281" y="30"/>
                    </a:cubicBezTo>
                    <a:lnTo>
                      <a:pt x="73" y="30"/>
                    </a:lnTo>
                    <a:close/>
                    <a:moveTo>
                      <a:pt x="73" y="366"/>
                    </a:moveTo>
                    <a:cubicBezTo>
                      <a:pt x="33" y="366"/>
                      <a:pt x="0" y="333"/>
                      <a:pt x="0" y="293"/>
                    </a:cubicBezTo>
                    <a:lnTo>
                      <a:pt x="0" y="73"/>
                    </a:lnTo>
                    <a:cubicBezTo>
                      <a:pt x="0" y="33"/>
                      <a:pt x="33" y="0"/>
                      <a:pt x="73" y="0"/>
                    </a:cubicBezTo>
                    <a:lnTo>
                      <a:pt x="281" y="0"/>
                    </a:lnTo>
                    <a:cubicBezTo>
                      <a:pt x="322" y="0"/>
                      <a:pt x="354" y="33"/>
                      <a:pt x="354" y="73"/>
                    </a:cubicBezTo>
                    <a:lnTo>
                      <a:pt x="354" y="293"/>
                    </a:lnTo>
                    <a:cubicBezTo>
                      <a:pt x="354" y="333"/>
                      <a:pt x="322" y="366"/>
                      <a:pt x="281" y="366"/>
                    </a:cubicBezTo>
                    <a:lnTo>
                      <a:pt x="73" y="36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Helvetica" panose="020B0604020202030204" pitchFamily="34" charset="0"/>
                </a:endParaRPr>
              </a:p>
            </p:txBody>
          </p:sp>
        </p:grpSp>
        <p:grpSp>
          <p:nvGrpSpPr>
            <p:cNvPr id="8" name="组合 41"/>
            <p:cNvGrpSpPr/>
            <p:nvPr/>
          </p:nvGrpSpPr>
          <p:grpSpPr>
            <a:xfrm>
              <a:off x="514996" y="-1481055"/>
              <a:ext cx="7228329" cy="7043012"/>
              <a:chOff x="514996" y="-6916504"/>
              <a:chExt cx="7228329" cy="7043012"/>
            </a:xfrm>
          </p:grpSpPr>
          <p:sp>
            <p:nvSpPr>
              <p:cNvPr id="9" name="五边形 42"/>
              <p:cNvSpPr/>
              <p:nvPr/>
            </p:nvSpPr>
            <p:spPr>
              <a:xfrm>
                <a:off x="946996" y="-6680043"/>
                <a:ext cx="6450746" cy="792000"/>
              </a:xfrm>
              <a:prstGeom prst="homePlat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anose="020B0604020202030204" pitchFamily="34" charset="0"/>
                </a:endParaRPr>
              </a:p>
            </p:txBody>
          </p:sp>
          <p:grpSp>
            <p:nvGrpSpPr>
              <p:cNvPr id="10" name="组合 43"/>
              <p:cNvGrpSpPr/>
              <p:nvPr/>
            </p:nvGrpSpPr>
            <p:grpSpPr>
              <a:xfrm>
                <a:off x="614222" y="-6655450"/>
                <a:ext cx="7129103" cy="6781958"/>
                <a:chOff x="781862" y="-6604239"/>
                <a:chExt cx="7129103" cy="6781958"/>
              </a:xfrm>
            </p:grpSpPr>
            <p:sp>
              <p:nvSpPr>
                <p:cNvPr id="12" name="文本框 45"/>
                <p:cNvSpPr txBox="1"/>
                <p:nvPr/>
              </p:nvSpPr>
              <p:spPr>
                <a:xfrm>
                  <a:off x="781862" y="-222391"/>
                  <a:ext cx="492574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endParaRPr lang="zh-CN" altLang="en-US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文本框 46"/>
                <p:cNvSpPr txBox="1"/>
                <p:nvPr/>
              </p:nvSpPr>
              <p:spPr>
                <a:xfrm>
                  <a:off x="1298329" y="-6604239"/>
                  <a:ext cx="6612636" cy="5699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Chức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năng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Hệ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thống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theo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dõi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nhiệm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vụ</a:t>
                  </a:r>
                  <a:endParaRPr lang="en-US" altLang="zh-CN" sz="2400" b="1" i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1" name="梯形 44"/>
              <p:cNvSpPr/>
              <p:nvPr/>
            </p:nvSpPr>
            <p:spPr>
              <a:xfrm rot="5400000">
                <a:off x="98536" y="-6500044"/>
                <a:ext cx="1264920" cy="432000"/>
              </a:xfrm>
              <a:prstGeom prst="trapezoid">
                <a:avLst>
                  <a:gd name="adj" fmla="val 54986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anose="020B0604020202030204" pitchFamily="34" charset="0"/>
                </a:endParaRPr>
              </a:p>
            </p:txBody>
          </p:sp>
        </p:grpSp>
      </p:grpSp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60032647"/>
              </p:ext>
            </p:extLst>
          </p:nvPr>
        </p:nvGraphicFramePr>
        <p:xfrm>
          <a:off x="922565" y="1345067"/>
          <a:ext cx="10205356" cy="4793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C687E477-3881-4D4D-15E5-61B7C62B36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2558" y="211465"/>
            <a:ext cx="728561" cy="728561"/>
          </a:xfrm>
          <a:prstGeom prst="rect">
            <a:avLst/>
          </a:prstGeom>
        </p:spPr>
      </p:pic>
      <p:sp>
        <p:nvSpPr>
          <p:cNvPr id="23" name="文本框 46"/>
          <p:cNvSpPr txBox="1"/>
          <p:nvPr/>
        </p:nvSpPr>
        <p:spPr>
          <a:xfrm>
            <a:off x="683607" y="482966"/>
            <a:ext cx="46444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8512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4786" y="359229"/>
            <a:ext cx="11095264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27398" y="244057"/>
            <a:ext cx="10423753" cy="6520310"/>
            <a:chOff x="514996" y="-1481055"/>
            <a:chExt cx="9591786" cy="8049350"/>
          </a:xfrm>
        </p:grpSpPr>
        <p:grpSp>
          <p:nvGrpSpPr>
            <p:cNvPr id="7" name="组合 35"/>
            <p:cNvGrpSpPr/>
            <p:nvPr/>
          </p:nvGrpSpPr>
          <p:grpSpPr>
            <a:xfrm>
              <a:off x="10025339" y="3504490"/>
              <a:ext cx="81443" cy="3063805"/>
              <a:chOff x="10392755" y="2225574"/>
              <a:chExt cx="81443" cy="3063805"/>
            </a:xfrm>
          </p:grpSpPr>
          <p:sp>
            <p:nvSpPr>
              <p:cNvPr id="17" name="ísliḓé">
                <a:extLst>
                  <a:ext uri="{FF2B5EF4-FFF2-40B4-BE49-F238E27FC236}">
                    <a16:creationId xmlns:a16="http://schemas.microsoft.com/office/drawing/2014/main" id="{53739510-D09A-4676-8A39-C5A34311BD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3803" y="2225574"/>
                <a:ext cx="30395" cy="31174"/>
              </a:xfrm>
              <a:custGeom>
                <a:avLst/>
                <a:gdLst>
                  <a:gd name="T0" fmla="*/ 86 w 174"/>
                  <a:gd name="T1" fmla="*/ 174 h 175"/>
                  <a:gd name="T2" fmla="*/ 0 w 174"/>
                  <a:gd name="T3" fmla="*/ 87 h 175"/>
                  <a:gd name="T4" fmla="*/ 86 w 174"/>
                  <a:gd name="T5" fmla="*/ 0 h 175"/>
                  <a:gd name="T6" fmla="*/ 173 w 174"/>
                  <a:gd name="T7" fmla="*/ 87 h 175"/>
                  <a:gd name="T8" fmla="*/ 86 w 174"/>
                  <a:gd name="T9" fmla="*/ 174 h 1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4"/>
                  <a:gd name="T16" fmla="*/ 0 h 175"/>
                  <a:gd name="T17" fmla="*/ 174 w 174"/>
                  <a:gd name="T18" fmla="*/ 175 h 1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4" h="175">
                    <a:moveTo>
                      <a:pt x="86" y="174"/>
                    </a:move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  <a:cubicBezTo>
                      <a:pt x="173" y="135"/>
                      <a:pt x="134" y="174"/>
                      <a:pt x="86" y="174"/>
                    </a:cubicBez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9" name="îṡ1íḍê">
                <a:extLst>
                  <a:ext uri="{FF2B5EF4-FFF2-40B4-BE49-F238E27FC236}">
                    <a16:creationId xmlns:a16="http://schemas.microsoft.com/office/drawing/2014/main" id="{68ED8135-EF33-4DE2-9C99-39B3CFA34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2755" y="5224692"/>
                <a:ext cx="63128" cy="64687"/>
              </a:xfrm>
              <a:custGeom>
                <a:avLst/>
                <a:gdLst>
                  <a:gd name="T0" fmla="*/ 73 w 355"/>
                  <a:gd name="T1" fmla="*/ 30 h 367"/>
                  <a:gd name="T2" fmla="*/ 30 w 355"/>
                  <a:gd name="T3" fmla="*/ 73 h 367"/>
                  <a:gd name="T4" fmla="*/ 30 w 355"/>
                  <a:gd name="T5" fmla="*/ 293 h 367"/>
                  <a:gd name="T6" fmla="*/ 73 w 355"/>
                  <a:gd name="T7" fmla="*/ 335 h 367"/>
                  <a:gd name="T8" fmla="*/ 281 w 355"/>
                  <a:gd name="T9" fmla="*/ 335 h 367"/>
                  <a:gd name="T10" fmla="*/ 324 w 355"/>
                  <a:gd name="T11" fmla="*/ 293 h 367"/>
                  <a:gd name="T12" fmla="*/ 324 w 355"/>
                  <a:gd name="T13" fmla="*/ 73 h 367"/>
                  <a:gd name="T14" fmla="*/ 281 w 355"/>
                  <a:gd name="T15" fmla="*/ 30 h 367"/>
                  <a:gd name="T16" fmla="*/ 73 w 355"/>
                  <a:gd name="T17" fmla="*/ 30 h 367"/>
                  <a:gd name="T18" fmla="*/ 73 w 355"/>
                  <a:gd name="T19" fmla="*/ 366 h 367"/>
                  <a:gd name="T20" fmla="*/ 0 w 355"/>
                  <a:gd name="T21" fmla="*/ 293 h 367"/>
                  <a:gd name="T22" fmla="*/ 0 w 355"/>
                  <a:gd name="T23" fmla="*/ 73 h 367"/>
                  <a:gd name="T24" fmla="*/ 73 w 355"/>
                  <a:gd name="T25" fmla="*/ 0 h 367"/>
                  <a:gd name="T26" fmla="*/ 281 w 355"/>
                  <a:gd name="T27" fmla="*/ 0 h 367"/>
                  <a:gd name="T28" fmla="*/ 354 w 355"/>
                  <a:gd name="T29" fmla="*/ 73 h 367"/>
                  <a:gd name="T30" fmla="*/ 354 w 355"/>
                  <a:gd name="T31" fmla="*/ 293 h 367"/>
                  <a:gd name="T32" fmla="*/ 281 w 355"/>
                  <a:gd name="T33" fmla="*/ 366 h 367"/>
                  <a:gd name="T34" fmla="*/ 73 w 355"/>
                  <a:gd name="T35" fmla="*/ 366 h 36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5"/>
                  <a:gd name="T55" fmla="*/ 0 h 367"/>
                  <a:gd name="T56" fmla="*/ 355 w 355"/>
                  <a:gd name="T57" fmla="*/ 367 h 36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5" h="367">
                    <a:moveTo>
                      <a:pt x="73" y="30"/>
                    </a:moveTo>
                    <a:cubicBezTo>
                      <a:pt x="49" y="30"/>
                      <a:pt x="30" y="50"/>
                      <a:pt x="30" y="73"/>
                    </a:cubicBezTo>
                    <a:lnTo>
                      <a:pt x="30" y="293"/>
                    </a:lnTo>
                    <a:cubicBezTo>
                      <a:pt x="30" y="316"/>
                      <a:pt x="49" y="335"/>
                      <a:pt x="73" y="335"/>
                    </a:cubicBezTo>
                    <a:lnTo>
                      <a:pt x="281" y="335"/>
                    </a:lnTo>
                    <a:cubicBezTo>
                      <a:pt x="305" y="335"/>
                      <a:pt x="324" y="316"/>
                      <a:pt x="324" y="293"/>
                    </a:cubicBezTo>
                    <a:lnTo>
                      <a:pt x="324" y="73"/>
                    </a:lnTo>
                    <a:cubicBezTo>
                      <a:pt x="324" y="50"/>
                      <a:pt x="305" y="30"/>
                      <a:pt x="281" y="30"/>
                    </a:cubicBezTo>
                    <a:lnTo>
                      <a:pt x="73" y="30"/>
                    </a:lnTo>
                    <a:close/>
                    <a:moveTo>
                      <a:pt x="73" y="366"/>
                    </a:moveTo>
                    <a:cubicBezTo>
                      <a:pt x="33" y="366"/>
                      <a:pt x="0" y="333"/>
                      <a:pt x="0" y="293"/>
                    </a:cubicBezTo>
                    <a:lnTo>
                      <a:pt x="0" y="73"/>
                    </a:lnTo>
                    <a:cubicBezTo>
                      <a:pt x="0" y="33"/>
                      <a:pt x="33" y="0"/>
                      <a:pt x="73" y="0"/>
                    </a:cubicBezTo>
                    <a:lnTo>
                      <a:pt x="281" y="0"/>
                    </a:lnTo>
                    <a:cubicBezTo>
                      <a:pt x="322" y="0"/>
                      <a:pt x="354" y="33"/>
                      <a:pt x="354" y="73"/>
                    </a:cubicBezTo>
                    <a:lnTo>
                      <a:pt x="354" y="293"/>
                    </a:lnTo>
                    <a:cubicBezTo>
                      <a:pt x="354" y="333"/>
                      <a:pt x="322" y="366"/>
                      <a:pt x="281" y="366"/>
                    </a:cubicBezTo>
                    <a:lnTo>
                      <a:pt x="73" y="36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Helvetica" panose="020B0604020202030204" pitchFamily="34" charset="0"/>
                </a:endParaRPr>
              </a:p>
            </p:txBody>
          </p:sp>
        </p:grpSp>
        <p:grpSp>
          <p:nvGrpSpPr>
            <p:cNvPr id="8" name="组合 41"/>
            <p:cNvGrpSpPr/>
            <p:nvPr/>
          </p:nvGrpSpPr>
          <p:grpSpPr>
            <a:xfrm>
              <a:off x="514996" y="-1481055"/>
              <a:ext cx="7228329" cy="7043012"/>
              <a:chOff x="514996" y="-6916504"/>
              <a:chExt cx="7228329" cy="7043012"/>
            </a:xfrm>
          </p:grpSpPr>
          <p:sp>
            <p:nvSpPr>
              <p:cNvPr id="9" name="五边形 42"/>
              <p:cNvSpPr/>
              <p:nvPr/>
            </p:nvSpPr>
            <p:spPr>
              <a:xfrm>
                <a:off x="946996" y="-6680043"/>
                <a:ext cx="6450746" cy="792000"/>
              </a:xfrm>
              <a:prstGeom prst="homePlat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anose="020B0604020202030204" pitchFamily="34" charset="0"/>
                </a:endParaRPr>
              </a:p>
            </p:txBody>
          </p:sp>
          <p:grpSp>
            <p:nvGrpSpPr>
              <p:cNvPr id="10" name="组合 43"/>
              <p:cNvGrpSpPr/>
              <p:nvPr/>
            </p:nvGrpSpPr>
            <p:grpSpPr>
              <a:xfrm>
                <a:off x="614222" y="-6655450"/>
                <a:ext cx="7129103" cy="6781958"/>
                <a:chOff x="781862" y="-6604239"/>
                <a:chExt cx="7129103" cy="6781958"/>
              </a:xfrm>
            </p:grpSpPr>
            <p:sp>
              <p:nvSpPr>
                <p:cNvPr id="12" name="文本框 45"/>
                <p:cNvSpPr txBox="1"/>
                <p:nvPr/>
              </p:nvSpPr>
              <p:spPr>
                <a:xfrm>
                  <a:off x="781862" y="-222391"/>
                  <a:ext cx="492574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endParaRPr lang="zh-CN" altLang="en-US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文本框 46"/>
                <p:cNvSpPr txBox="1"/>
                <p:nvPr/>
              </p:nvSpPr>
              <p:spPr>
                <a:xfrm>
                  <a:off x="1298329" y="-6604239"/>
                  <a:ext cx="6612636" cy="5699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Thuận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lợi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do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Hệ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thống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theo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dõi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nhiệm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vụ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mang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lại</a:t>
                  </a:r>
                  <a:endParaRPr lang="en-US" altLang="zh-CN" sz="2400" b="1" i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1" name="梯形 44"/>
              <p:cNvSpPr/>
              <p:nvPr/>
            </p:nvSpPr>
            <p:spPr>
              <a:xfrm rot="5400000">
                <a:off x="98536" y="-6500044"/>
                <a:ext cx="1264920" cy="432000"/>
              </a:xfrm>
              <a:prstGeom prst="trapezoid">
                <a:avLst>
                  <a:gd name="adj" fmla="val 54986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anose="020B0604020202030204" pitchFamily="34" charset="0"/>
                </a:endParaRPr>
              </a:p>
            </p:txBody>
          </p:sp>
        </p:grpSp>
      </p:grp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902167754"/>
              </p:ext>
            </p:extLst>
          </p:nvPr>
        </p:nvGraphicFramePr>
        <p:xfrm>
          <a:off x="627397" y="1268696"/>
          <a:ext cx="10965889" cy="4869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C687E477-3881-4D4D-15E5-61B7C62B36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2558" y="211465"/>
            <a:ext cx="728561" cy="728561"/>
          </a:xfrm>
          <a:prstGeom prst="rect">
            <a:avLst/>
          </a:prstGeom>
        </p:spPr>
      </p:pic>
      <p:sp>
        <p:nvSpPr>
          <p:cNvPr id="15" name="文本框 46"/>
          <p:cNvSpPr txBox="1"/>
          <p:nvPr/>
        </p:nvSpPr>
        <p:spPr>
          <a:xfrm>
            <a:off x="683607" y="482966"/>
            <a:ext cx="46444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0139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4786" y="359229"/>
            <a:ext cx="11095264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27398" y="244057"/>
            <a:ext cx="10423753" cy="6520310"/>
            <a:chOff x="514996" y="-1481055"/>
            <a:chExt cx="9591786" cy="8049350"/>
          </a:xfrm>
        </p:grpSpPr>
        <p:grpSp>
          <p:nvGrpSpPr>
            <p:cNvPr id="7" name="组合 35"/>
            <p:cNvGrpSpPr/>
            <p:nvPr/>
          </p:nvGrpSpPr>
          <p:grpSpPr>
            <a:xfrm>
              <a:off x="10025339" y="3504490"/>
              <a:ext cx="81443" cy="3063805"/>
              <a:chOff x="10392755" y="2225574"/>
              <a:chExt cx="81443" cy="3063805"/>
            </a:xfrm>
          </p:grpSpPr>
          <p:sp>
            <p:nvSpPr>
              <p:cNvPr id="17" name="ísliḓé">
                <a:extLst>
                  <a:ext uri="{FF2B5EF4-FFF2-40B4-BE49-F238E27FC236}">
                    <a16:creationId xmlns:a16="http://schemas.microsoft.com/office/drawing/2014/main" id="{53739510-D09A-4676-8A39-C5A34311BD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3803" y="2225574"/>
                <a:ext cx="30395" cy="31174"/>
              </a:xfrm>
              <a:custGeom>
                <a:avLst/>
                <a:gdLst>
                  <a:gd name="T0" fmla="*/ 86 w 174"/>
                  <a:gd name="T1" fmla="*/ 174 h 175"/>
                  <a:gd name="T2" fmla="*/ 0 w 174"/>
                  <a:gd name="T3" fmla="*/ 87 h 175"/>
                  <a:gd name="T4" fmla="*/ 86 w 174"/>
                  <a:gd name="T5" fmla="*/ 0 h 175"/>
                  <a:gd name="T6" fmla="*/ 173 w 174"/>
                  <a:gd name="T7" fmla="*/ 87 h 175"/>
                  <a:gd name="T8" fmla="*/ 86 w 174"/>
                  <a:gd name="T9" fmla="*/ 174 h 1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4"/>
                  <a:gd name="T16" fmla="*/ 0 h 175"/>
                  <a:gd name="T17" fmla="*/ 174 w 174"/>
                  <a:gd name="T18" fmla="*/ 175 h 1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4" h="175">
                    <a:moveTo>
                      <a:pt x="86" y="174"/>
                    </a:move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  <a:cubicBezTo>
                      <a:pt x="173" y="135"/>
                      <a:pt x="134" y="174"/>
                      <a:pt x="86" y="174"/>
                    </a:cubicBez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9" name="îṡ1íḍê">
                <a:extLst>
                  <a:ext uri="{FF2B5EF4-FFF2-40B4-BE49-F238E27FC236}">
                    <a16:creationId xmlns:a16="http://schemas.microsoft.com/office/drawing/2014/main" id="{68ED8135-EF33-4DE2-9C99-39B3CFA34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2755" y="5224692"/>
                <a:ext cx="63128" cy="64687"/>
              </a:xfrm>
              <a:custGeom>
                <a:avLst/>
                <a:gdLst>
                  <a:gd name="T0" fmla="*/ 73 w 355"/>
                  <a:gd name="T1" fmla="*/ 30 h 367"/>
                  <a:gd name="T2" fmla="*/ 30 w 355"/>
                  <a:gd name="T3" fmla="*/ 73 h 367"/>
                  <a:gd name="T4" fmla="*/ 30 w 355"/>
                  <a:gd name="T5" fmla="*/ 293 h 367"/>
                  <a:gd name="T6" fmla="*/ 73 w 355"/>
                  <a:gd name="T7" fmla="*/ 335 h 367"/>
                  <a:gd name="T8" fmla="*/ 281 w 355"/>
                  <a:gd name="T9" fmla="*/ 335 h 367"/>
                  <a:gd name="T10" fmla="*/ 324 w 355"/>
                  <a:gd name="T11" fmla="*/ 293 h 367"/>
                  <a:gd name="T12" fmla="*/ 324 w 355"/>
                  <a:gd name="T13" fmla="*/ 73 h 367"/>
                  <a:gd name="T14" fmla="*/ 281 w 355"/>
                  <a:gd name="T15" fmla="*/ 30 h 367"/>
                  <a:gd name="T16" fmla="*/ 73 w 355"/>
                  <a:gd name="T17" fmla="*/ 30 h 367"/>
                  <a:gd name="T18" fmla="*/ 73 w 355"/>
                  <a:gd name="T19" fmla="*/ 366 h 367"/>
                  <a:gd name="T20" fmla="*/ 0 w 355"/>
                  <a:gd name="T21" fmla="*/ 293 h 367"/>
                  <a:gd name="T22" fmla="*/ 0 w 355"/>
                  <a:gd name="T23" fmla="*/ 73 h 367"/>
                  <a:gd name="T24" fmla="*/ 73 w 355"/>
                  <a:gd name="T25" fmla="*/ 0 h 367"/>
                  <a:gd name="T26" fmla="*/ 281 w 355"/>
                  <a:gd name="T27" fmla="*/ 0 h 367"/>
                  <a:gd name="T28" fmla="*/ 354 w 355"/>
                  <a:gd name="T29" fmla="*/ 73 h 367"/>
                  <a:gd name="T30" fmla="*/ 354 w 355"/>
                  <a:gd name="T31" fmla="*/ 293 h 367"/>
                  <a:gd name="T32" fmla="*/ 281 w 355"/>
                  <a:gd name="T33" fmla="*/ 366 h 367"/>
                  <a:gd name="T34" fmla="*/ 73 w 355"/>
                  <a:gd name="T35" fmla="*/ 366 h 36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5"/>
                  <a:gd name="T55" fmla="*/ 0 h 367"/>
                  <a:gd name="T56" fmla="*/ 355 w 355"/>
                  <a:gd name="T57" fmla="*/ 367 h 36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5" h="367">
                    <a:moveTo>
                      <a:pt x="73" y="30"/>
                    </a:moveTo>
                    <a:cubicBezTo>
                      <a:pt x="49" y="30"/>
                      <a:pt x="30" y="50"/>
                      <a:pt x="30" y="73"/>
                    </a:cubicBezTo>
                    <a:lnTo>
                      <a:pt x="30" y="293"/>
                    </a:lnTo>
                    <a:cubicBezTo>
                      <a:pt x="30" y="316"/>
                      <a:pt x="49" y="335"/>
                      <a:pt x="73" y="335"/>
                    </a:cubicBezTo>
                    <a:lnTo>
                      <a:pt x="281" y="335"/>
                    </a:lnTo>
                    <a:cubicBezTo>
                      <a:pt x="305" y="335"/>
                      <a:pt x="324" y="316"/>
                      <a:pt x="324" y="293"/>
                    </a:cubicBezTo>
                    <a:lnTo>
                      <a:pt x="324" y="73"/>
                    </a:lnTo>
                    <a:cubicBezTo>
                      <a:pt x="324" y="50"/>
                      <a:pt x="305" y="30"/>
                      <a:pt x="281" y="30"/>
                    </a:cubicBezTo>
                    <a:lnTo>
                      <a:pt x="73" y="30"/>
                    </a:lnTo>
                    <a:close/>
                    <a:moveTo>
                      <a:pt x="73" y="366"/>
                    </a:moveTo>
                    <a:cubicBezTo>
                      <a:pt x="33" y="366"/>
                      <a:pt x="0" y="333"/>
                      <a:pt x="0" y="293"/>
                    </a:cubicBezTo>
                    <a:lnTo>
                      <a:pt x="0" y="73"/>
                    </a:lnTo>
                    <a:cubicBezTo>
                      <a:pt x="0" y="33"/>
                      <a:pt x="33" y="0"/>
                      <a:pt x="73" y="0"/>
                    </a:cubicBezTo>
                    <a:lnTo>
                      <a:pt x="281" y="0"/>
                    </a:lnTo>
                    <a:cubicBezTo>
                      <a:pt x="322" y="0"/>
                      <a:pt x="354" y="33"/>
                      <a:pt x="354" y="73"/>
                    </a:cubicBezTo>
                    <a:lnTo>
                      <a:pt x="354" y="293"/>
                    </a:lnTo>
                    <a:cubicBezTo>
                      <a:pt x="354" y="333"/>
                      <a:pt x="322" y="366"/>
                      <a:pt x="281" y="366"/>
                    </a:cubicBezTo>
                    <a:lnTo>
                      <a:pt x="73" y="36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Helvetica" panose="020B0604020202030204" pitchFamily="34" charset="0"/>
                </a:endParaRPr>
              </a:p>
            </p:txBody>
          </p:sp>
        </p:grpSp>
        <p:grpSp>
          <p:nvGrpSpPr>
            <p:cNvPr id="8" name="组合 41"/>
            <p:cNvGrpSpPr/>
            <p:nvPr/>
          </p:nvGrpSpPr>
          <p:grpSpPr>
            <a:xfrm>
              <a:off x="514996" y="-1481055"/>
              <a:ext cx="7228329" cy="7043012"/>
              <a:chOff x="514996" y="-6916504"/>
              <a:chExt cx="7228329" cy="7043012"/>
            </a:xfrm>
          </p:grpSpPr>
          <p:sp>
            <p:nvSpPr>
              <p:cNvPr id="9" name="五边形 42"/>
              <p:cNvSpPr/>
              <p:nvPr/>
            </p:nvSpPr>
            <p:spPr>
              <a:xfrm>
                <a:off x="946996" y="-6680043"/>
                <a:ext cx="6450746" cy="792000"/>
              </a:xfrm>
              <a:prstGeom prst="homePlat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anose="020B0604020202030204" pitchFamily="34" charset="0"/>
                </a:endParaRPr>
              </a:p>
            </p:txBody>
          </p:sp>
          <p:grpSp>
            <p:nvGrpSpPr>
              <p:cNvPr id="10" name="组合 43"/>
              <p:cNvGrpSpPr/>
              <p:nvPr/>
            </p:nvGrpSpPr>
            <p:grpSpPr>
              <a:xfrm>
                <a:off x="614222" y="-6655450"/>
                <a:ext cx="7129103" cy="6781958"/>
                <a:chOff x="781862" y="-6604239"/>
                <a:chExt cx="7129103" cy="6781958"/>
              </a:xfrm>
            </p:grpSpPr>
            <p:sp>
              <p:nvSpPr>
                <p:cNvPr id="12" name="文本框 45"/>
                <p:cNvSpPr txBox="1"/>
                <p:nvPr/>
              </p:nvSpPr>
              <p:spPr>
                <a:xfrm>
                  <a:off x="781862" y="-222391"/>
                  <a:ext cx="492574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endParaRPr lang="zh-CN" altLang="en-US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文本框 46"/>
                <p:cNvSpPr txBox="1"/>
                <p:nvPr/>
              </p:nvSpPr>
              <p:spPr>
                <a:xfrm>
                  <a:off x="1298329" y="-6604239"/>
                  <a:ext cx="6612636" cy="5699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r>
                    <a:rPr lang="en-US" altLang="zh-CN" sz="2400" b="1" i="1" dirty="0" err="1" smtClean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Hiệu</a:t>
                  </a:r>
                  <a:r>
                    <a:rPr lang="en-US" altLang="zh-CN" sz="2400" b="1" i="1" dirty="0" smtClean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 smtClean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quả</a:t>
                  </a:r>
                  <a:r>
                    <a:rPr lang="en-US" altLang="zh-CN" sz="2400" b="1" i="1" dirty="0" smtClean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 smtClean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altLang="zh-CN" sz="2400" b="1" i="1" dirty="0" smtClean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 smtClean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Hệ</a:t>
                  </a:r>
                  <a:r>
                    <a:rPr lang="en-US" altLang="zh-CN" sz="2400" b="1" i="1" dirty="0" smtClean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 smtClean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thống</a:t>
                  </a:r>
                  <a:r>
                    <a:rPr lang="en-US" altLang="zh-CN" sz="2400" b="1" i="1" dirty="0" smtClean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 smtClean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theo</a:t>
                  </a:r>
                  <a:r>
                    <a:rPr lang="en-US" altLang="zh-CN" sz="2400" b="1" i="1" dirty="0" smtClean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 smtClean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dõi</a:t>
                  </a:r>
                  <a:r>
                    <a:rPr lang="en-US" altLang="zh-CN" sz="2400" b="1" i="1" dirty="0" smtClean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 smtClean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nhiệm</a:t>
                  </a:r>
                  <a:r>
                    <a:rPr lang="en-US" altLang="zh-CN" sz="2400" b="1" i="1" dirty="0" smtClean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 smtClean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vụ</a:t>
                  </a:r>
                  <a:r>
                    <a:rPr lang="en-US" altLang="zh-CN" sz="2400" b="1" i="1" dirty="0" smtClean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en-US" altLang="zh-CN" sz="2400" b="1" i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1" name="梯形 44"/>
              <p:cNvSpPr/>
              <p:nvPr/>
            </p:nvSpPr>
            <p:spPr>
              <a:xfrm rot="5400000">
                <a:off x="98536" y="-6500044"/>
                <a:ext cx="1264920" cy="432000"/>
              </a:xfrm>
              <a:prstGeom prst="trapezoid">
                <a:avLst>
                  <a:gd name="adj" fmla="val 54986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anose="020B0604020202030204" pitchFamily="34" charset="0"/>
                </a:endParaRPr>
              </a:p>
            </p:txBody>
          </p:sp>
        </p:grpSp>
      </p:grp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C687E477-3881-4D4D-15E5-61B7C62B3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558" y="211465"/>
            <a:ext cx="728561" cy="728561"/>
          </a:xfrm>
          <a:prstGeom prst="rect">
            <a:avLst/>
          </a:prstGeom>
        </p:spPr>
      </p:pic>
      <p:sp>
        <p:nvSpPr>
          <p:cNvPr id="16" name="文本框 46"/>
          <p:cNvSpPr txBox="1"/>
          <p:nvPr/>
        </p:nvSpPr>
        <p:spPr>
          <a:xfrm>
            <a:off x="683607" y="482966"/>
            <a:ext cx="46444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4143148898"/>
              </p:ext>
            </p:extLst>
          </p:nvPr>
        </p:nvGraphicFramePr>
        <p:xfrm>
          <a:off x="734786" y="1877518"/>
          <a:ext cx="10376333" cy="3384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2343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4786" y="359229"/>
            <a:ext cx="11095264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27398" y="244057"/>
            <a:ext cx="10423753" cy="6520310"/>
            <a:chOff x="514996" y="-1481055"/>
            <a:chExt cx="9591786" cy="8049350"/>
          </a:xfrm>
        </p:grpSpPr>
        <p:grpSp>
          <p:nvGrpSpPr>
            <p:cNvPr id="7" name="组合 35"/>
            <p:cNvGrpSpPr/>
            <p:nvPr/>
          </p:nvGrpSpPr>
          <p:grpSpPr>
            <a:xfrm>
              <a:off x="10025339" y="3504490"/>
              <a:ext cx="81443" cy="3063805"/>
              <a:chOff x="10392755" y="2225574"/>
              <a:chExt cx="81443" cy="3063805"/>
            </a:xfrm>
          </p:grpSpPr>
          <p:sp>
            <p:nvSpPr>
              <p:cNvPr id="17" name="ísliḓé">
                <a:extLst>
                  <a:ext uri="{FF2B5EF4-FFF2-40B4-BE49-F238E27FC236}">
                    <a16:creationId xmlns:a16="http://schemas.microsoft.com/office/drawing/2014/main" id="{53739510-D09A-4676-8A39-C5A34311BD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3803" y="2225574"/>
                <a:ext cx="30395" cy="31174"/>
              </a:xfrm>
              <a:custGeom>
                <a:avLst/>
                <a:gdLst>
                  <a:gd name="T0" fmla="*/ 86 w 174"/>
                  <a:gd name="T1" fmla="*/ 174 h 175"/>
                  <a:gd name="T2" fmla="*/ 0 w 174"/>
                  <a:gd name="T3" fmla="*/ 87 h 175"/>
                  <a:gd name="T4" fmla="*/ 86 w 174"/>
                  <a:gd name="T5" fmla="*/ 0 h 175"/>
                  <a:gd name="T6" fmla="*/ 173 w 174"/>
                  <a:gd name="T7" fmla="*/ 87 h 175"/>
                  <a:gd name="T8" fmla="*/ 86 w 174"/>
                  <a:gd name="T9" fmla="*/ 174 h 1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4"/>
                  <a:gd name="T16" fmla="*/ 0 h 175"/>
                  <a:gd name="T17" fmla="*/ 174 w 174"/>
                  <a:gd name="T18" fmla="*/ 175 h 1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4" h="175">
                    <a:moveTo>
                      <a:pt x="86" y="174"/>
                    </a:move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  <a:cubicBezTo>
                      <a:pt x="173" y="135"/>
                      <a:pt x="134" y="174"/>
                      <a:pt x="86" y="174"/>
                    </a:cubicBez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9" name="îṡ1íḍê">
                <a:extLst>
                  <a:ext uri="{FF2B5EF4-FFF2-40B4-BE49-F238E27FC236}">
                    <a16:creationId xmlns:a16="http://schemas.microsoft.com/office/drawing/2014/main" id="{68ED8135-EF33-4DE2-9C99-39B3CFA34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2755" y="5224692"/>
                <a:ext cx="63128" cy="64687"/>
              </a:xfrm>
              <a:custGeom>
                <a:avLst/>
                <a:gdLst>
                  <a:gd name="T0" fmla="*/ 73 w 355"/>
                  <a:gd name="T1" fmla="*/ 30 h 367"/>
                  <a:gd name="T2" fmla="*/ 30 w 355"/>
                  <a:gd name="T3" fmla="*/ 73 h 367"/>
                  <a:gd name="T4" fmla="*/ 30 w 355"/>
                  <a:gd name="T5" fmla="*/ 293 h 367"/>
                  <a:gd name="T6" fmla="*/ 73 w 355"/>
                  <a:gd name="T7" fmla="*/ 335 h 367"/>
                  <a:gd name="T8" fmla="*/ 281 w 355"/>
                  <a:gd name="T9" fmla="*/ 335 h 367"/>
                  <a:gd name="T10" fmla="*/ 324 w 355"/>
                  <a:gd name="T11" fmla="*/ 293 h 367"/>
                  <a:gd name="T12" fmla="*/ 324 w 355"/>
                  <a:gd name="T13" fmla="*/ 73 h 367"/>
                  <a:gd name="T14" fmla="*/ 281 w 355"/>
                  <a:gd name="T15" fmla="*/ 30 h 367"/>
                  <a:gd name="T16" fmla="*/ 73 w 355"/>
                  <a:gd name="T17" fmla="*/ 30 h 367"/>
                  <a:gd name="T18" fmla="*/ 73 w 355"/>
                  <a:gd name="T19" fmla="*/ 366 h 367"/>
                  <a:gd name="T20" fmla="*/ 0 w 355"/>
                  <a:gd name="T21" fmla="*/ 293 h 367"/>
                  <a:gd name="T22" fmla="*/ 0 w 355"/>
                  <a:gd name="T23" fmla="*/ 73 h 367"/>
                  <a:gd name="T24" fmla="*/ 73 w 355"/>
                  <a:gd name="T25" fmla="*/ 0 h 367"/>
                  <a:gd name="T26" fmla="*/ 281 w 355"/>
                  <a:gd name="T27" fmla="*/ 0 h 367"/>
                  <a:gd name="T28" fmla="*/ 354 w 355"/>
                  <a:gd name="T29" fmla="*/ 73 h 367"/>
                  <a:gd name="T30" fmla="*/ 354 w 355"/>
                  <a:gd name="T31" fmla="*/ 293 h 367"/>
                  <a:gd name="T32" fmla="*/ 281 w 355"/>
                  <a:gd name="T33" fmla="*/ 366 h 367"/>
                  <a:gd name="T34" fmla="*/ 73 w 355"/>
                  <a:gd name="T35" fmla="*/ 366 h 36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5"/>
                  <a:gd name="T55" fmla="*/ 0 h 367"/>
                  <a:gd name="T56" fmla="*/ 355 w 355"/>
                  <a:gd name="T57" fmla="*/ 367 h 36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5" h="367">
                    <a:moveTo>
                      <a:pt x="73" y="30"/>
                    </a:moveTo>
                    <a:cubicBezTo>
                      <a:pt x="49" y="30"/>
                      <a:pt x="30" y="50"/>
                      <a:pt x="30" y="73"/>
                    </a:cubicBezTo>
                    <a:lnTo>
                      <a:pt x="30" y="293"/>
                    </a:lnTo>
                    <a:cubicBezTo>
                      <a:pt x="30" y="316"/>
                      <a:pt x="49" y="335"/>
                      <a:pt x="73" y="335"/>
                    </a:cubicBezTo>
                    <a:lnTo>
                      <a:pt x="281" y="335"/>
                    </a:lnTo>
                    <a:cubicBezTo>
                      <a:pt x="305" y="335"/>
                      <a:pt x="324" y="316"/>
                      <a:pt x="324" y="293"/>
                    </a:cubicBezTo>
                    <a:lnTo>
                      <a:pt x="324" y="73"/>
                    </a:lnTo>
                    <a:cubicBezTo>
                      <a:pt x="324" y="50"/>
                      <a:pt x="305" y="30"/>
                      <a:pt x="281" y="30"/>
                    </a:cubicBezTo>
                    <a:lnTo>
                      <a:pt x="73" y="30"/>
                    </a:lnTo>
                    <a:close/>
                    <a:moveTo>
                      <a:pt x="73" y="366"/>
                    </a:moveTo>
                    <a:cubicBezTo>
                      <a:pt x="33" y="366"/>
                      <a:pt x="0" y="333"/>
                      <a:pt x="0" y="293"/>
                    </a:cubicBezTo>
                    <a:lnTo>
                      <a:pt x="0" y="73"/>
                    </a:lnTo>
                    <a:cubicBezTo>
                      <a:pt x="0" y="33"/>
                      <a:pt x="33" y="0"/>
                      <a:pt x="73" y="0"/>
                    </a:cubicBezTo>
                    <a:lnTo>
                      <a:pt x="281" y="0"/>
                    </a:lnTo>
                    <a:cubicBezTo>
                      <a:pt x="322" y="0"/>
                      <a:pt x="354" y="33"/>
                      <a:pt x="354" y="73"/>
                    </a:cubicBezTo>
                    <a:lnTo>
                      <a:pt x="354" y="293"/>
                    </a:lnTo>
                    <a:cubicBezTo>
                      <a:pt x="354" y="333"/>
                      <a:pt x="322" y="366"/>
                      <a:pt x="281" y="366"/>
                    </a:cubicBezTo>
                    <a:lnTo>
                      <a:pt x="73" y="36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Helvetica" panose="020B0604020202030204" pitchFamily="34" charset="0"/>
                </a:endParaRPr>
              </a:p>
            </p:txBody>
          </p:sp>
        </p:grpSp>
        <p:grpSp>
          <p:nvGrpSpPr>
            <p:cNvPr id="8" name="组合 41"/>
            <p:cNvGrpSpPr/>
            <p:nvPr/>
          </p:nvGrpSpPr>
          <p:grpSpPr>
            <a:xfrm>
              <a:off x="514996" y="-1481055"/>
              <a:ext cx="7228329" cy="7043012"/>
              <a:chOff x="514996" y="-6916504"/>
              <a:chExt cx="7228329" cy="7043012"/>
            </a:xfrm>
          </p:grpSpPr>
          <p:sp>
            <p:nvSpPr>
              <p:cNvPr id="9" name="五边形 42"/>
              <p:cNvSpPr/>
              <p:nvPr/>
            </p:nvSpPr>
            <p:spPr>
              <a:xfrm>
                <a:off x="946996" y="-6680043"/>
                <a:ext cx="6450746" cy="792000"/>
              </a:xfrm>
              <a:prstGeom prst="homePlat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anose="020B0604020202030204" pitchFamily="34" charset="0"/>
                </a:endParaRPr>
              </a:p>
            </p:txBody>
          </p:sp>
          <p:grpSp>
            <p:nvGrpSpPr>
              <p:cNvPr id="10" name="组合 43"/>
              <p:cNvGrpSpPr/>
              <p:nvPr/>
            </p:nvGrpSpPr>
            <p:grpSpPr>
              <a:xfrm>
                <a:off x="614222" y="-6655450"/>
                <a:ext cx="7129103" cy="6781958"/>
                <a:chOff x="781862" y="-6604239"/>
                <a:chExt cx="7129103" cy="6781958"/>
              </a:xfrm>
            </p:grpSpPr>
            <p:sp>
              <p:nvSpPr>
                <p:cNvPr id="12" name="文本框 45"/>
                <p:cNvSpPr txBox="1"/>
                <p:nvPr/>
              </p:nvSpPr>
              <p:spPr>
                <a:xfrm>
                  <a:off x="781862" y="-222391"/>
                  <a:ext cx="492574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endParaRPr lang="zh-CN" altLang="en-US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文本框 46"/>
                <p:cNvSpPr txBox="1"/>
                <p:nvPr/>
              </p:nvSpPr>
              <p:spPr>
                <a:xfrm>
                  <a:off x="1298329" y="-6604239"/>
                  <a:ext cx="6612636" cy="5699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Định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hướng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trong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thời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gian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tới</a:t>
                  </a:r>
                  <a:endParaRPr lang="en-US" altLang="zh-CN" sz="2400" b="1" i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1" name="梯形 44"/>
              <p:cNvSpPr/>
              <p:nvPr/>
            </p:nvSpPr>
            <p:spPr>
              <a:xfrm rot="5400000">
                <a:off x="98536" y="-6500044"/>
                <a:ext cx="1264920" cy="432000"/>
              </a:xfrm>
              <a:prstGeom prst="trapezoid">
                <a:avLst>
                  <a:gd name="adj" fmla="val 54986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anose="020B0604020202030204" pitchFamily="34" charset="0"/>
                </a:endParaRPr>
              </a:p>
            </p:txBody>
          </p:sp>
        </p:grpSp>
      </p:grp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C687E477-3881-4D4D-15E5-61B7C62B3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558" y="211465"/>
            <a:ext cx="728561" cy="7285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5827" y="2852986"/>
            <a:ext cx="110495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TTTT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46"/>
          <p:cNvSpPr txBox="1"/>
          <p:nvPr/>
        </p:nvSpPr>
        <p:spPr>
          <a:xfrm>
            <a:off x="683607" y="482966"/>
            <a:ext cx="46444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0118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4786" y="359229"/>
            <a:ext cx="11095264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27398" y="244057"/>
            <a:ext cx="10423753" cy="6520310"/>
            <a:chOff x="514996" y="-1481055"/>
            <a:chExt cx="9591786" cy="8049350"/>
          </a:xfrm>
        </p:grpSpPr>
        <p:grpSp>
          <p:nvGrpSpPr>
            <p:cNvPr id="7" name="组合 35"/>
            <p:cNvGrpSpPr/>
            <p:nvPr/>
          </p:nvGrpSpPr>
          <p:grpSpPr>
            <a:xfrm>
              <a:off x="10025339" y="3504490"/>
              <a:ext cx="81443" cy="3063805"/>
              <a:chOff x="10392755" y="2225574"/>
              <a:chExt cx="81443" cy="3063805"/>
            </a:xfrm>
          </p:grpSpPr>
          <p:sp>
            <p:nvSpPr>
              <p:cNvPr id="17" name="ísliḓé">
                <a:extLst>
                  <a:ext uri="{FF2B5EF4-FFF2-40B4-BE49-F238E27FC236}">
                    <a16:creationId xmlns:a16="http://schemas.microsoft.com/office/drawing/2014/main" id="{53739510-D09A-4676-8A39-C5A34311BD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3803" y="2225574"/>
                <a:ext cx="30395" cy="31174"/>
              </a:xfrm>
              <a:custGeom>
                <a:avLst/>
                <a:gdLst>
                  <a:gd name="T0" fmla="*/ 86 w 174"/>
                  <a:gd name="T1" fmla="*/ 174 h 175"/>
                  <a:gd name="T2" fmla="*/ 0 w 174"/>
                  <a:gd name="T3" fmla="*/ 87 h 175"/>
                  <a:gd name="T4" fmla="*/ 86 w 174"/>
                  <a:gd name="T5" fmla="*/ 0 h 175"/>
                  <a:gd name="T6" fmla="*/ 173 w 174"/>
                  <a:gd name="T7" fmla="*/ 87 h 175"/>
                  <a:gd name="T8" fmla="*/ 86 w 174"/>
                  <a:gd name="T9" fmla="*/ 174 h 1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4"/>
                  <a:gd name="T16" fmla="*/ 0 h 175"/>
                  <a:gd name="T17" fmla="*/ 174 w 174"/>
                  <a:gd name="T18" fmla="*/ 175 h 1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4" h="175">
                    <a:moveTo>
                      <a:pt x="86" y="174"/>
                    </a:moveTo>
                    <a:cubicBezTo>
                      <a:pt x="39" y="174"/>
                      <a:pt x="0" y="135"/>
                      <a:pt x="0" y="87"/>
                    </a:cubicBezTo>
                    <a:cubicBezTo>
                      <a:pt x="0" y="39"/>
                      <a:pt x="39" y="0"/>
                      <a:pt x="86" y="0"/>
                    </a:cubicBezTo>
                    <a:cubicBezTo>
                      <a:pt x="134" y="0"/>
                      <a:pt x="173" y="39"/>
                      <a:pt x="173" y="87"/>
                    </a:cubicBezTo>
                    <a:cubicBezTo>
                      <a:pt x="173" y="135"/>
                      <a:pt x="134" y="174"/>
                      <a:pt x="86" y="174"/>
                    </a:cubicBez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9" name="îṡ1íḍê">
                <a:extLst>
                  <a:ext uri="{FF2B5EF4-FFF2-40B4-BE49-F238E27FC236}">
                    <a16:creationId xmlns:a16="http://schemas.microsoft.com/office/drawing/2014/main" id="{68ED8135-EF33-4DE2-9C99-39B3CFA34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2755" y="5224692"/>
                <a:ext cx="63128" cy="64687"/>
              </a:xfrm>
              <a:custGeom>
                <a:avLst/>
                <a:gdLst>
                  <a:gd name="T0" fmla="*/ 73 w 355"/>
                  <a:gd name="T1" fmla="*/ 30 h 367"/>
                  <a:gd name="T2" fmla="*/ 30 w 355"/>
                  <a:gd name="T3" fmla="*/ 73 h 367"/>
                  <a:gd name="T4" fmla="*/ 30 w 355"/>
                  <a:gd name="T5" fmla="*/ 293 h 367"/>
                  <a:gd name="T6" fmla="*/ 73 w 355"/>
                  <a:gd name="T7" fmla="*/ 335 h 367"/>
                  <a:gd name="T8" fmla="*/ 281 w 355"/>
                  <a:gd name="T9" fmla="*/ 335 h 367"/>
                  <a:gd name="T10" fmla="*/ 324 w 355"/>
                  <a:gd name="T11" fmla="*/ 293 h 367"/>
                  <a:gd name="T12" fmla="*/ 324 w 355"/>
                  <a:gd name="T13" fmla="*/ 73 h 367"/>
                  <a:gd name="T14" fmla="*/ 281 w 355"/>
                  <a:gd name="T15" fmla="*/ 30 h 367"/>
                  <a:gd name="T16" fmla="*/ 73 w 355"/>
                  <a:gd name="T17" fmla="*/ 30 h 367"/>
                  <a:gd name="T18" fmla="*/ 73 w 355"/>
                  <a:gd name="T19" fmla="*/ 366 h 367"/>
                  <a:gd name="T20" fmla="*/ 0 w 355"/>
                  <a:gd name="T21" fmla="*/ 293 h 367"/>
                  <a:gd name="T22" fmla="*/ 0 w 355"/>
                  <a:gd name="T23" fmla="*/ 73 h 367"/>
                  <a:gd name="T24" fmla="*/ 73 w 355"/>
                  <a:gd name="T25" fmla="*/ 0 h 367"/>
                  <a:gd name="T26" fmla="*/ 281 w 355"/>
                  <a:gd name="T27" fmla="*/ 0 h 367"/>
                  <a:gd name="T28" fmla="*/ 354 w 355"/>
                  <a:gd name="T29" fmla="*/ 73 h 367"/>
                  <a:gd name="T30" fmla="*/ 354 w 355"/>
                  <a:gd name="T31" fmla="*/ 293 h 367"/>
                  <a:gd name="T32" fmla="*/ 281 w 355"/>
                  <a:gd name="T33" fmla="*/ 366 h 367"/>
                  <a:gd name="T34" fmla="*/ 73 w 355"/>
                  <a:gd name="T35" fmla="*/ 366 h 36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5"/>
                  <a:gd name="T55" fmla="*/ 0 h 367"/>
                  <a:gd name="T56" fmla="*/ 355 w 355"/>
                  <a:gd name="T57" fmla="*/ 367 h 36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5" h="367">
                    <a:moveTo>
                      <a:pt x="73" y="30"/>
                    </a:moveTo>
                    <a:cubicBezTo>
                      <a:pt x="49" y="30"/>
                      <a:pt x="30" y="50"/>
                      <a:pt x="30" y="73"/>
                    </a:cubicBezTo>
                    <a:lnTo>
                      <a:pt x="30" y="293"/>
                    </a:lnTo>
                    <a:cubicBezTo>
                      <a:pt x="30" y="316"/>
                      <a:pt x="49" y="335"/>
                      <a:pt x="73" y="335"/>
                    </a:cubicBezTo>
                    <a:lnTo>
                      <a:pt x="281" y="335"/>
                    </a:lnTo>
                    <a:cubicBezTo>
                      <a:pt x="305" y="335"/>
                      <a:pt x="324" y="316"/>
                      <a:pt x="324" y="293"/>
                    </a:cubicBezTo>
                    <a:lnTo>
                      <a:pt x="324" y="73"/>
                    </a:lnTo>
                    <a:cubicBezTo>
                      <a:pt x="324" y="50"/>
                      <a:pt x="305" y="30"/>
                      <a:pt x="281" y="30"/>
                    </a:cubicBezTo>
                    <a:lnTo>
                      <a:pt x="73" y="30"/>
                    </a:lnTo>
                    <a:close/>
                    <a:moveTo>
                      <a:pt x="73" y="366"/>
                    </a:moveTo>
                    <a:cubicBezTo>
                      <a:pt x="33" y="366"/>
                      <a:pt x="0" y="333"/>
                      <a:pt x="0" y="293"/>
                    </a:cubicBezTo>
                    <a:lnTo>
                      <a:pt x="0" y="73"/>
                    </a:lnTo>
                    <a:cubicBezTo>
                      <a:pt x="0" y="33"/>
                      <a:pt x="33" y="0"/>
                      <a:pt x="73" y="0"/>
                    </a:cubicBezTo>
                    <a:lnTo>
                      <a:pt x="281" y="0"/>
                    </a:lnTo>
                    <a:cubicBezTo>
                      <a:pt x="322" y="0"/>
                      <a:pt x="354" y="33"/>
                      <a:pt x="354" y="73"/>
                    </a:cubicBezTo>
                    <a:lnTo>
                      <a:pt x="354" y="293"/>
                    </a:lnTo>
                    <a:cubicBezTo>
                      <a:pt x="354" y="333"/>
                      <a:pt x="322" y="366"/>
                      <a:pt x="281" y="366"/>
                    </a:cubicBezTo>
                    <a:lnTo>
                      <a:pt x="73" y="36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Helvetica" panose="020B0604020202030204" pitchFamily="34" charset="0"/>
                </a:endParaRPr>
              </a:p>
            </p:txBody>
          </p:sp>
        </p:grpSp>
        <p:grpSp>
          <p:nvGrpSpPr>
            <p:cNvPr id="8" name="组合 41"/>
            <p:cNvGrpSpPr/>
            <p:nvPr/>
          </p:nvGrpSpPr>
          <p:grpSpPr>
            <a:xfrm>
              <a:off x="514996" y="-1481055"/>
              <a:ext cx="6654061" cy="7043012"/>
              <a:chOff x="514996" y="-6916504"/>
              <a:chExt cx="6654061" cy="7043012"/>
            </a:xfrm>
          </p:grpSpPr>
          <p:sp>
            <p:nvSpPr>
              <p:cNvPr id="9" name="五边形 42"/>
              <p:cNvSpPr/>
              <p:nvPr/>
            </p:nvSpPr>
            <p:spPr>
              <a:xfrm>
                <a:off x="946996" y="-6680043"/>
                <a:ext cx="6222061" cy="792000"/>
              </a:xfrm>
              <a:prstGeom prst="homePlat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anose="020B0604020202030204" pitchFamily="34" charset="0"/>
                </a:endParaRPr>
              </a:p>
            </p:txBody>
          </p:sp>
          <p:grpSp>
            <p:nvGrpSpPr>
              <p:cNvPr id="10" name="组合 43"/>
              <p:cNvGrpSpPr/>
              <p:nvPr/>
            </p:nvGrpSpPr>
            <p:grpSpPr>
              <a:xfrm>
                <a:off x="614222" y="-6655450"/>
                <a:ext cx="6554835" cy="6781958"/>
                <a:chOff x="781862" y="-6604239"/>
                <a:chExt cx="6554835" cy="6781958"/>
              </a:xfrm>
            </p:grpSpPr>
            <p:sp>
              <p:nvSpPr>
                <p:cNvPr id="12" name="文本框 45"/>
                <p:cNvSpPr txBox="1"/>
                <p:nvPr/>
              </p:nvSpPr>
              <p:spPr>
                <a:xfrm>
                  <a:off x="781862" y="-222391"/>
                  <a:ext cx="492574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endParaRPr lang="zh-CN" altLang="en-US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文本框 46"/>
                <p:cNvSpPr txBox="1"/>
                <p:nvPr/>
              </p:nvSpPr>
              <p:spPr>
                <a:xfrm>
                  <a:off x="1298329" y="-6604239"/>
                  <a:ext cx="6038368" cy="5699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Hệ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thống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tiếp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nhận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xử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lý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kiến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nghị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trực</a:t>
                  </a:r>
                  <a:r>
                    <a:rPr lang="en-US" altLang="zh-CN" sz="2400" b="1" i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b="1" i="1" dirty="0" err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tuyến</a:t>
                  </a:r>
                  <a:endParaRPr lang="en-US" altLang="zh-CN" sz="2400" b="1" i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1" name="梯形 44"/>
              <p:cNvSpPr/>
              <p:nvPr/>
            </p:nvSpPr>
            <p:spPr>
              <a:xfrm rot="5400000">
                <a:off x="98536" y="-6500044"/>
                <a:ext cx="1264920" cy="432000"/>
              </a:xfrm>
              <a:prstGeom prst="trapezoid">
                <a:avLst>
                  <a:gd name="adj" fmla="val 54986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anose="020B0604020202030204" pitchFamily="34" charset="0"/>
                </a:endParaRPr>
              </a:p>
            </p:txBody>
          </p:sp>
        </p:grpSp>
      </p:grpSp>
      <p:pic>
        <p:nvPicPr>
          <p:cNvPr id="43" name="Picture 42" descr="Logo, company name&#10;&#10;Description automatically generated">
            <a:extLst>
              <a:ext uri="{FF2B5EF4-FFF2-40B4-BE49-F238E27FC236}">
                <a16:creationId xmlns:a16="http://schemas.microsoft.com/office/drawing/2014/main" id="{C687E477-3881-4D4D-15E5-61B7C62B3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558" y="211465"/>
            <a:ext cx="728561" cy="7285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07" y="1268696"/>
            <a:ext cx="11971993" cy="5551567"/>
          </a:xfrm>
          <a:prstGeom prst="rect">
            <a:avLst/>
          </a:prstGeom>
        </p:spPr>
      </p:pic>
      <p:sp>
        <p:nvSpPr>
          <p:cNvPr id="44" name="文本框 46"/>
          <p:cNvSpPr txBox="1"/>
          <p:nvPr/>
        </p:nvSpPr>
        <p:spPr>
          <a:xfrm>
            <a:off x="683607" y="482966"/>
            <a:ext cx="46444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8911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10410</TotalTime>
  <Words>3027</Words>
  <Application>Microsoft Office PowerPoint</Application>
  <PresentationFormat>Widescreen</PresentationFormat>
  <Paragraphs>239</Paragraphs>
  <Slides>28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等线</vt:lpstr>
      <vt:lpstr>맑은 고딕</vt:lpstr>
      <vt:lpstr>Arial</vt:lpstr>
      <vt:lpstr>Calibri</vt:lpstr>
      <vt:lpstr>Calibri Light</vt:lpstr>
      <vt:lpstr>Helvetica</vt:lpstr>
      <vt:lpstr>Sarabun</vt:lpstr>
      <vt:lpstr>Times New Roman</vt:lpstr>
      <vt:lpstr>UTM Avo</vt:lpstr>
      <vt:lpstr>UTM Bebas</vt:lpstr>
      <vt:lpstr>Wingdings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WINDOWS10</dc:creator>
  <cp:lastModifiedBy>B. TTTTT</cp:lastModifiedBy>
  <cp:revision>139</cp:revision>
  <cp:lastPrinted>2022-08-01T03:44:26Z</cp:lastPrinted>
  <dcterms:created xsi:type="dcterms:W3CDTF">2022-04-13T15:03:37Z</dcterms:created>
  <dcterms:modified xsi:type="dcterms:W3CDTF">2022-08-01T05:42:36Z</dcterms:modified>
</cp:coreProperties>
</file>